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5" r:id="rId29"/>
    <p:sldId id="286" r:id="rId30"/>
  </p:sldIdLst>
  <p:sldSz cx="9144000" cy="5143500" type="screen16x9"/>
  <p:notesSz cx="6858000" cy="9144000"/>
  <p:embeddedFontLst>
    <p:embeddedFont>
      <p:font typeface="Anaheim" panose="020B0604020202020204" charset="0"/>
      <p:regular r:id="rId32"/>
      <p:bold r:id="rId33"/>
    </p:embeddedFont>
    <p:embeddedFont>
      <p:font typeface="Bebas Neue" panose="020B0606020202050201" pitchFamily="34" charset="0"/>
      <p:regular r:id="rId34"/>
    </p:embeddedFont>
    <p:embeddedFont>
      <p:font typeface="Lato" panose="020F0502020204030203" pitchFamily="34" charset="0"/>
      <p:regular r:id="rId35"/>
      <p:bold r:id="rId36"/>
      <p:italic r:id="rId37"/>
      <p:boldItalic r:id="rId38"/>
    </p:embeddedFont>
    <p:embeddedFont>
      <p:font typeface="Lato Light" panose="020F0502020204030203" pitchFamily="34" charset="0"/>
      <p:regular r:id="rId39"/>
      <p:italic r:id="rId40"/>
    </p:embeddedFont>
    <p:embeddedFont>
      <p:font typeface="Nunito Light" pitchFamily="2" charset="-52"/>
      <p:regular r:id="rId41"/>
      <p:italic r:id="rId42"/>
    </p:embeddedFont>
    <p:embeddedFont>
      <p:font typeface="Poppins" panose="00000500000000000000" pitchFamily="2" charset="0"/>
      <p:regular r:id="rId43"/>
      <p:bold r:id="rId44"/>
      <p:italic r:id="rId45"/>
      <p:boldItalic r:id="rId46"/>
    </p:embeddedFont>
    <p:embeddedFont>
      <p:font typeface="PT Sans" panose="020B0503020203020204" pitchFamily="34" charset="-52"/>
      <p:regular r:id="rId47"/>
      <p:bold r:id="rId48"/>
      <p:italic r:id="rId49"/>
      <p:boldItalic r:id="rId5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5" roundtripDataSignature="AMtx7miZHDs8Wl0yG87jyozXKVNGAxJIh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8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font" Target="fonts/font11.fntdata"/><Relationship Id="rId47" Type="http://schemas.openxmlformats.org/officeDocument/2006/relationships/font" Target="fonts/font16.fntdata"/><Relationship Id="rId50" Type="http://schemas.openxmlformats.org/officeDocument/2006/relationships/font" Target="fonts/font19.fntdata"/><Relationship Id="rId55" Type="http://customschemas.google.com/relationships/presentationmetadata" Target="meta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font" Target="fonts/font14.fntdata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43" Type="http://schemas.openxmlformats.org/officeDocument/2006/relationships/font" Target="fonts/font12.fntdata"/><Relationship Id="rId48" Type="http://schemas.openxmlformats.org/officeDocument/2006/relationships/font" Target="fonts/font17.fntdata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font" Target="fonts/font15.fntdata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49" Type="http://schemas.openxmlformats.org/officeDocument/2006/relationships/font" Target="fonts/font18.fntdata"/><Relationship Id="rId5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8" name="Google Shape;41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0" name="Google Shape;1080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6" name="Google Shape;122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7" name="Google Shape;1227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3" name="Google Shape;1373;g34fee0a54b2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4" name="Google Shape;1374;g34fee0a54b2_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4" name="Google Shape;1514;g34fee0a54b2_4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5" name="Google Shape;1515;g34fee0a54b2_4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0" name="Google Shape;1540;g356d93eb92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1" name="Google Shape;1541;g356d93eb92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6" name="Google Shape;1696;g34fee0a54b2_4_2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7" name="Google Shape;1697;g34fee0a54b2_4_2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1" name="Google Shape;1841;g34fee0a54b2_7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2" name="Google Shape;1842;g34fee0a54b2_7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7" name="Google Shape;1957;g34fee0a54b2_7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8" name="Google Shape;1958;g34fee0a54b2_7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4" name="Google Shape;2114;g34fee0a54b2_7_2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15" name="Google Shape;2115;g34fee0a54b2_7_2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1" name="Google Shape;2121;g34fee0a54b2_7_3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22" name="Google Shape;2122;g34fee0a54b2_7_3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7" name="Google Shape;64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i="1">
              <a:solidFill>
                <a:srgbClr val="595959"/>
              </a:solidFill>
              <a:latin typeface="Anaheim"/>
              <a:ea typeface="Anaheim"/>
              <a:cs typeface="Anaheim"/>
              <a:sym typeface="Anaheim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2" name="Google Shape;2132;g34fee0a54b2_7_3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3" name="Google Shape;2133;g34fee0a54b2_7_3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" name="Google Shape;2232;g34fee0a54b2_7_4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33" name="Google Shape;2233;g34fee0a54b2_7_4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8" name="Google Shape;2378;g34fee0a54b2_7_6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79" name="Google Shape;2379;g34fee0a54b2_7_6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7" name="Google Shape;2387;g34fee0a54b2_7_6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8" name="Google Shape;2388;g34fee0a54b2_7_6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3" name="Google Shape;2403;g34fee0a54b2_8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04" name="Google Shape;2404;g34fee0a54b2_8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4" name="Google Shape;2544;g34fee0a54b2_8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45" name="Google Shape;2545;g34fee0a54b2_8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8" name="Google Shape;2568;g34fee0a54b2_8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69" name="Google Shape;2569;g34fee0a54b2_8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3" name="Google Shape;2593;g34fee0a54b2_8_2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94" name="Google Shape;2594;g34fee0a54b2_8_2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1" name="Google Shape;2671;g351b46342f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2" name="Google Shape;2672;g351b46342f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7" name="Google Shape;2677;g34fee0a54b2_7_6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8" name="Google Shape;2678;g34fee0a54b2_7_6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35" name="Google Shape;73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Google Shape;87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6" name="Google Shape;87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2" name="Google Shape;90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Google Shape;91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8" name="Google Shape;91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Google Shape;10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3" name="Google Shape;105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Google Shape;106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3" name="Google Shape;106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Google Shape;107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2" name="Google Shape;107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s://bit.ly/3A1uf1Q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62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0;p62"/>
          <p:cNvSpPr txBox="1">
            <a:spLocks noGrp="1"/>
          </p:cNvSpPr>
          <p:nvPr>
            <p:ph type="ctrTitle"/>
          </p:nvPr>
        </p:nvSpPr>
        <p:spPr>
          <a:xfrm>
            <a:off x="713225" y="1122674"/>
            <a:ext cx="4100400" cy="21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9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62"/>
          <p:cNvSpPr txBox="1">
            <a:spLocks noGrp="1"/>
          </p:cNvSpPr>
          <p:nvPr>
            <p:ph type="subTitle" idx="1"/>
          </p:nvPr>
        </p:nvSpPr>
        <p:spPr>
          <a:xfrm>
            <a:off x="713225" y="3424696"/>
            <a:ext cx="41004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_AND_TWO_COLUMNS_1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1"/>
          <p:cNvSpPr/>
          <p:nvPr/>
        </p:nvSpPr>
        <p:spPr>
          <a:xfrm>
            <a:off x="-1190814" y="-484857"/>
            <a:ext cx="1944724" cy="2432477"/>
          </a:xfrm>
          <a:custGeom>
            <a:avLst/>
            <a:gdLst/>
            <a:ahLst/>
            <a:cxnLst/>
            <a:rect l="l" t="t" r="r" b="b"/>
            <a:pathLst>
              <a:path w="7690" h="9619" extrusionOk="0">
                <a:moveTo>
                  <a:pt x="1814" y="0"/>
                </a:moveTo>
                <a:cubicBezTo>
                  <a:pt x="1314" y="0"/>
                  <a:pt x="835" y="161"/>
                  <a:pt x="503" y="527"/>
                </a:cubicBezTo>
                <a:cubicBezTo>
                  <a:pt x="114" y="938"/>
                  <a:pt x="1" y="1532"/>
                  <a:pt x="29" y="2063"/>
                </a:cubicBezTo>
                <a:cubicBezTo>
                  <a:pt x="57" y="2621"/>
                  <a:pt x="234" y="3152"/>
                  <a:pt x="383" y="3683"/>
                </a:cubicBezTo>
                <a:cubicBezTo>
                  <a:pt x="913" y="5777"/>
                  <a:pt x="149" y="9017"/>
                  <a:pt x="3064" y="9547"/>
                </a:cubicBezTo>
                <a:cubicBezTo>
                  <a:pt x="3307" y="9596"/>
                  <a:pt x="3542" y="9619"/>
                  <a:pt x="3768" y="9619"/>
                </a:cubicBezTo>
                <a:cubicBezTo>
                  <a:pt x="6281" y="9619"/>
                  <a:pt x="7690" y="6774"/>
                  <a:pt x="7365" y="4418"/>
                </a:cubicBezTo>
                <a:cubicBezTo>
                  <a:pt x="7252" y="3739"/>
                  <a:pt x="6983" y="3060"/>
                  <a:pt x="6573" y="2501"/>
                </a:cubicBezTo>
                <a:cubicBezTo>
                  <a:pt x="6276" y="2119"/>
                  <a:pt x="5922" y="1822"/>
                  <a:pt x="5512" y="1589"/>
                </a:cubicBezTo>
                <a:cubicBezTo>
                  <a:pt x="5129" y="1383"/>
                  <a:pt x="4684" y="1263"/>
                  <a:pt x="4274" y="1058"/>
                </a:cubicBezTo>
                <a:cubicBezTo>
                  <a:pt x="3863" y="825"/>
                  <a:pt x="3474" y="527"/>
                  <a:pt x="3064" y="322"/>
                </a:cubicBezTo>
                <a:cubicBezTo>
                  <a:pt x="2683" y="117"/>
                  <a:pt x="2240" y="0"/>
                  <a:pt x="181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71"/>
          <p:cNvSpPr/>
          <p:nvPr/>
        </p:nvSpPr>
        <p:spPr>
          <a:xfrm rot="-3555149">
            <a:off x="8293717" y="3656862"/>
            <a:ext cx="2410819" cy="2263625"/>
          </a:xfrm>
          <a:custGeom>
            <a:avLst/>
            <a:gdLst/>
            <a:ahLst/>
            <a:cxnLst/>
            <a:rect l="l" t="t" r="r" b="b"/>
            <a:pathLst>
              <a:path w="13414" h="12595" extrusionOk="0">
                <a:moveTo>
                  <a:pt x="6393" y="1"/>
                </a:moveTo>
                <a:cubicBezTo>
                  <a:pt x="6010" y="1"/>
                  <a:pt x="5626" y="38"/>
                  <a:pt x="5242" y="124"/>
                </a:cubicBezTo>
                <a:cubicBezTo>
                  <a:pt x="2766" y="598"/>
                  <a:pt x="354" y="2515"/>
                  <a:pt x="177" y="5048"/>
                </a:cubicBezTo>
                <a:cubicBezTo>
                  <a:pt x="0" y="7821"/>
                  <a:pt x="3063" y="10064"/>
                  <a:pt x="5129" y="11330"/>
                </a:cubicBezTo>
                <a:cubicBezTo>
                  <a:pt x="6309" y="12076"/>
                  <a:pt x="7558" y="12595"/>
                  <a:pt x="8729" y="12595"/>
                </a:cubicBezTo>
                <a:cubicBezTo>
                  <a:pt x="9868" y="12595"/>
                  <a:pt x="10932" y="12105"/>
                  <a:pt x="11786" y="10856"/>
                </a:cubicBezTo>
                <a:cubicBezTo>
                  <a:pt x="13144" y="8854"/>
                  <a:pt x="13413" y="6137"/>
                  <a:pt x="12409" y="3959"/>
                </a:cubicBezTo>
                <a:cubicBezTo>
                  <a:pt x="11404" y="1751"/>
                  <a:pt x="9169" y="160"/>
                  <a:pt x="6749" y="11"/>
                </a:cubicBezTo>
                <a:cubicBezTo>
                  <a:pt x="6631" y="4"/>
                  <a:pt x="6512" y="1"/>
                  <a:pt x="639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9" name="Google Shape;129;p71"/>
          <p:cNvGrpSpPr/>
          <p:nvPr/>
        </p:nvGrpSpPr>
        <p:grpSpPr>
          <a:xfrm>
            <a:off x="8543915" y="4363775"/>
            <a:ext cx="360758" cy="258297"/>
            <a:chOff x="4992850" y="4345375"/>
            <a:chExt cx="607336" cy="638400"/>
          </a:xfrm>
        </p:grpSpPr>
        <p:sp>
          <p:nvSpPr>
            <p:cNvPr id="130" name="Google Shape;130;p71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71"/>
            <p:cNvSpPr/>
            <p:nvPr/>
          </p:nvSpPr>
          <p:spPr>
            <a:xfrm rot="10800000">
              <a:off x="5374286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2" name="Google Shape;132;p71"/>
          <p:cNvSpPr/>
          <p:nvPr/>
        </p:nvSpPr>
        <p:spPr>
          <a:xfrm>
            <a:off x="8323225" y="349900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3" name="Google Shape;133;p71"/>
          <p:cNvGrpSpPr/>
          <p:nvPr/>
        </p:nvGrpSpPr>
        <p:grpSpPr>
          <a:xfrm>
            <a:off x="250497" y="2032371"/>
            <a:ext cx="234195" cy="188409"/>
            <a:chOff x="7827572" y="1634046"/>
            <a:chExt cx="234195" cy="188409"/>
          </a:xfrm>
        </p:grpSpPr>
        <p:sp>
          <p:nvSpPr>
            <p:cNvPr id="134" name="Google Shape;134;p71"/>
            <p:cNvSpPr/>
            <p:nvPr/>
          </p:nvSpPr>
          <p:spPr>
            <a:xfrm>
              <a:off x="7827572" y="1634046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1234" y="0"/>
                  </a:moveTo>
                  <a:cubicBezTo>
                    <a:pt x="1175" y="0"/>
                    <a:pt x="1109" y="21"/>
                    <a:pt x="1062" y="68"/>
                  </a:cubicBezTo>
                  <a:lnTo>
                    <a:pt x="1" y="1165"/>
                  </a:lnTo>
                  <a:lnTo>
                    <a:pt x="1062" y="2162"/>
                  </a:lnTo>
                  <a:cubicBezTo>
                    <a:pt x="1118" y="2190"/>
                    <a:pt x="1175" y="2226"/>
                    <a:pt x="1203" y="2226"/>
                  </a:cubicBezTo>
                  <a:cubicBezTo>
                    <a:pt x="1267" y="2226"/>
                    <a:pt x="1324" y="2190"/>
                    <a:pt x="1380" y="2162"/>
                  </a:cubicBezTo>
                  <a:cubicBezTo>
                    <a:pt x="1444" y="2077"/>
                    <a:pt x="1444" y="1929"/>
                    <a:pt x="1352" y="1837"/>
                  </a:cubicBezTo>
                  <a:lnTo>
                    <a:pt x="616" y="1165"/>
                  </a:lnTo>
                  <a:lnTo>
                    <a:pt x="1380" y="365"/>
                  </a:lnTo>
                  <a:cubicBezTo>
                    <a:pt x="1444" y="280"/>
                    <a:pt x="1444" y="132"/>
                    <a:pt x="1352" y="40"/>
                  </a:cubicBezTo>
                  <a:cubicBezTo>
                    <a:pt x="1327" y="14"/>
                    <a:pt x="1282" y="0"/>
                    <a:pt x="1234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71"/>
            <p:cNvSpPr/>
            <p:nvPr/>
          </p:nvSpPr>
          <p:spPr>
            <a:xfrm>
              <a:off x="7937177" y="1634046"/>
              <a:ext cx="124590" cy="188409"/>
            </a:xfrm>
            <a:custGeom>
              <a:avLst/>
              <a:gdLst/>
              <a:ahLst/>
              <a:cxnLst/>
              <a:rect l="l" t="t" r="r" b="b"/>
              <a:pathLst>
                <a:path w="1472" h="2226" extrusionOk="0">
                  <a:moveTo>
                    <a:pt x="1240" y="0"/>
                  </a:moveTo>
                  <a:cubicBezTo>
                    <a:pt x="1174" y="0"/>
                    <a:pt x="1108" y="21"/>
                    <a:pt x="1062" y="68"/>
                  </a:cubicBezTo>
                  <a:lnTo>
                    <a:pt x="0" y="1165"/>
                  </a:lnTo>
                  <a:lnTo>
                    <a:pt x="1090" y="2162"/>
                  </a:lnTo>
                  <a:cubicBezTo>
                    <a:pt x="1118" y="2190"/>
                    <a:pt x="1182" y="2226"/>
                    <a:pt x="1210" y="2226"/>
                  </a:cubicBezTo>
                  <a:cubicBezTo>
                    <a:pt x="1267" y="2226"/>
                    <a:pt x="1323" y="2190"/>
                    <a:pt x="1387" y="2162"/>
                  </a:cubicBezTo>
                  <a:cubicBezTo>
                    <a:pt x="1472" y="2077"/>
                    <a:pt x="1444" y="1929"/>
                    <a:pt x="1359" y="1837"/>
                  </a:cubicBezTo>
                  <a:lnTo>
                    <a:pt x="616" y="1165"/>
                  </a:lnTo>
                  <a:lnTo>
                    <a:pt x="1387" y="365"/>
                  </a:lnTo>
                  <a:cubicBezTo>
                    <a:pt x="1472" y="280"/>
                    <a:pt x="1444" y="132"/>
                    <a:pt x="1387" y="40"/>
                  </a:cubicBezTo>
                  <a:cubicBezTo>
                    <a:pt x="1346" y="14"/>
                    <a:pt x="1293" y="0"/>
                    <a:pt x="1240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6" name="Google Shape;136;p71"/>
          <p:cNvGrpSpPr/>
          <p:nvPr/>
        </p:nvGrpSpPr>
        <p:grpSpPr>
          <a:xfrm>
            <a:off x="8606904" y="3353147"/>
            <a:ext cx="234788" cy="188409"/>
            <a:chOff x="9104754" y="2072372"/>
            <a:chExt cx="234788" cy="188409"/>
          </a:xfrm>
        </p:grpSpPr>
        <p:sp>
          <p:nvSpPr>
            <p:cNvPr id="137" name="Google Shape;137;p71"/>
            <p:cNvSpPr/>
            <p:nvPr/>
          </p:nvSpPr>
          <p:spPr>
            <a:xfrm>
              <a:off x="9214275" y="2072372"/>
              <a:ext cx="125267" cy="188409"/>
            </a:xfrm>
            <a:custGeom>
              <a:avLst/>
              <a:gdLst/>
              <a:ahLst/>
              <a:cxnLst/>
              <a:rect l="l" t="t" r="r" b="b"/>
              <a:pathLst>
                <a:path w="1480" h="2226" extrusionOk="0">
                  <a:moveTo>
                    <a:pt x="219" y="1"/>
                  </a:moveTo>
                  <a:cubicBezTo>
                    <a:pt x="174" y="1"/>
                    <a:pt x="130" y="15"/>
                    <a:pt x="93" y="39"/>
                  </a:cubicBezTo>
                  <a:cubicBezTo>
                    <a:pt x="1" y="131"/>
                    <a:pt x="1" y="280"/>
                    <a:pt x="93" y="365"/>
                  </a:cubicBezTo>
                  <a:lnTo>
                    <a:pt x="857" y="1136"/>
                  </a:lnTo>
                  <a:lnTo>
                    <a:pt x="93" y="1843"/>
                  </a:lnTo>
                  <a:cubicBezTo>
                    <a:pt x="1" y="1928"/>
                    <a:pt x="1" y="2077"/>
                    <a:pt x="93" y="2133"/>
                  </a:cubicBezTo>
                  <a:cubicBezTo>
                    <a:pt x="121" y="2197"/>
                    <a:pt x="178" y="2225"/>
                    <a:pt x="241" y="2225"/>
                  </a:cubicBezTo>
                  <a:cubicBezTo>
                    <a:pt x="298" y="2225"/>
                    <a:pt x="355" y="2197"/>
                    <a:pt x="383" y="2162"/>
                  </a:cubicBezTo>
                  <a:lnTo>
                    <a:pt x="1479" y="1164"/>
                  </a:lnTo>
                  <a:lnTo>
                    <a:pt x="383" y="75"/>
                  </a:lnTo>
                  <a:cubicBezTo>
                    <a:pt x="335" y="23"/>
                    <a:pt x="277" y="1"/>
                    <a:pt x="219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71"/>
            <p:cNvSpPr/>
            <p:nvPr/>
          </p:nvSpPr>
          <p:spPr>
            <a:xfrm>
              <a:off x="9104754" y="2072372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218" y="1"/>
                  </a:moveTo>
                  <a:cubicBezTo>
                    <a:pt x="172" y="1"/>
                    <a:pt x="126" y="15"/>
                    <a:pt x="85" y="39"/>
                  </a:cubicBezTo>
                  <a:cubicBezTo>
                    <a:pt x="0" y="131"/>
                    <a:pt x="0" y="280"/>
                    <a:pt x="85" y="365"/>
                  </a:cubicBezTo>
                  <a:lnTo>
                    <a:pt x="856" y="1136"/>
                  </a:lnTo>
                  <a:lnTo>
                    <a:pt x="85" y="1843"/>
                  </a:lnTo>
                  <a:cubicBezTo>
                    <a:pt x="0" y="1928"/>
                    <a:pt x="0" y="2077"/>
                    <a:pt x="85" y="2133"/>
                  </a:cubicBezTo>
                  <a:cubicBezTo>
                    <a:pt x="121" y="2197"/>
                    <a:pt x="177" y="2225"/>
                    <a:pt x="234" y="2225"/>
                  </a:cubicBezTo>
                  <a:cubicBezTo>
                    <a:pt x="297" y="2225"/>
                    <a:pt x="326" y="2197"/>
                    <a:pt x="382" y="2162"/>
                  </a:cubicBezTo>
                  <a:lnTo>
                    <a:pt x="1444" y="1164"/>
                  </a:lnTo>
                  <a:lnTo>
                    <a:pt x="382" y="75"/>
                  </a:lnTo>
                  <a:cubicBezTo>
                    <a:pt x="335" y="23"/>
                    <a:pt x="276" y="1"/>
                    <a:pt x="218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9" name="Google Shape;139;p71"/>
          <p:cNvSpPr/>
          <p:nvPr/>
        </p:nvSpPr>
        <p:spPr>
          <a:xfrm>
            <a:off x="223000" y="710175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7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71"/>
          <p:cNvSpPr txBox="1">
            <a:spLocks noGrp="1"/>
          </p:cNvSpPr>
          <p:nvPr>
            <p:ph type="subTitle" idx="1"/>
          </p:nvPr>
        </p:nvSpPr>
        <p:spPr>
          <a:xfrm>
            <a:off x="4691954" y="3284752"/>
            <a:ext cx="3612000" cy="86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71"/>
          <p:cNvSpPr txBox="1">
            <a:spLocks noGrp="1"/>
          </p:cNvSpPr>
          <p:nvPr>
            <p:ph type="subTitle" idx="2"/>
          </p:nvPr>
        </p:nvSpPr>
        <p:spPr>
          <a:xfrm>
            <a:off x="839975" y="3284752"/>
            <a:ext cx="3612000" cy="86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71"/>
          <p:cNvSpPr txBox="1">
            <a:spLocks noGrp="1"/>
          </p:cNvSpPr>
          <p:nvPr>
            <p:ph type="subTitle" idx="3"/>
          </p:nvPr>
        </p:nvSpPr>
        <p:spPr>
          <a:xfrm>
            <a:off x="839975" y="2342450"/>
            <a:ext cx="3612000" cy="101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44" name="Google Shape;144;p71"/>
          <p:cNvSpPr txBox="1">
            <a:spLocks noGrp="1"/>
          </p:cNvSpPr>
          <p:nvPr>
            <p:ph type="subTitle" idx="4"/>
          </p:nvPr>
        </p:nvSpPr>
        <p:spPr>
          <a:xfrm>
            <a:off x="4691972" y="2342450"/>
            <a:ext cx="3612000" cy="101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45" name="Google Shape;145;p71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CUSTOM_8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72"/>
          <p:cNvSpPr txBox="1">
            <a:spLocks noGrp="1"/>
          </p:cNvSpPr>
          <p:nvPr>
            <p:ph type="title"/>
          </p:nvPr>
        </p:nvSpPr>
        <p:spPr>
          <a:xfrm>
            <a:off x="713225" y="628300"/>
            <a:ext cx="3858600" cy="7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5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8" name="Google Shape;148;p72"/>
          <p:cNvSpPr txBox="1">
            <a:spLocks noGrp="1"/>
          </p:cNvSpPr>
          <p:nvPr>
            <p:ph type="subTitle" idx="1"/>
          </p:nvPr>
        </p:nvSpPr>
        <p:spPr>
          <a:xfrm>
            <a:off x="713225" y="1324884"/>
            <a:ext cx="3858600" cy="31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149" name="Google Shape;149;p72"/>
          <p:cNvSpPr txBox="1">
            <a:spLocks noGrp="1"/>
          </p:cNvSpPr>
          <p:nvPr>
            <p:ph type="title" idx="2"/>
          </p:nvPr>
        </p:nvSpPr>
        <p:spPr>
          <a:xfrm>
            <a:off x="713225" y="2056763"/>
            <a:ext cx="3858600" cy="7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5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0" name="Google Shape;150;p72"/>
          <p:cNvSpPr txBox="1">
            <a:spLocks noGrp="1"/>
          </p:cNvSpPr>
          <p:nvPr>
            <p:ph type="subTitle" idx="3"/>
          </p:nvPr>
        </p:nvSpPr>
        <p:spPr>
          <a:xfrm>
            <a:off x="713225" y="2753343"/>
            <a:ext cx="3858600" cy="31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151" name="Google Shape;151;p72"/>
          <p:cNvSpPr txBox="1">
            <a:spLocks noGrp="1"/>
          </p:cNvSpPr>
          <p:nvPr>
            <p:ph type="title" idx="4"/>
          </p:nvPr>
        </p:nvSpPr>
        <p:spPr>
          <a:xfrm>
            <a:off x="713225" y="3485225"/>
            <a:ext cx="3858600" cy="7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5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2" name="Google Shape;152;p72"/>
          <p:cNvSpPr txBox="1">
            <a:spLocks noGrp="1"/>
          </p:cNvSpPr>
          <p:nvPr>
            <p:ph type="subTitle" idx="5"/>
          </p:nvPr>
        </p:nvSpPr>
        <p:spPr>
          <a:xfrm>
            <a:off x="713225" y="4181816"/>
            <a:ext cx="3858600" cy="31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153" name="Google Shape;153;p72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4" name="Google Shape;154;p72"/>
          <p:cNvGrpSpPr/>
          <p:nvPr/>
        </p:nvGrpSpPr>
        <p:grpSpPr>
          <a:xfrm>
            <a:off x="158590" y="3781550"/>
            <a:ext cx="360758" cy="258297"/>
            <a:chOff x="4992850" y="4345375"/>
            <a:chExt cx="607336" cy="638400"/>
          </a:xfrm>
        </p:grpSpPr>
        <p:sp>
          <p:nvSpPr>
            <p:cNvPr id="155" name="Google Shape;155;p72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72"/>
            <p:cNvSpPr/>
            <p:nvPr/>
          </p:nvSpPr>
          <p:spPr>
            <a:xfrm rot="10800000">
              <a:off x="5374286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7" name="Google Shape;157;p72"/>
          <p:cNvSpPr/>
          <p:nvPr/>
        </p:nvSpPr>
        <p:spPr>
          <a:xfrm>
            <a:off x="7390700" y="281200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8" name="Google Shape;158;p72"/>
          <p:cNvGrpSpPr/>
          <p:nvPr/>
        </p:nvGrpSpPr>
        <p:grpSpPr>
          <a:xfrm>
            <a:off x="285147" y="814196"/>
            <a:ext cx="234195" cy="188409"/>
            <a:chOff x="5151797" y="479071"/>
            <a:chExt cx="234195" cy="188409"/>
          </a:xfrm>
        </p:grpSpPr>
        <p:sp>
          <p:nvSpPr>
            <p:cNvPr id="159" name="Google Shape;159;p72"/>
            <p:cNvSpPr/>
            <p:nvPr/>
          </p:nvSpPr>
          <p:spPr>
            <a:xfrm>
              <a:off x="5151797" y="479071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1234" y="0"/>
                  </a:moveTo>
                  <a:cubicBezTo>
                    <a:pt x="1175" y="0"/>
                    <a:pt x="1109" y="21"/>
                    <a:pt x="1062" y="68"/>
                  </a:cubicBezTo>
                  <a:lnTo>
                    <a:pt x="1" y="1165"/>
                  </a:lnTo>
                  <a:lnTo>
                    <a:pt x="1062" y="2162"/>
                  </a:lnTo>
                  <a:cubicBezTo>
                    <a:pt x="1118" y="2190"/>
                    <a:pt x="1175" y="2226"/>
                    <a:pt x="1203" y="2226"/>
                  </a:cubicBezTo>
                  <a:cubicBezTo>
                    <a:pt x="1267" y="2226"/>
                    <a:pt x="1324" y="2190"/>
                    <a:pt x="1380" y="2162"/>
                  </a:cubicBezTo>
                  <a:cubicBezTo>
                    <a:pt x="1444" y="2077"/>
                    <a:pt x="1444" y="1929"/>
                    <a:pt x="1352" y="1837"/>
                  </a:cubicBezTo>
                  <a:lnTo>
                    <a:pt x="616" y="1165"/>
                  </a:lnTo>
                  <a:lnTo>
                    <a:pt x="1380" y="365"/>
                  </a:lnTo>
                  <a:cubicBezTo>
                    <a:pt x="1444" y="280"/>
                    <a:pt x="1444" y="132"/>
                    <a:pt x="1352" y="40"/>
                  </a:cubicBezTo>
                  <a:cubicBezTo>
                    <a:pt x="1327" y="14"/>
                    <a:pt x="1282" y="0"/>
                    <a:pt x="123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72"/>
            <p:cNvSpPr/>
            <p:nvPr/>
          </p:nvSpPr>
          <p:spPr>
            <a:xfrm>
              <a:off x="5261402" y="479071"/>
              <a:ext cx="124590" cy="188409"/>
            </a:xfrm>
            <a:custGeom>
              <a:avLst/>
              <a:gdLst/>
              <a:ahLst/>
              <a:cxnLst/>
              <a:rect l="l" t="t" r="r" b="b"/>
              <a:pathLst>
                <a:path w="1472" h="2226" extrusionOk="0">
                  <a:moveTo>
                    <a:pt x="1240" y="0"/>
                  </a:moveTo>
                  <a:cubicBezTo>
                    <a:pt x="1174" y="0"/>
                    <a:pt x="1108" y="21"/>
                    <a:pt x="1062" y="68"/>
                  </a:cubicBezTo>
                  <a:lnTo>
                    <a:pt x="0" y="1165"/>
                  </a:lnTo>
                  <a:lnTo>
                    <a:pt x="1090" y="2162"/>
                  </a:lnTo>
                  <a:cubicBezTo>
                    <a:pt x="1118" y="2190"/>
                    <a:pt x="1182" y="2226"/>
                    <a:pt x="1210" y="2226"/>
                  </a:cubicBezTo>
                  <a:cubicBezTo>
                    <a:pt x="1267" y="2226"/>
                    <a:pt x="1323" y="2190"/>
                    <a:pt x="1387" y="2162"/>
                  </a:cubicBezTo>
                  <a:cubicBezTo>
                    <a:pt x="1472" y="2077"/>
                    <a:pt x="1444" y="1929"/>
                    <a:pt x="1359" y="1837"/>
                  </a:cubicBezTo>
                  <a:lnTo>
                    <a:pt x="616" y="1165"/>
                  </a:lnTo>
                  <a:lnTo>
                    <a:pt x="1387" y="365"/>
                  </a:lnTo>
                  <a:cubicBezTo>
                    <a:pt x="1472" y="280"/>
                    <a:pt x="1444" y="132"/>
                    <a:pt x="1387" y="40"/>
                  </a:cubicBezTo>
                  <a:cubicBezTo>
                    <a:pt x="1346" y="14"/>
                    <a:pt x="1293" y="0"/>
                    <a:pt x="124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1" name="Google Shape;161;p72"/>
          <p:cNvSpPr/>
          <p:nvPr/>
        </p:nvSpPr>
        <p:spPr>
          <a:xfrm>
            <a:off x="8573950" y="883600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5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73"/>
          <p:cNvSpPr/>
          <p:nvPr/>
        </p:nvSpPr>
        <p:spPr>
          <a:xfrm>
            <a:off x="8479425" y="230120"/>
            <a:ext cx="2496096" cy="1582356"/>
          </a:xfrm>
          <a:custGeom>
            <a:avLst/>
            <a:gdLst/>
            <a:ahLst/>
            <a:cxnLst/>
            <a:rect l="l" t="t" r="r" b="b"/>
            <a:pathLst>
              <a:path w="47371" h="30030" extrusionOk="0">
                <a:moveTo>
                  <a:pt x="30713" y="1"/>
                </a:moveTo>
                <a:cubicBezTo>
                  <a:pt x="29748" y="1"/>
                  <a:pt x="28782" y="127"/>
                  <a:pt x="27824" y="424"/>
                </a:cubicBezTo>
                <a:cubicBezTo>
                  <a:pt x="26233" y="898"/>
                  <a:pt x="24733" y="1605"/>
                  <a:pt x="23077" y="1931"/>
                </a:cubicBezTo>
                <a:cubicBezTo>
                  <a:pt x="22133" y="2112"/>
                  <a:pt x="21172" y="2158"/>
                  <a:pt x="20205" y="2158"/>
                </a:cubicBezTo>
                <a:cubicBezTo>
                  <a:pt x="19185" y="2158"/>
                  <a:pt x="18159" y="2106"/>
                  <a:pt x="17142" y="2106"/>
                </a:cubicBezTo>
                <a:cubicBezTo>
                  <a:pt x="15844" y="2106"/>
                  <a:pt x="14560" y="2191"/>
                  <a:pt x="13322" y="2574"/>
                </a:cubicBezTo>
                <a:cubicBezTo>
                  <a:pt x="11079" y="3282"/>
                  <a:pt x="9198" y="4966"/>
                  <a:pt x="8250" y="7088"/>
                </a:cubicBezTo>
                <a:cubicBezTo>
                  <a:pt x="7514" y="8708"/>
                  <a:pt x="7337" y="10505"/>
                  <a:pt x="6453" y="12012"/>
                </a:cubicBezTo>
                <a:cubicBezTo>
                  <a:pt x="5158" y="14247"/>
                  <a:pt x="2590" y="15513"/>
                  <a:pt x="1296" y="17756"/>
                </a:cubicBezTo>
                <a:cubicBezTo>
                  <a:pt x="1" y="20055"/>
                  <a:pt x="355" y="23062"/>
                  <a:pt x="1798" y="25304"/>
                </a:cubicBezTo>
                <a:cubicBezTo>
                  <a:pt x="1883" y="25389"/>
                  <a:pt x="1946" y="25509"/>
                  <a:pt x="2031" y="25630"/>
                </a:cubicBezTo>
                <a:cubicBezTo>
                  <a:pt x="3687" y="27865"/>
                  <a:pt x="6340" y="29195"/>
                  <a:pt x="9077" y="29726"/>
                </a:cubicBezTo>
                <a:cubicBezTo>
                  <a:pt x="10189" y="29941"/>
                  <a:pt x="11314" y="30029"/>
                  <a:pt x="12442" y="30029"/>
                </a:cubicBezTo>
                <a:cubicBezTo>
                  <a:pt x="14099" y="30029"/>
                  <a:pt x="15761" y="29838"/>
                  <a:pt x="17390" y="29577"/>
                </a:cubicBezTo>
                <a:cubicBezTo>
                  <a:pt x="18897" y="29344"/>
                  <a:pt x="20425" y="29047"/>
                  <a:pt x="21960" y="29018"/>
                </a:cubicBezTo>
                <a:cubicBezTo>
                  <a:pt x="22130" y="29012"/>
                  <a:pt x="22300" y="29010"/>
                  <a:pt x="22470" y="29010"/>
                </a:cubicBezTo>
                <a:cubicBezTo>
                  <a:pt x="24892" y="29010"/>
                  <a:pt x="27287" y="29585"/>
                  <a:pt x="29713" y="29698"/>
                </a:cubicBezTo>
                <a:cubicBezTo>
                  <a:pt x="29922" y="29707"/>
                  <a:pt x="30132" y="29711"/>
                  <a:pt x="30343" y="29711"/>
                </a:cubicBezTo>
                <a:cubicBezTo>
                  <a:pt x="32751" y="29711"/>
                  <a:pt x="35268" y="29093"/>
                  <a:pt x="36816" y="27278"/>
                </a:cubicBezTo>
                <a:cubicBezTo>
                  <a:pt x="37672" y="26274"/>
                  <a:pt x="38139" y="25007"/>
                  <a:pt x="39143" y="24123"/>
                </a:cubicBezTo>
                <a:cubicBezTo>
                  <a:pt x="40120" y="23295"/>
                  <a:pt x="41414" y="22977"/>
                  <a:pt x="42560" y="22383"/>
                </a:cubicBezTo>
                <a:cubicBezTo>
                  <a:pt x="44859" y="21173"/>
                  <a:pt x="46366" y="18789"/>
                  <a:pt x="46869" y="16256"/>
                </a:cubicBezTo>
                <a:cubicBezTo>
                  <a:pt x="47371" y="13717"/>
                  <a:pt x="46925" y="11064"/>
                  <a:pt x="45984" y="8651"/>
                </a:cubicBezTo>
                <a:cubicBezTo>
                  <a:pt x="44541" y="4966"/>
                  <a:pt x="40735" y="2751"/>
                  <a:pt x="37141" y="1428"/>
                </a:cubicBezTo>
                <a:cubicBezTo>
                  <a:pt x="35075" y="648"/>
                  <a:pt x="32897" y="1"/>
                  <a:pt x="3071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73"/>
          <p:cNvSpPr/>
          <p:nvPr/>
        </p:nvSpPr>
        <p:spPr>
          <a:xfrm rot="-3555177">
            <a:off x="-1456144" y="2911698"/>
            <a:ext cx="2122762" cy="1993144"/>
          </a:xfrm>
          <a:custGeom>
            <a:avLst/>
            <a:gdLst/>
            <a:ahLst/>
            <a:cxnLst/>
            <a:rect l="l" t="t" r="r" b="b"/>
            <a:pathLst>
              <a:path w="13414" h="12595" extrusionOk="0">
                <a:moveTo>
                  <a:pt x="6393" y="1"/>
                </a:moveTo>
                <a:cubicBezTo>
                  <a:pt x="6010" y="1"/>
                  <a:pt x="5626" y="38"/>
                  <a:pt x="5242" y="124"/>
                </a:cubicBezTo>
                <a:cubicBezTo>
                  <a:pt x="2766" y="598"/>
                  <a:pt x="354" y="2515"/>
                  <a:pt x="177" y="5048"/>
                </a:cubicBezTo>
                <a:cubicBezTo>
                  <a:pt x="0" y="7821"/>
                  <a:pt x="3063" y="10064"/>
                  <a:pt x="5129" y="11330"/>
                </a:cubicBezTo>
                <a:cubicBezTo>
                  <a:pt x="6309" y="12076"/>
                  <a:pt x="7558" y="12595"/>
                  <a:pt x="8729" y="12595"/>
                </a:cubicBezTo>
                <a:cubicBezTo>
                  <a:pt x="9868" y="12595"/>
                  <a:pt x="10932" y="12105"/>
                  <a:pt x="11786" y="10856"/>
                </a:cubicBezTo>
                <a:cubicBezTo>
                  <a:pt x="13144" y="8854"/>
                  <a:pt x="13413" y="6137"/>
                  <a:pt x="12409" y="3959"/>
                </a:cubicBezTo>
                <a:cubicBezTo>
                  <a:pt x="11404" y="1751"/>
                  <a:pt x="9169" y="160"/>
                  <a:pt x="6749" y="11"/>
                </a:cubicBezTo>
                <a:cubicBezTo>
                  <a:pt x="6631" y="4"/>
                  <a:pt x="6512" y="1"/>
                  <a:pt x="639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5" name="Google Shape;165;p73"/>
          <p:cNvGrpSpPr/>
          <p:nvPr/>
        </p:nvGrpSpPr>
        <p:grpSpPr>
          <a:xfrm>
            <a:off x="167265" y="3779125"/>
            <a:ext cx="360758" cy="258297"/>
            <a:chOff x="4992850" y="4345375"/>
            <a:chExt cx="607336" cy="638400"/>
          </a:xfrm>
        </p:grpSpPr>
        <p:sp>
          <p:nvSpPr>
            <p:cNvPr id="166" name="Google Shape;166;p73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73"/>
            <p:cNvSpPr/>
            <p:nvPr/>
          </p:nvSpPr>
          <p:spPr>
            <a:xfrm rot="10800000">
              <a:off x="5374286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8" name="Google Shape;168;p73"/>
          <p:cNvSpPr/>
          <p:nvPr/>
        </p:nvSpPr>
        <p:spPr>
          <a:xfrm>
            <a:off x="8479425" y="539500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9" name="Google Shape;169;p73"/>
          <p:cNvGrpSpPr/>
          <p:nvPr/>
        </p:nvGrpSpPr>
        <p:grpSpPr>
          <a:xfrm>
            <a:off x="485797" y="4603996"/>
            <a:ext cx="234195" cy="188409"/>
            <a:chOff x="5151797" y="479071"/>
            <a:chExt cx="234195" cy="188409"/>
          </a:xfrm>
        </p:grpSpPr>
        <p:sp>
          <p:nvSpPr>
            <p:cNvPr id="170" name="Google Shape;170;p73"/>
            <p:cNvSpPr/>
            <p:nvPr/>
          </p:nvSpPr>
          <p:spPr>
            <a:xfrm>
              <a:off x="5151797" y="479071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1234" y="0"/>
                  </a:moveTo>
                  <a:cubicBezTo>
                    <a:pt x="1175" y="0"/>
                    <a:pt x="1109" y="21"/>
                    <a:pt x="1062" y="68"/>
                  </a:cubicBezTo>
                  <a:lnTo>
                    <a:pt x="1" y="1165"/>
                  </a:lnTo>
                  <a:lnTo>
                    <a:pt x="1062" y="2162"/>
                  </a:lnTo>
                  <a:cubicBezTo>
                    <a:pt x="1118" y="2190"/>
                    <a:pt x="1175" y="2226"/>
                    <a:pt x="1203" y="2226"/>
                  </a:cubicBezTo>
                  <a:cubicBezTo>
                    <a:pt x="1267" y="2226"/>
                    <a:pt x="1324" y="2190"/>
                    <a:pt x="1380" y="2162"/>
                  </a:cubicBezTo>
                  <a:cubicBezTo>
                    <a:pt x="1444" y="2077"/>
                    <a:pt x="1444" y="1929"/>
                    <a:pt x="1352" y="1837"/>
                  </a:cubicBezTo>
                  <a:lnTo>
                    <a:pt x="616" y="1165"/>
                  </a:lnTo>
                  <a:lnTo>
                    <a:pt x="1380" y="365"/>
                  </a:lnTo>
                  <a:cubicBezTo>
                    <a:pt x="1444" y="280"/>
                    <a:pt x="1444" y="132"/>
                    <a:pt x="1352" y="40"/>
                  </a:cubicBezTo>
                  <a:cubicBezTo>
                    <a:pt x="1327" y="14"/>
                    <a:pt x="1282" y="0"/>
                    <a:pt x="123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73"/>
            <p:cNvSpPr/>
            <p:nvPr/>
          </p:nvSpPr>
          <p:spPr>
            <a:xfrm>
              <a:off x="5261402" y="479071"/>
              <a:ext cx="124590" cy="188409"/>
            </a:xfrm>
            <a:custGeom>
              <a:avLst/>
              <a:gdLst/>
              <a:ahLst/>
              <a:cxnLst/>
              <a:rect l="l" t="t" r="r" b="b"/>
              <a:pathLst>
                <a:path w="1472" h="2226" extrusionOk="0">
                  <a:moveTo>
                    <a:pt x="1240" y="0"/>
                  </a:moveTo>
                  <a:cubicBezTo>
                    <a:pt x="1174" y="0"/>
                    <a:pt x="1108" y="21"/>
                    <a:pt x="1062" y="68"/>
                  </a:cubicBezTo>
                  <a:lnTo>
                    <a:pt x="0" y="1165"/>
                  </a:lnTo>
                  <a:lnTo>
                    <a:pt x="1090" y="2162"/>
                  </a:lnTo>
                  <a:cubicBezTo>
                    <a:pt x="1118" y="2190"/>
                    <a:pt x="1182" y="2226"/>
                    <a:pt x="1210" y="2226"/>
                  </a:cubicBezTo>
                  <a:cubicBezTo>
                    <a:pt x="1267" y="2226"/>
                    <a:pt x="1323" y="2190"/>
                    <a:pt x="1387" y="2162"/>
                  </a:cubicBezTo>
                  <a:cubicBezTo>
                    <a:pt x="1472" y="2077"/>
                    <a:pt x="1444" y="1929"/>
                    <a:pt x="1359" y="1837"/>
                  </a:cubicBezTo>
                  <a:lnTo>
                    <a:pt x="616" y="1165"/>
                  </a:lnTo>
                  <a:lnTo>
                    <a:pt x="1387" y="365"/>
                  </a:lnTo>
                  <a:cubicBezTo>
                    <a:pt x="1472" y="280"/>
                    <a:pt x="1444" y="132"/>
                    <a:pt x="1387" y="40"/>
                  </a:cubicBezTo>
                  <a:cubicBezTo>
                    <a:pt x="1346" y="14"/>
                    <a:pt x="1293" y="0"/>
                    <a:pt x="124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2" name="Google Shape;172;p73"/>
          <p:cNvGrpSpPr/>
          <p:nvPr/>
        </p:nvGrpSpPr>
        <p:grpSpPr>
          <a:xfrm>
            <a:off x="8595429" y="3449772"/>
            <a:ext cx="234788" cy="188409"/>
            <a:chOff x="6428979" y="917397"/>
            <a:chExt cx="234788" cy="188409"/>
          </a:xfrm>
        </p:grpSpPr>
        <p:sp>
          <p:nvSpPr>
            <p:cNvPr id="173" name="Google Shape;173;p73"/>
            <p:cNvSpPr/>
            <p:nvPr/>
          </p:nvSpPr>
          <p:spPr>
            <a:xfrm>
              <a:off x="6538500" y="917397"/>
              <a:ext cx="125267" cy="188409"/>
            </a:xfrm>
            <a:custGeom>
              <a:avLst/>
              <a:gdLst/>
              <a:ahLst/>
              <a:cxnLst/>
              <a:rect l="l" t="t" r="r" b="b"/>
              <a:pathLst>
                <a:path w="1480" h="2226" extrusionOk="0">
                  <a:moveTo>
                    <a:pt x="219" y="1"/>
                  </a:moveTo>
                  <a:cubicBezTo>
                    <a:pt x="174" y="1"/>
                    <a:pt x="130" y="15"/>
                    <a:pt x="93" y="39"/>
                  </a:cubicBezTo>
                  <a:cubicBezTo>
                    <a:pt x="1" y="131"/>
                    <a:pt x="1" y="280"/>
                    <a:pt x="93" y="365"/>
                  </a:cubicBezTo>
                  <a:lnTo>
                    <a:pt x="857" y="1136"/>
                  </a:lnTo>
                  <a:lnTo>
                    <a:pt x="93" y="1843"/>
                  </a:lnTo>
                  <a:cubicBezTo>
                    <a:pt x="1" y="1928"/>
                    <a:pt x="1" y="2077"/>
                    <a:pt x="93" y="2133"/>
                  </a:cubicBezTo>
                  <a:cubicBezTo>
                    <a:pt x="121" y="2197"/>
                    <a:pt x="178" y="2225"/>
                    <a:pt x="241" y="2225"/>
                  </a:cubicBezTo>
                  <a:cubicBezTo>
                    <a:pt x="298" y="2225"/>
                    <a:pt x="355" y="2197"/>
                    <a:pt x="383" y="2162"/>
                  </a:cubicBezTo>
                  <a:lnTo>
                    <a:pt x="1479" y="1164"/>
                  </a:lnTo>
                  <a:lnTo>
                    <a:pt x="383" y="75"/>
                  </a:lnTo>
                  <a:cubicBezTo>
                    <a:pt x="335" y="23"/>
                    <a:pt x="277" y="1"/>
                    <a:pt x="2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73"/>
            <p:cNvSpPr/>
            <p:nvPr/>
          </p:nvSpPr>
          <p:spPr>
            <a:xfrm>
              <a:off x="6428979" y="917397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218" y="1"/>
                  </a:moveTo>
                  <a:cubicBezTo>
                    <a:pt x="172" y="1"/>
                    <a:pt x="126" y="15"/>
                    <a:pt x="85" y="39"/>
                  </a:cubicBezTo>
                  <a:cubicBezTo>
                    <a:pt x="0" y="131"/>
                    <a:pt x="0" y="280"/>
                    <a:pt x="85" y="365"/>
                  </a:cubicBezTo>
                  <a:lnTo>
                    <a:pt x="856" y="1136"/>
                  </a:lnTo>
                  <a:lnTo>
                    <a:pt x="85" y="1843"/>
                  </a:lnTo>
                  <a:cubicBezTo>
                    <a:pt x="0" y="1928"/>
                    <a:pt x="0" y="2077"/>
                    <a:pt x="85" y="2133"/>
                  </a:cubicBezTo>
                  <a:cubicBezTo>
                    <a:pt x="121" y="2197"/>
                    <a:pt x="177" y="2225"/>
                    <a:pt x="234" y="2225"/>
                  </a:cubicBezTo>
                  <a:cubicBezTo>
                    <a:pt x="297" y="2225"/>
                    <a:pt x="326" y="2197"/>
                    <a:pt x="382" y="2162"/>
                  </a:cubicBezTo>
                  <a:lnTo>
                    <a:pt x="1444" y="1164"/>
                  </a:lnTo>
                  <a:lnTo>
                    <a:pt x="382" y="75"/>
                  </a:lnTo>
                  <a:cubicBezTo>
                    <a:pt x="335" y="23"/>
                    <a:pt x="276" y="1"/>
                    <a:pt x="21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5" name="Google Shape;175;p73"/>
          <p:cNvSpPr/>
          <p:nvPr/>
        </p:nvSpPr>
        <p:spPr>
          <a:xfrm>
            <a:off x="8652025" y="1231400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7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73"/>
          <p:cNvSpPr txBox="1">
            <a:spLocks noGrp="1"/>
          </p:cNvSpPr>
          <p:nvPr>
            <p:ph type="subTitle" idx="1"/>
          </p:nvPr>
        </p:nvSpPr>
        <p:spPr>
          <a:xfrm>
            <a:off x="1618875" y="1926977"/>
            <a:ext cx="2373000" cy="6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73"/>
          <p:cNvSpPr txBox="1">
            <a:spLocks noGrp="1"/>
          </p:cNvSpPr>
          <p:nvPr>
            <p:ph type="subTitle" idx="2"/>
          </p:nvPr>
        </p:nvSpPr>
        <p:spPr>
          <a:xfrm>
            <a:off x="5152013" y="1926977"/>
            <a:ext cx="2373000" cy="6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73"/>
          <p:cNvSpPr txBox="1">
            <a:spLocks noGrp="1"/>
          </p:cNvSpPr>
          <p:nvPr>
            <p:ph type="subTitle" idx="3"/>
          </p:nvPr>
        </p:nvSpPr>
        <p:spPr>
          <a:xfrm>
            <a:off x="1618875" y="3569852"/>
            <a:ext cx="2373000" cy="6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73"/>
          <p:cNvSpPr txBox="1">
            <a:spLocks noGrp="1"/>
          </p:cNvSpPr>
          <p:nvPr>
            <p:ph type="subTitle" idx="4"/>
          </p:nvPr>
        </p:nvSpPr>
        <p:spPr>
          <a:xfrm>
            <a:off x="5152013" y="3569852"/>
            <a:ext cx="2373000" cy="6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73"/>
          <p:cNvSpPr txBox="1">
            <a:spLocks noGrp="1"/>
          </p:cNvSpPr>
          <p:nvPr>
            <p:ph type="subTitle" idx="5"/>
          </p:nvPr>
        </p:nvSpPr>
        <p:spPr>
          <a:xfrm>
            <a:off x="1618875" y="1489700"/>
            <a:ext cx="2373000" cy="5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82" name="Google Shape;182;p73"/>
          <p:cNvSpPr txBox="1">
            <a:spLocks noGrp="1"/>
          </p:cNvSpPr>
          <p:nvPr>
            <p:ph type="subTitle" idx="6"/>
          </p:nvPr>
        </p:nvSpPr>
        <p:spPr>
          <a:xfrm>
            <a:off x="1618875" y="3132675"/>
            <a:ext cx="2373000" cy="5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83" name="Google Shape;183;p73"/>
          <p:cNvSpPr txBox="1">
            <a:spLocks noGrp="1"/>
          </p:cNvSpPr>
          <p:nvPr>
            <p:ph type="subTitle" idx="7"/>
          </p:nvPr>
        </p:nvSpPr>
        <p:spPr>
          <a:xfrm>
            <a:off x="5152008" y="1489700"/>
            <a:ext cx="2373000" cy="5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84" name="Google Shape;184;p73"/>
          <p:cNvSpPr txBox="1">
            <a:spLocks noGrp="1"/>
          </p:cNvSpPr>
          <p:nvPr>
            <p:ph type="subTitle" idx="8"/>
          </p:nvPr>
        </p:nvSpPr>
        <p:spPr>
          <a:xfrm>
            <a:off x="5152008" y="3132675"/>
            <a:ext cx="2373000" cy="5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85" name="Google Shape;185;p73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74"/>
          <p:cNvSpPr/>
          <p:nvPr/>
        </p:nvSpPr>
        <p:spPr>
          <a:xfrm>
            <a:off x="-2362825" y="3936750"/>
            <a:ext cx="3228251" cy="2660759"/>
          </a:xfrm>
          <a:custGeom>
            <a:avLst/>
            <a:gdLst/>
            <a:ahLst/>
            <a:cxnLst/>
            <a:rect l="l" t="t" r="r" b="b"/>
            <a:pathLst>
              <a:path w="42568" h="35085" extrusionOk="0">
                <a:moveTo>
                  <a:pt x="28184" y="1"/>
                </a:moveTo>
                <a:cubicBezTo>
                  <a:pt x="27147" y="1"/>
                  <a:pt x="26108" y="74"/>
                  <a:pt x="25087" y="208"/>
                </a:cubicBezTo>
                <a:cubicBezTo>
                  <a:pt x="23049" y="477"/>
                  <a:pt x="21019" y="979"/>
                  <a:pt x="19130" y="1771"/>
                </a:cubicBezTo>
                <a:cubicBezTo>
                  <a:pt x="14857" y="3603"/>
                  <a:pt x="12530" y="8343"/>
                  <a:pt x="9049" y="11237"/>
                </a:cubicBezTo>
                <a:cubicBezTo>
                  <a:pt x="6750" y="13118"/>
                  <a:pt x="3920" y="13918"/>
                  <a:pt x="2357" y="16514"/>
                </a:cubicBezTo>
                <a:cubicBezTo>
                  <a:pt x="616" y="19344"/>
                  <a:pt x="1" y="22527"/>
                  <a:pt x="1182" y="25739"/>
                </a:cubicBezTo>
                <a:cubicBezTo>
                  <a:pt x="1239" y="25824"/>
                  <a:pt x="1267" y="25944"/>
                  <a:pt x="1296" y="26065"/>
                </a:cubicBezTo>
                <a:cubicBezTo>
                  <a:pt x="2654" y="29276"/>
                  <a:pt x="5484" y="31752"/>
                  <a:pt x="8695" y="33167"/>
                </a:cubicBezTo>
                <a:cubicBezTo>
                  <a:pt x="11999" y="34639"/>
                  <a:pt x="15685" y="35049"/>
                  <a:pt x="19279" y="35084"/>
                </a:cubicBezTo>
                <a:cubicBezTo>
                  <a:pt x="22519" y="35084"/>
                  <a:pt x="25822" y="34759"/>
                  <a:pt x="28624" y="33167"/>
                </a:cubicBezTo>
                <a:cubicBezTo>
                  <a:pt x="31807" y="31335"/>
                  <a:pt x="32097" y="28951"/>
                  <a:pt x="33307" y="25916"/>
                </a:cubicBezTo>
                <a:cubicBezTo>
                  <a:pt x="34340" y="23320"/>
                  <a:pt x="36936" y="21403"/>
                  <a:pt x="38641" y="19280"/>
                </a:cubicBezTo>
                <a:cubicBezTo>
                  <a:pt x="41032" y="16337"/>
                  <a:pt x="42567" y="12411"/>
                  <a:pt x="41683" y="8697"/>
                </a:cubicBezTo>
                <a:cubicBezTo>
                  <a:pt x="40884" y="5400"/>
                  <a:pt x="38231" y="2719"/>
                  <a:pt x="35104" y="1333"/>
                </a:cubicBezTo>
                <a:cubicBezTo>
                  <a:pt x="32933" y="387"/>
                  <a:pt x="30559" y="1"/>
                  <a:pt x="2818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8" name="Google Shape;188;p74"/>
          <p:cNvGrpSpPr/>
          <p:nvPr/>
        </p:nvGrpSpPr>
        <p:grpSpPr>
          <a:xfrm>
            <a:off x="196040" y="4345703"/>
            <a:ext cx="360758" cy="258297"/>
            <a:chOff x="4992850" y="4345375"/>
            <a:chExt cx="607336" cy="638400"/>
          </a:xfrm>
        </p:grpSpPr>
        <p:sp>
          <p:nvSpPr>
            <p:cNvPr id="189" name="Google Shape;189;p74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74"/>
            <p:cNvSpPr/>
            <p:nvPr/>
          </p:nvSpPr>
          <p:spPr>
            <a:xfrm rot="10800000">
              <a:off x="5374286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1" name="Google Shape;191;p74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74"/>
          <p:cNvSpPr/>
          <p:nvPr/>
        </p:nvSpPr>
        <p:spPr>
          <a:xfrm>
            <a:off x="8488179" y="523494"/>
            <a:ext cx="1017284" cy="955173"/>
          </a:xfrm>
          <a:custGeom>
            <a:avLst/>
            <a:gdLst/>
            <a:ahLst/>
            <a:cxnLst/>
            <a:rect l="l" t="t" r="r" b="b"/>
            <a:pathLst>
              <a:path w="13414" h="12595" extrusionOk="0">
                <a:moveTo>
                  <a:pt x="6393" y="1"/>
                </a:moveTo>
                <a:cubicBezTo>
                  <a:pt x="6010" y="1"/>
                  <a:pt x="5626" y="38"/>
                  <a:pt x="5242" y="124"/>
                </a:cubicBezTo>
                <a:cubicBezTo>
                  <a:pt x="2766" y="598"/>
                  <a:pt x="354" y="2515"/>
                  <a:pt x="177" y="5048"/>
                </a:cubicBezTo>
                <a:cubicBezTo>
                  <a:pt x="0" y="7821"/>
                  <a:pt x="3063" y="10064"/>
                  <a:pt x="5129" y="11330"/>
                </a:cubicBezTo>
                <a:cubicBezTo>
                  <a:pt x="6309" y="12076"/>
                  <a:pt x="7558" y="12595"/>
                  <a:pt x="8729" y="12595"/>
                </a:cubicBezTo>
                <a:cubicBezTo>
                  <a:pt x="9868" y="12595"/>
                  <a:pt x="10932" y="12105"/>
                  <a:pt x="11786" y="10856"/>
                </a:cubicBezTo>
                <a:cubicBezTo>
                  <a:pt x="13144" y="8854"/>
                  <a:pt x="13413" y="6137"/>
                  <a:pt x="12409" y="3959"/>
                </a:cubicBezTo>
                <a:cubicBezTo>
                  <a:pt x="11404" y="1751"/>
                  <a:pt x="9169" y="160"/>
                  <a:pt x="6749" y="11"/>
                </a:cubicBezTo>
                <a:cubicBezTo>
                  <a:pt x="6631" y="4"/>
                  <a:pt x="6512" y="1"/>
                  <a:pt x="639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74"/>
          <p:cNvSpPr/>
          <p:nvPr/>
        </p:nvSpPr>
        <p:spPr>
          <a:xfrm>
            <a:off x="8687425" y="834875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74"/>
          <p:cNvSpPr/>
          <p:nvPr/>
        </p:nvSpPr>
        <p:spPr>
          <a:xfrm>
            <a:off x="196050" y="2503050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7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7"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7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75"/>
          <p:cNvSpPr txBox="1">
            <a:spLocks noGrp="1"/>
          </p:cNvSpPr>
          <p:nvPr>
            <p:ph type="subTitle" idx="1"/>
          </p:nvPr>
        </p:nvSpPr>
        <p:spPr>
          <a:xfrm>
            <a:off x="1109152" y="2080877"/>
            <a:ext cx="19860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75"/>
          <p:cNvSpPr txBox="1">
            <a:spLocks noGrp="1"/>
          </p:cNvSpPr>
          <p:nvPr>
            <p:ph type="subTitle" idx="2"/>
          </p:nvPr>
        </p:nvSpPr>
        <p:spPr>
          <a:xfrm>
            <a:off x="3579000" y="2080877"/>
            <a:ext cx="19860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75"/>
          <p:cNvSpPr txBox="1">
            <a:spLocks noGrp="1"/>
          </p:cNvSpPr>
          <p:nvPr>
            <p:ph type="subTitle" idx="3"/>
          </p:nvPr>
        </p:nvSpPr>
        <p:spPr>
          <a:xfrm>
            <a:off x="1109152" y="3511102"/>
            <a:ext cx="19860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75"/>
          <p:cNvSpPr txBox="1">
            <a:spLocks noGrp="1"/>
          </p:cNvSpPr>
          <p:nvPr>
            <p:ph type="subTitle" idx="4"/>
          </p:nvPr>
        </p:nvSpPr>
        <p:spPr>
          <a:xfrm>
            <a:off x="3579000" y="3511102"/>
            <a:ext cx="19860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75"/>
          <p:cNvSpPr txBox="1">
            <a:spLocks noGrp="1"/>
          </p:cNvSpPr>
          <p:nvPr>
            <p:ph type="subTitle" idx="5"/>
          </p:nvPr>
        </p:nvSpPr>
        <p:spPr>
          <a:xfrm>
            <a:off x="6048848" y="2080877"/>
            <a:ext cx="19860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75"/>
          <p:cNvSpPr txBox="1">
            <a:spLocks noGrp="1"/>
          </p:cNvSpPr>
          <p:nvPr>
            <p:ph type="subTitle" idx="6"/>
          </p:nvPr>
        </p:nvSpPr>
        <p:spPr>
          <a:xfrm>
            <a:off x="6048848" y="3511102"/>
            <a:ext cx="19860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75"/>
          <p:cNvSpPr txBox="1">
            <a:spLocks noGrp="1"/>
          </p:cNvSpPr>
          <p:nvPr>
            <p:ph type="subTitle" idx="7"/>
          </p:nvPr>
        </p:nvSpPr>
        <p:spPr>
          <a:xfrm>
            <a:off x="1113052" y="1656599"/>
            <a:ext cx="19782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05" name="Google Shape;205;p75"/>
          <p:cNvSpPr txBox="1">
            <a:spLocks noGrp="1"/>
          </p:cNvSpPr>
          <p:nvPr>
            <p:ph type="subTitle" idx="8"/>
          </p:nvPr>
        </p:nvSpPr>
        <p:spPr>
          <a:xfrm>
            <a:off x="3582900" y="1656599"/>
            <a:ext cx="19782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06" name="Google Shape;206;p75"/>
          <p:cNvSpPr txBox="1">
            <a:spLocks noGrp="1"/>
          </p:cNvSpPr>
          <p:nvPr>
            <p:ph type="subTitle" idx="9"/>
          </p:nvPr>
        </p:nvSpPr>
        <p:spPr>
          <a:xfrm>
            <a:off x="6052748" y="1656599"/>
            <a:ext cx="19782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07" name="Google Shape;207;p75"/>
          <p:cNvSpPr txBox="1">
            <a:spLocks noGrp="1"/>
          </p:cNvSpPr>
          <p:nvPr>
            <p:ph type="subTitle" idx="13"/>
          </p:nvPr>
        </p:nvSpPr>
        <p:spPr>
          <a:xfrm>
            <a:off x="1113052" y="3086800"/>
            <a:ext cx="19782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08" name="Google Shape;208;p75"/>
          <p:cNvSpPr txBox="1">
            <a:spLocks noGrp="1"/>
          </p:cNvSpPr>
          <p:nvPr>
            <p:ph type="subTitle" idx="14"/>
          </p:nvPr>
        </p:nvSpPr>
        <p:spPr>
          <a:xfrm>
            <a:off x="3582900" y="3086800"/>
            <a:ext cx="19782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09" name="Google Shape;209;p75"/>
          <p:cNvSpPr txBox="1">
            <a:spLocks noGrp="1"/>
          </p:cNvSpPr>
          <p:nvPr>
            <p:ph type="subTitle" idx="15"/>
          </p:nvPr>
        </p:nvSpPr>
        <p:spPr>
          <a:xfrm>
            <a:off x="6052748" y="3086800"/>
            <a:ext cx="19782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10" name="Google Shape;210;p75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75"/>
          <p:cNvSpPr/>
          <p:nvPr/>
        </p:nvSpPr>
        <p:spPr>
          <a:xfrm rot="775147" flipH="1">
            <a:off x="-1527367" y="-114758"/>
            <a:ext cx="2259394" cy="2189843"/>
          </a:xfrm>
          <a:custGeom>
            <a:avLst/>
            <a:gdLst/>
            <a:ahLst/>
            <a:cxnLst/>
            <a:rect l="l" t="t" r="r" b="b"/>
            <a:pathLst>
              <a:path w="34694" h="33626" extrusionOk="0">
                <a:moveTo>
                  <a:pt x="26961" y="0"/>
                </a:moveTo>
                <a:cubicBezTo>
                  <a:pt x="26141" y="0"/>
                  <a:pt x="25322" y="151"/>
                  <a:pt x="24556" y="464"/>
                </a:cubicBezTo>
                <a:cubicBezTo>
                  <a:pt x="21698" y="1610"/>
                  <a:pt x="20134" y="4617"/>
                  <a:pt x="17835" y="6683"/>
                </a:cubicBezTo>
                <a:cubicBezTo>
                  <a:pt x="14743" y="9484"/>
                  <a:pt x="10676" y="9541"/>
                  <a:pt x="7223" y="11514"/>
                </a:cubicBezTo>
                <a:cubicBezTo>
                  <a:pt x="4217" y="13226"/>
                  <a:pt x="1712" y="16000"/>
                  <a:pt x="680" y="19332"/>
                </a:cubicBezTo>
                <a:cubicBezTo>
                  <a:pt x="121" y="21065"/>
                  <a:pt x="0" y="23223"/>
                  <a:pt x="382" y="25281"/>
                </a:cubicBezTo>
                <a:cubicBezTo>
                  <a:pt x="800" y="27432"/>
                  <a:pt x="1769" y="29441"/>
                  <a:pt x="3361" y="30679"/>
                </a:cubicBezTo>
                <a:cubicBezTo>
                  <a:pt x="6075" y="32748"/>
                  <a:pt x="9754" y="33625"/>
                  <a:pt x="13212" y="33625"/>
                </a:cubicBezTo>
                <a:cubicBezTo>
                  <a:pt x="14035" y="33625"/>
                  <a:pt x="14846" y="33576"/>
                  <a:pt x="15628" y="33480"/>
                </a:cubicBezTo>
                <a:cubicBezTo>
                  <a:pt x="16066" y="33417"/>
                  <a:pt x="16512" y="33360"/>
                  <a:pt x="16922" y="33268"/>
                </a:cubicBezTo>
                <a:cubicBezTo>
                  <a:pt x="19455" y="32801"/>
                  <a:pt x="21931" y="31768"/>
                  <a:pt x="23763" y="29971"/>
                </a:cubicBezTo>
                <a:cubicBezTo>
                  <a:pt x="25765" y="27998"/>
                  <a:pt x="26798" y="25840"/>
                  <a:pt x="27767" y="23251"/>
                </a:cubicBezTo>
                <a:cubicBezTo>
                  <a:pt x="28892" y="20273"/>
                  <a:pt x="30774" y="17676"/>
                  <a:pt x="32217" y="14846"/>
                </a:cubicBezTo>
                <a:cubicBezTo>
                  <a:pt x="33667" y="12045"/>
                  <a:pt x="34693" y="8805"/>
                  <a:pt x="33929" y="5742"/>
                </a:cubicBezTo>
                <a:cubicBezTo>
                  <a:pt x="33427" y="3768"/>
                  <a:pt x="32160" y="1964"/>
                  <a:pt x="30420" y="938"/>
                </a:cubicBezTo>
                <a:cubicBezTo>
                  <a:pt x="29369" y="324"/>
                  <a:pt x="28163" y="0"/>
                  <a:pt x="2696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75"/>
          <p:cNvSpPr/>
          <p:nvPr/>
        </p:nvSpPr>
        <p:spPr>
          <a:xfrm rot="1970999">
            <a:off x="8582834" y="2457675"/>
            <a:ext cx="1631059" cy="2040203"/>
          </a:xfrm>
          <a:custGeom>
            <a:avLst/>
            <a:gdLst/>
            <a:ahLst/>
            <a:cxnLst/>
            <a:rect l="l" t="t" r="r" b="b"/>
            <a:pathLst>
              <a:path w="7690" h="9619" extrusionOk="0">
                <a:moveTo>
                  <a:pt x="1814" y="0"/>
                </a:moveTo>
                <a:cubicBezTo>
                  <a:pt x="1314" y="0"/>
                  <a:pt x="835" y="161"/>
                  <a:pt x="503" y="527"/>
                </a:cubicBezTo>
                <a:cubicBezTo>
                  <a:pt x="114" y="938"/>
                  <a:pt x="1" y="1532"/>
                  <a:pt x="29" y="2063"/>
                </a:cubicBezTo>
                <a:cubicBezTo>
                  <a:pt x="57" y="2621"/>
                  <a:pt x="234" y="3152"/>
                  <a:pt x="383" y="3683"/>
                </a:cubicBezTo>
                <a:cubicBezTo>
                  <a:pt x="913" y="5777"/>
                  <a:pt x="149" y="9017"/>
                  <a:pt x="3064" y="9547"/>
                </a:cubicBezTo>
                <a:cubicBezTo>
                  <a:pt x="3307" y="9596"/>
                  <a:pt x="3542" y="9619"/>
                  <a:pt x="3768" y="9619"/>
                </a:cubicBezTo>
                <a:cubicBezTo>
                  <a:pt x="6281" y="9619"/>
                  <a:pt x="7690" y="6774"/>
                  <a:pt x="7365" y="4418"/>
                </a:cubicBezTo>
                <a:cubicBezTo>
                  <a:pt x="7252" y="3739"/>
                  <a:pt x="6983" y="3060"/>
                  <a:pt x="6573" y="2501"/>
                </a:cubicBezTo>
                <a:cubicBezTo>
                  <a:pt x="6276" y="2119"/>
                  <a:pt x="5922" y="1822"/>
                  <a:pt x="5512" y="1589"/>
                </a:cubicBezTo>
                <a:cubicBezTo>
                  <a:pt x="5129" y="1383"/>
                  <a:pt x="4684" y="1263"/>
                  <a:pt x="4274" y="1058"/>
                </a:cubicBezTo>
                <a:cubicBezTo>
                  <a:pt x="3863" y="825"/>
                  <a:pt x="3474" y="527"/>
                  <a:pt x="3064" y="322"/>
                </a:cubicBezTo>
                <a:cubicBezTo>
                  <a:pt x="2683" y="117"/>
                  <a:pt x="2240" y="0"/>
                  <a:pt x="181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3" name="Google Shape;213;p75"/>
          <p:cNvGrpSpPr/>
          <p:nvPr/>
        </p:nvGrpSpPr>
        <p:grpSpPr>
          <a:xfrm>
            <a:off x="167240" y="3879375"/>
            <a:ext cx="360758" cy="258297"/>
            <a:chOff x="4992850" y="4345375"/>
            <a:chExt cx="607336" cy="638400"/>
          </a:xfrm>
        </p:grpSpPr>
        <p:sp>
          <p:nvSpPr>
            <p:cNvPr id="214" name="Google Shape;214;p75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75"/>
            <p:cNvSpPr/>
            <p:nvPr/>
          </p:nvSpPr>
          <p:spPr>
            <a:xfrm rot="10800000">
              <a:off x="5374286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6" name="Google Shape;216;p75"/>
          <p:cNvSpPr/>
          <p:nvPr/>
        </p:nvSpPr>
        <p:spPr>
          <a:xfrm>
            <a:off x="8760825" y="3621075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7" name="Google Shape;217;p75"/>
          <p:cNvGrpSpPr/>
          <p:nvPr/>
        </p:nvGrpSpPr>
        <p:grpSpPr>
          <a:xfrm>
            <a:off x="665547" y="4674796"/>
            <a:ext cx="234195" cy="188409"/>
            <a:chOff x="5151797" y="479071"/>
            <a:chExt cx="234195" cy="188409"/>
          </a:xfrm>
        </p:grpSpPr>
        <p:sp>
          <p:nvSpPr>
            <p:cNvPr id="218" name="Google Shape;218;p75"/>
            <p:cNvSpPr/>
            <p:nvPr/>
          </p:nvSpPr>
          <p:spPr>
            <a:xfrm>
              <a:off x="5151797" y="479071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1234" y="0"/>
                  </a:moveTo>
                  <a:cubicBezTo>
                    <a:pt x="1175" y="0"/>
                    <a:pt x="1109" y="21"/>
                    <a:pt x="1062" y="68"/>
                  </a:cubicBezTo>
                  <a:lnTo>
                    <a:pt x="1" y="1165"/>
                  </a:lnTo>
                  <a:lnTo>
                    <a:pt x="1062" y="2162"/>
                  </a:lnTo>
                  <a:cubicBezTo>
                    <a:pt x="1118" y="2190"/>
                    <a:pt x="1175" y="2226"/>
                    <a:pt x="1203" y="2226"/>
                  </a:cubicBezTo>
                  <a:cubicBezTo>
                    <a:pt x="1267" y="2226"/>
                    <a:pt x="1324" y="2190"/>
                    <a:pt x="1380" y="2162"/>
                  </a:cubicBezTo>
                  <a:cubicBezTo>
                    <a:pt x="1444" y="2077"/>
                    <a:pt x="1444" y="1929"/>
                    <a:pt x="1352" y="1837"/>
                  </a:cubicBezTo>
                  <a:lnTo>
                    <a:pt x="616" y="1165"/>
                  </a:lnTo>
                  <a:lnTo>
                    <a:pt x="1380" y="365"/>
                  </a:lnTo>
                  <a:cubicBezTo>
                    <a:pt x="1444" y="280"/>
                    <a:pt x="1444" y="132"/>
                    <a:pt x="1352" y="40"/>
                  </a:cubicBezTo>
                  <a:cubicBezTo>
                    <a:pt x="1327" y="14"/>
                    <a:pt x="1282" y="0"/>
                    <a:pt x="123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75"/>
            <p:cNvSpPr/>
            <p:nvPr/>
          </p:nvSpPr>
          <p:spPr>
            <a:xfrm>
              <a:off x="5261402" y="479071"/>
              <a:ext cx="124590" cy="188409"/>
            </a:xfrm>
            <a:custGeom>
              <a:avLst/>
              <a:gdLst/>
              <a:ahLst/>
              <a:cxnLst/>
              <a:rect l="l" t="t" r="r" b="b"/>
              <a:pathLst>
                <a:path w="1472" h="2226" extrusionOk="0">
                  <a:moveTo>
                    <a:pt x="1240" y="0"/>
                  </a:moveTo>
                  <a:cubicBezTo>
                    <a:pt x="1174" y="0"/>
                    <a:pt x="1108" y="21"/>
                    <a:pt x="1062" y="68"/>
                  </a:cubicBezTo>
                  <a:lnTo>
                    <a:pt x="0" y="1165"/>
                  </a:lnTo>
                  <a:lnTo>
                    <a:pt x="1090" y="2162"/>
                  </a:lnTo>
                  <a:cubicBezTo>
                    <a:pt x="1118" y="2190"/>
                    <a:pt x="1182" y="2226"/>
                    <a:pt x="1210" y="2226"/>
                  </a:cubicBezTo>
                  <a:cubicBezTo>
                    <a:pt x="1267" y="2226"/>
                    <a:pt x="1323" y="2190"/>
                    <a:pt x="1387" y="2162"/>
                  </a:cubicBezTo>
                  <a:cubicBezTo>
                    <a:pt x="1472" y="2077"/>
                    <a:pt x="1444" y="1929"/>
                    <a:pt x="1359" y="1837"/>
                  </a:cubicBezTo>
                  <a:lnTo>
                    <a:pt x="616" y="1165"/>
                  </a:lnTo>
                  <a:lnTo>
                    <a:pt x="1387" y="365"/>
                  </a:lnTo>
                  <a:cubicBezTo>
                    <a:pt x="1472" y="280"/>
                    <a:pt x="1444" y="132"/>
                    <a:pt x="1387" y="40"/>
                  </a:cubicBezTo>
                  <a:cubicBezTo>
                    <a:pt x="1346" y="14"/>
                    <a:pt x="1293" y="0"/>
                    <a:pt x="124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0" name="Google Shape;220;p75"/>
          <p:cNvGrpSpPr/>
          <p:nvPr/>
        </p:nvGrpSpPr>
        <p:grpSpPr>
          <a:xfrm>
            <a:off x="8652804" y="2111547"/>
            <a:ext cx="234788" cy="188409"/>
            <a:chOff x="6428979" y="917397"/>
            <a:chExt cx="234788" cy="188409"/>
          </a:xfrm>
        </p:grpSpPr>
        <p:sp>
          <p:nvSpPr>
            <p:cNvPr id="221" name="Google Shape;221;p75"/>
            <p:cNvSpPr/>
            <p:nvPr/>
          </p:nvSpPr>
          <p:spPr>
            <a:xfrm>
              <a:off x="6538500" y="917397"/>
              <a:ext cx="125267" cy="188409"/>
            </a:xfrm>
            <a:custGeom>
              <a:avLst/>
              <a:gdLst/>
              <a:ahLst/>
              <a:cxnLst/>
              <a:rect l="l" t="t" r="r" b="b"/>
              <a:pathLst>
                <a:path w="1480" h="2226" extrusionOk="0">
                  <a:moveTo>
                    <a:pt x="219" y="1"/>
                  </a:moveTo>
                  <a:cubicBezTo>
                    <a:pt x="174" y="1"/>
                    <a:pt x="130" y="15"/>
                    <a:pt x="93" y="39"/>
                  </a:cubicBezTo>
                  <a:cubicBezTo>
                    <a:pt x="1" y="131"/>
                    <a:pt x="1" y="280"/>
                    <a:pt x="93" y="365"/>
                  </a:cubicBezTo>
                  <a:lnTo>
                    <a:pt x="857" y="1136"/>
                  </a:lnTo>
                  <a:lnTo>
                    <a:pt x="93" y="1843"/>
                  </a:lnTo>
                  <a:cubicBezTo>
                    <a:pt x="1" y="1928"/>
                    <a:pt x="1" y="2077"/>
                    <a:pt x="93" y="2133"/>
                  </a:cubicBezTo>
                  <a:cubicBezTo>
                    <a:pt x="121" y="2197"/>
                    <a:pt x="178" y="2225"/>
                    <a:pt x="241" y="2225"/>
                  </a:cubicBezTo>
                  <a:cubicBezTo>
                    <a:pt x="298" y="2225"/>
                    <a:pt x="355" y="2197"/>
                    <a:pt x="383" y="2162"/>
                  </a:cubicBezTo>
                  <a:lnTo>
                    <a:pt x="1479" y="1164"/>
                  </a:lnTo>
                  <a:lnTo>
                    <a:pt x="383" y="75"/>
                  </a:lnTo>
                  <a:cubicBezTo>
                    <a:pt x="335" y="23"/>
                    <a:pt x="277" y="1"/>
                    <a:pt x="2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75"/>
            <p:cNvSpPr/>
            <p:nvPr/>
          </p:nvSpPr>
          <p:spPr>
            <a:xfrm>
              <a:off x="6428979" y="917397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218" y="1"/>
                  </a:moveTo>
                  <a:cubicBezTo>
                    <a:pt x="172" y="1"/>
                    <a:pt x="126" y="15"/>
                    <a:pt x="85" y="39"/>
                  </a:cubicBezTo>
                  <a:cubicBezTo>
                    <a:pt x="0" y="131"/>
                    <a:pt x="0" y="280"/>
                    <a:pt x="85" y="365"/>
                  </a:cubicBezTo>
                  <a:lnTo>
                    <a:pt x="856" y="1136"/>
                  </a:lnTo>
                  <a:lnTo>
                    <a:pt x="85" y="1843"/>
                  </a:lnTo>
                  <a:cubicBezTo>
                    <a:pt x="0" y="1928"/>
                    <a:pt x="0" y="2077"/>
                    <a:pt x="85" y="2133"/>
                  </a:cubicBezTo>
                  <a:cubicBezTo>
                    <a:pt x="121" y="2197"/>
                    <a:pt x="177" y="2225"/>
                    <a:pt x="234" y="2225"/>
                  </a:cubicBezTo>
                  <a:cubicBezTo>
                    <a:pt x="297" y="2225"/>
                    <a:pt x="326" y="2197"/>
                    <a:pt x="382" y="2162"/>
                  </a:cubicBezTo>
                  <a:lnTo>
                    <a:pt x="1444" y="1164"/>
                  </a:lnTo>
                  <a:lnTo>
                    <a:pt x="382" y="75"/>
                  </a:lnTo>
                  <a:cubicBezTo>
                    <a:pt x="335" y="23"/>
                    <a:pt x="276" y="1"/>
                    <a:pt x="21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3" name="Google Shape;223;p75"/>
          <p:cNvSpPr/>
          <p:nvPr/>
        </p:nvSpPr>
        <p:spPr>
          <a:xfrm>
            <a:off x="115400" y="1017725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76"/>
          <p:cNvSpPr txBox="1">
            <a:spLocks noGrp="1"/>
          </p:cNvSpPr>
          <p:nvPr>
            <p:ph type="title"/>
          </p:nvPr>
        </p:nvSpPr>
        <p:spPr>
          <a:xfrm>
            <a:off x="713225" y="1111925"/>
            <a:ext cx="4572900" cy="17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226" name="Google Shape;226;p76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>
  <p:cSld name="CUSTOM_5_1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77"/>
          <p:cNvSpPr/>
          <p:nvPr/>
        </p:nvSpPr>
        <p:spPr>
          <a:xfrm>
            <a:off x="8432226" y="-375650"/>
            <a:ext cx="1395293" cy="1745295"/>
          </a:xfrm>
          <a:custGeom>
            <a:avLst/>
            <a:gdLst/>
            <a:ahLst/>
            <a:cxnLst/>
            <a:rect l="l" t="t" r="r" b="b"/>
            <a:pathLst>
              <a:path w="7690" h="9619" extrusionOk="0">
                <a:moveTo>
                  <a:pt x="1814" y="0"/>
                </a:moveTo>
                <a:cubicBezTo>
                  <a:pt x="1314" y="0"/>
                  <a:pt x="835" y="161"/>
                  <a:pt x="503" y="527"/>
                </a:cubicBezTo>
                <a:cubicBezTo>
                  <a:pt x="114" y="938"/>
                  <a:pt x="1" y="1532"/>
                  <a:pt x="29" y="2063"/>
                </a:cubicBezTo>
                <a:cubicBezTo>
                  <a:pt x="57" y="2621"/>
                  <a:pt x="234" y="3152"/>
                  <a:pt x="383" y="3683"/>
                </a:cubicBezTo>
                <a:cubicBezTo>
                  <a:pt x="913" y="5777"/>
                  <a:pt x="149" y="9017"/>
                  <a:pt x="3064" y="9547"/>
                </a:cubicBezTo>
                <a:cubicBezTo>
                  <a:pt x="3307" y="9596"/>
                  <a:pt x="3542" y="9619"/>
                  <a:pt x="3768" y="9619"/>
                </a:cubicBezTo>
                <a:cubicBezTo>
                  <a:pt x="6281" y="9619"/>
                  <a:pt x="7690" y="6774"/>
                  <a:pt x="7365" y="4418"/>
                </a:cubicBezTo>
                <a:cubicBezTo>
                  <a:pt x="7252" y="3739"/>
                  <a:pt x="6983" y="3060"/>
                  <a:pt x="6573" y="2501"/>
                </a:cubicBezTo>
                <a:cubicBezTo>
                  <a:pt x="6276" y="2119"/>
                  <a:pt x="5922" y="1822"/>
                  <a:pt x="5512" y="1589"/>
                </a:cubicBezTo>
                <a:cubicBezTo>
                  <a:pt x="5129" y="1383"/>
                  <a:pt x="4684" y="1263"/>
                  <a:pt x="4274" y="1058"/>
                </a:cubicBezTo>
                <a:cubicBezTo>
                  <a:pt x="3863" y="825"/>
                  <a:pt x="3474" y="527"/>
                  <a:pt x="3064" y="322"/>
                </a:cubicBezTo>
                <a:cubicBezTo>
                  <a:pt x="2683" y="117"/>
                  <a:pt x="2240" y="0"/>
                  <a:pt x="181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77"/>
          <p:cNvSpPr/>
          <p:nvPr/>
        </p:nvSpPr>
        <p:spPr>
          <a:xfrm rot="-3555079">
            <a:off x="-738071" y="2310738"/>
            <a:ext cx="1257907" cy="1181115"/>
          </a:xfrm>
          <a:custGeom>
            <a:avLst/>
            <a:gdLst/>
            <a:ahLst/>
            <a:cxnLst/>
            <a:rect l="l" t="t" r="r" b="b"/>
            <a:pathLst>
              <a:path w="13414" h="12595" extrusionOk="0">
                <a:moveTo>
                  <a:pt x="6393" y="1"/>
                </a:moveTo>
                <a:cubicBezTo>
                  <a:pt x="6010" y="1"/>
                  <a:pt x="5626" y="38"/>
                  <a:pt x="5242" y="124"/>
                </a:cubicBezTo>
                <a:cubicBezTo>
                  <a:pt x="2766" y="598"/>
                  <a:pt x="354" y="2515"/>
                  <a:pt x="177" y="5048"/>
                </a:cubicBezTo>
                <a:cubicBezTo>
                  <a:pt x="0" y="7821"/>
                  <a:pt x="3063" y="10064"/>
                  <a:pt x="5129" y="11330"/>
                </a:cubicBezTo>
                <a:cubicBezTo>
                  <a:pt x="6309" y="12076"/>
                  <a:pt x="7558" y="12595"/>
                  <a:pt x="8729" y="12595"/>
                </a:cubicBezTo>
                <a:cubicBezTo>
                  <a:pt x="9868" y="12595"/>
                  <a:pt x="10932" y="12105"/>
                  <a:pt x="11786" y="10856"/>
                </a:cubicBezTo>
                <a:cubicBezTo>
                  <a:pt x="13144" y="8854"/>
                  <a:pt x="13413" y="6137"/>
                  <a:pt x="12409" y="3959"/>
                </a:cubicBezTo>
                <a:cubicBezTo>
                  <a:pt x="11404" y="1751"/>
                  <a:pt x="9169" y="160"/>
                  <a:pt x="6749" y="11"/>
                </a:cubicBezTo>
                <a:cubicBezTo>
                  <a:pt x="6631" y="4"/>
                  <a:pt x="6512" y="1"/>
                  <a:pt x="639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0" name="Google Shape;230;p77"/>
          <p:cNvGrpSpPr/>
          <p:nvPr/>
        </p:nvGrpSpPr>
        <p:grpSpPr>
          <a:xfrm>
            <a:off x="8788054" y="1644572"/>
            <a:ext cx="234788" cy="188409"/>
            <a:chOff x="6428979" y="917397"/>
            <a:chExt cx="234788" cy="188409"/>
          </a:xfrm>
        </p:grpSpPr>
        <p:sp>
          <p:nvSpPr>
            <p:cNvPr id="231" name="Google Shape;231;p77"/>
            <p:cNvSpPr/>
            <p:nvPr/>
          </p:nvSpPr>
          <p:spPr>
            <a:xfrm>
              <a:off x="6538500" y="917397"/>
              <a:ext cx="125267" cy="188409"/>
            </a:xfrm>
            <a:custGeom>
              <a:avLst/>
              <a:gdLst/>
              <a:ahLst/>
              <a:cxnLst/>
              <a:rect l="l" t="t" r="r" b="b"/>
              <a:pathLst>
                <a:path w="1480" h="2226" extrusionOk="0">
                  <a:moveTo>
                    <a:pt x="219" y="1"/>
                  </a:moveTo>
                  <a:cubicBezTo>
                    <a:pt x="174" y="1"/>
                    <a:pt x="130" y="15"/>
                    <a:pt x="93" y="39"/>
                  </a:cubicBezTo>
                  <a:cubicBezTo>
                    <a:pt x="1" y="131"/>
                    <a:pt x="1" y="280"/>
                    <a:pt x="93" y="365"/>
                  </a:cubicBezTo>
                  <a:lnTo>
                    <a:pt x="857" y="1136"/>
                  </a:lnTo>
                  <a:lnTo>
                    <a:pt x="93" y="1843"/>
                  </a:lnTo>
                  <a:cubicBezTo>
                    <a:pt x="1" y="1928"/>
                    <a:pt x="1" y="2077"/>
                    <a:pt x="93" y="2133"/>
                  </a:cubicBezTo>
                  <a:cubicBezTo>
                    <a:pt x="121" y="2197"/>
                    <a:pt x="178" y="2225"/>
                    <a:pt x="241" y="2225"/>
                  </a:cubicBezTo>
                  <a:cubicBezTo>
                    <a:pt x="298" y="2225"/>
                    <a:pt x="355" y="2197"/>
                    <a:pt x="383" y="2162"/>
                  </a:cubicBezTo>
                  <a:lnTo>
                    <a:pt x="1479" y="1164"/>
                  </a:lnTo>
                  <a:lnTo>
                    <a:pt x="383" y="75"/>
                  </a:lnTo>
                  <a:cubicBezTo>
                    <a:pt x="335" y="23"/>
                    <a:pt x="277" y="1"/>
                    <a:pt x="2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77"/>
            <p:cNvSpPr/>
            <p:nvPr/>
          </p:nvSpPr>
          <p:spPr>
            <a:xfrm>
              <a:off x="6428979" y="917397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218" y="1"/>
                  </a:moveTo>
                  <a:cubicBezTo>
                    <a:pt x="172" y="1"/>
                    <a:pt x="126" y="15"/>
                    <a:pt x="85" y="39"/>
                  </a:cubicBezTo>
                  <a:cubicBezTo>
                    <a:pt x="0" y="131"/>
                    <a:pt x="0" y="280"/>
                    <a:pt x="85" y="365"/>
                  </a:cubicBezTo>
                  <a:lnTo>
                    <a:pt x="856" y="1136"/>
                  </a:lnTo>
                  <a:lnTo>
                    <a:pt x="85" y="1843"/>
                  </a:lnTo>
                  <a:cubicBezTo>
                    <a:pt x="0" y="1928"/>
                    <a:pt x="0" y="2077"/>
                    <a:pt x="85" y="2133"/>
                  </a:cubicBezTo>
                  <a:cubicBezTo>
                    <a:pt x="121" y="2197"/>
                    <a:pt x="177" y="2225"/>
                    <a:pt x="234" y="2225"/>
                  </a:cubicBezTo>
                  <a:cubicBezTo>
                    <a:pt x="297" y="2225"/>
                    <a:pt x="326" y="2197"/>
                    <a:pt x="382" y="2162"/>
                  </a:cubicBezTo>
                  <a:lnTo>
                    <a:pt x="1444" y="1164"/>
                  </a:lnTo>
                  <a:lnTo>
                    <a:pt x="382" y="75"/>
                  </a:lnTo>
                  <a:cubicBezTo>
                    <a:pt x="335" y="23"/>
                    <a:pt x="276" y="1"/>
                    <a:pt x="21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3" name="Google Shape;233;p77"/>
          <p:cNvSpPr/>
          <p:nvPr/>
        </p:nvSpPr>
        <p:spPr>
          <a:xfrm>
            <a:off x="8760850" y="854125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77"/>
          <p:cNvSpPr/>
          <p:nvPr/>
        </p:nvSpPr>
        <p:spPr>
          <a:xfrm>
            <a:off x="81150" y="2708188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7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77"/>
          <p:cNvSpPr txBox="1">
            <a:spLocks noGrp="1"/>
          </p:cNvSpPr>
          <p:nvPr>
            <p:ph type="subTitle" idx="1"/>
          </p:nvPr>
        </p:nvSpPr>
        <p:spPr>
          <a:xfrm>
            <a:off x="1618113" y="1561615"/>
            <a:ext cx="40407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77"/>
          <p:cNvSpPr txBox="1">
            <a:spLocks noGrp="1"/>
          </p:cNvSpPr>
          <p:nvPr>
            <p:ph type="subTitle" idx="2"/>
          </p:nvPr>
        </p:nvSpPr>
        <p:spPr>
          <a:xfrm>
            <a:off x="1618120" y="2458540"/>
            <a:ext cx="40407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77"/>
          <p:cNvSpPr txBox="1">
            <a:spLocks noGrp="1"/>
          </p:cNvSpPr>
          <p:nvPr>
            <p:ph type="subTitle" idx="3"/>
          </p:nvPr>
        </p:nvSpPr>
        <p:spPr>
          <a:xfrm>
            <a:off x="1618113" y="3355465"/>
            <a:ext cx="40407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77"/>
          <p:cNvSpPr txBox="1">
            <a:spLocks noGrp="1"/>
          </p:cNvSpPr>
          <p:nvPr>
            <p:ph type="subTitle" idx="4"/>
          </p:nvPr>
        </p:nvSpPr>
        <p:spPr>
          <a:xfrm>
            <a:off x="1618120" y="4252390"/>
            <a:ext cx="40407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77"/>
          <p:cNvSpPr txBox="1">
            <a:spLocks noGrp="1"/>
          </p:cNvSpPr>
          <p:nvPr>
            <p:ph type="subTitle" idx="5"/>
          </p:nvPr>
        </p:nvSpPr>
        <p:spPr>
          <a:xfrm>
            <a:off x="1618113" y="1317250"/>
            <a:ext cx="4040700" cy="3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41" name="Google Shape;241;p77"/>
          <p:cNvSpPr txBox="1">
            <a:spLocks noGrp="1"/>
          </p:cNvSpPr>
          <p:nvPr>
            <p:ph type="subTitle" idx="6"/>
          </p:nvPr>
        </p:nvSpPr>
        <p:spPr>
          <a:xfrm>
            <a:off x="1618113" y="3111217"/>
            <a:ext cx="4040700" cy="3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42" name="Google Shape;242;p77"/>
          <p:cNvSpPr txBox="1">
            <a:spLocks noGrp="1"/>
          </p:cNvSpPr>
          <p:nvPr>
            <p:ph type="subTitle" idx="7"/>
          </p:nvPr>
        </p:nvSpPr>
        <p:spPr>
          <a:xfrm>
            <a:off x="1618113" y="2214233"/>
            <a:ext cx="4040700" cy="3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43" name="Google Shape;243;p77"/>
          <p:cNvSpPr txBox="1">
            <a:spLocks noGrp="1"/>
          </p:cNvSpPr>
          <p:nvPr>
            <p:ph type="subTitle" idx="8"/>
          </p:nvPr>
        </p:nvSpPr>
        <p:spPr>
          <a:xfrm>
            <a:off x="1618113" y="4008200"/>
            <a:ext cx="4040700" cy="3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44" name="Google Shape;244;p77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78"/>
          <p:cNvSpPr txBox="1">
            <a:spLocks noGrp="1"/>
          </p:cNvSpPr>
          <p:nvPr>
            <p:ph type="title"/>
          </p:nvPr>
        </p:nvSpPr>
        <p:spPr>
          <a:xfrm>
            <a:off x="713244" y="3705670"/>
            <a:ext cx="4059000" cy="52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47" name="Google Shape;247;p78"/>
          <p:cNvSpPr txBox="1">
            <a:spLocks noGrp="1"/>
          </p:cNvSpPr>
          <p:nvPr>
            <p:ph type="subTitle" idx="1"/>
          </p:nvPr>
        </p:nvSpPr>
        <p:spPr>
          <a:xfrm>
            <a:off x="713225" y="893100"/>
            <a:ext cx="4059000" cy="28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48" name="Google Shape;248;p78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78"/>
          <p:cNvSpPr/>
          <p:nvPr/>
        </p:nvSpPr>
        <p:spPr>
          <a:xfrm>
            <a:off x="304800" y="4144750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0" name="Google Shape;250;p78"/>
          <p:cNvGrpSpPr/>
          <p:nvPr/>
        </p:nvGrpSpPr>
        <p:grpSpPr>
          <a:xfrm>
            <a:off x="295247" y="666221"/>
            <a:ext cx="234195" cy="188409"/>
            <a:chOff x="5151797" y="479071"/>
            <a:chExt cx="234195" cy="188409"/>
          </a:xfrm>
        </p:grpSpPr>
        <p:sp>
          <p:nvSpPr>
            <p:cNvPr id="251" name="Google Shape;251;p78"/>
            <p:cNvSpPr/>
            <p:nvPr/>
          </p:nvSpPr>
          <p:spPr>
            <a:xfrm>
              <a:off x="5151797" y="479071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1234" y="0"/>
                  </a:moveTo>
                  <a:cubicBezTo>
                    <a:pt x="1175" y="0"/>
                    <a:pt x="1109" y="21"/>
                    <a:pt x="1062" y="68"/>
                  </a:cubicBezTo>
                  <a:lnTo>
                    <a:pt x="1" y="1165"/>
                  </a:lnTo>
                  <a:lnTo>
                    <a:pt x="1062" y="2162"/>
                  </a:lnTo>
                  <a:cubicBezTo>
                    <a:pt x="1118" y="2190"/>
                    <a:pt x="1175" y="2226"/>
                    <a:pt x="1203" y="2226"/>
                  </a:cubicBezTo>
                  <a:cubicBezTo>
                    <a:pt x="1267" y="2226"/>
                    <a:pt x="1324" y="2190"/>
                    <a:pt x="1380" y="2162"/>
                  </a:cubicBezTo>
                  <a:cubicBezTo>
                    <a:pt x="1444" y="2077"/>
                    <a:pt x="1444" y="1929"/>
                    <a:pt x="1352" y="1837"/>
                  </a:cubicBezTo>
                  <a:lnTo>
                    <a:pt x="616" y="1165"/>
                  </a:lnTo>
                  <a:lnTo>
                    <a:pt x="1380" y="365"/>
                  </a:lnTo>
                  <a:cubicBezTo>
                    <a:pt x="1444" y="280"/>
                    <a:pt x="1444" y="132"/>
                    <a:pt x="1352" y="40"/>
                  </a:cubicBezTo>
                  <a:cubicBezTo>
                    <a:pt x="1327" y="14"/>
                    <a:pt x="1282" y="0"/>
                    <a:pt x="123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78"/>
            <p:cNvSpPr/>
            <p:nvPr/>
          </p:nvSpPr>
          <p:spPr>
            <a:xfrm>
              <a:off x="5261402" y="479071"/>
              <a:ext cx="124590" cy="188409"/>
            </a:xfrm>
            <a:custGeom>
              <a:avLst/>
              <a:gdLst/>
              <a:ahLst/>
              <a:cxnLst/>
              <a:rect l="l" t="t" r="r" b="b"/>
              <a:pathLst>
                <a:path w="1472" h="2226" extrusionOk="0">
                  <a:moveTo>
                    <a:pt x="1240" y="0"/>
                  </a:moveTo>
                  <a:cubicBezTo>
                    <a:pt x="1174" y="0"/>
                    <a:pt x="1108" y="21"/>
                    <a:pt x="1062" y="68"/>
                  </a:cubicBezTo>
                  <a:lnTo>
                    <a:pt x="0" y="1165"/>
                  </a:lnTo>
                  <a:lnTo>
                    <a:pt x="1090" y="2162"/>
                  </a:lnTo>
                  <a:cubicBezTo>
                    <a:pt x="1118" y="2190"/>
                    <a:pt x="1182" y="2226"/>
                    <a:pt x="1210" y="2226"/>
                  </a:cubicBezTo>
                  <a:cubicBezTo>
                    <a:pt x="1267" y="2226"/>
                    <a:pt x="1323" y="2190"/>
                    <a:pt x="1387" y="2162"/>
                  </a:cubicBezTo>
                  <a:cubicBezTo>
                    <a:pt x="1472" y="2077"/>
                    <a:pt x="1444" y="1929"/>
                    <a:pt x="1359" y="1837"/>
                  </a:cubicBezTo>
                  <a:lnTo>
                    <a:pt x="616" y="1165"/>
                  </a:lnTo>
                  <a:lnTo>
                    <a:pt x="1387" y="365"/>
                  </a:lnTo>
                  <a:cubicBezTo>
                    <a:pt x="1472" y="280"/>
                    <a:pt x="1444" y="132"/>
                    <a:pt x="1387" y="40"/>
                  </a:cubicBezTo>
                  <a:cubicBezTo>
                    <a:pt x="1346" y="14"/>
                    <a:pt x="1293" y="0"/>
                    <a:pt x="124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10"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79"/>
          <p:cNvSpPr txBox="1">
            <a:spLocks noGrp="1"/>
          </p:cNvSpPr>
          <p:nvPr>
            <p:ph type="title"/>
          </p:nvPr>
        </p:nvSpPr>
        <p:spPr>
          <a:xfrm>
            <a:off x="4641350" y="2377375"/>
            <a:ext cx="3790800" cy="8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55" name="Google Shape;255;p79"/>
          <p:cNvSpPr txBox="1">
            <a:spLocks noGrp="1"/>
          </p:cNvSpPr>
          <p:nvPr>
            <p:ph type="title" idx="2"/>
          </p:nvPr>
        </p:nvSpPr>
        <p:spPr>
          <a:xfrm>
            <a:off x="6780125" y="1422091"/>
            <a:ext cx="1652100" cy="9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56" name="Google Shape;256;p79"/>
          <p:cNvSpPr txBox="1">
            <a:spLocks noGrp="1"/>
          </p:cNvSpPr>
          <p:nvPr>
            <p:ph type="subTitle" idx="1"/>
          </p:nvPr>
        </p:nvSpPr>
        <p:spPr>
          <a:xfrm>
            <a:off x="4641350" y="3314902"/>
            <a:ext cx="3790800" cy="3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p79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79"/>
          <p:cNvSpPr/>
          <p:nvPr/>
        </p:nvSpPr>
        <p:spPr>
          <a:xfrm>
            <a:off x="8587325" y="3957050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80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261" name="Google Shape;261;p80"/>
          <p:cNvSpPr txBox="1">
            <a:spLocks noGrp="1"/>
          </p:cNvSpPr>
          <p:nvPr>
            <p:ph type="title"/>
          </p:nvPr>
        </p:nvSpPr>
        <p:spPr>
          <a:xfrm>
            <a:off x="720000" y="4014450"/>
            <a:ext cx="7704000" cy="572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3"/>
          <p:cNvSpPr/>
          <p:nvPr/>
        </p:nvSpPr>
        <p:spPr>
          <a:xfrm rot="-5400000">
            <a:off x="7973900" y="246170"/>
            <a:ext cx="2496096" cy="1582356"/>
          </a:xfrm>
          <a:custGeom>
            <a:avLst/>
            <a:gdLst/>
            <a:ahLst/>
            <a:cxnLst/>
            <a:rect l="l" t="t" r="r" b="b"/>
            <a:pathLst>
              <a:path w="47371" h="30030" extrusionOk="0">
                <a:moveTo>
                  <a:pt x="30713" y="1"/>
                </a:moveTo>
                <a:cubicBezTo>
                  <a:pt x="29748" y="1"/>
                  <a:pt x="28782" y="127"/>
                  <a:pt x="27824" y="424"/>
                </a:cubicBezTo>
                <a:cubicBezTo>
                  <a:pt x="26233" y="898"/>
                  <a:pt x="24733" y="1605"/>
                  <a:pt x="23077" y="1931"/>
                </a:cubicBezTo>
                <a:cubicBezTo>
                  <a:pt x="22133" y="2112"/>
                  <a:pt x="21172" y="2158"/>
                  <a:pt x="20205" y="2158"/>
                </a:cubicBezTo>
                <a:cubicBezTo>
                  <a:pt x="19185" y="2158"/>
                  <a:pt x="18159" y="2106"/>
                  <a:pt x="17142" y="2106"/>
                </a:cubicBezTo>
                <a:cubicBezTo>
                  <a:pt x="15844" y="2106"/>
                  <a:pt x="14560" y="2191"/>
                  <a:pt x="13322" y="2574"/>
                </a:cubicBezTo>
                <a:cubicBezTo>
                  <a:pt x="11079" y="3282"/>
                  <a:pt x="9198" y="4966"/>
                  <a:pt x="8250" y="7088"/>
                </a:cubicBezTo>
                <a:cubicBezTo>
                  <a:pt x="7514" y="8708"/>
                  <a:pt x="7337" y="10505"/>
                  <a:pt x="6453" y="12012"/>
                </a:cubicBezTo>
                <a:cubicBezTo>
                  <a:pt x="5158" y="14247"/>
                  <a:pt x="2590" y="15513"/>
                  <a:pt x="1296" y="17756"/>
                </a:cubicBezTo>
                <a:cubicBezTo>
                  <a:pt x="1" y="20055"/>
                  <a:pt x="355" y="23062"/>
                  <a:pt x="1798" y="25304"/>
                </a:cubicBezTo>
                <a:cubicBezTo>
                  <a:pt x="1883" y="25389"/>
                  <a:pt x="1946" y="25509"/>
                  <a:pt x="2031" y="25630"/>
                </a:cubicBezTo>
                <a:cubicBezTo>
                  <a:pt x="3687" y="27865"/>
                  <a:pt x="6340" y="29195"/>
                  <a:pt x="9077" y="29726"/>
                </a:cubicBezTo>
                <a:cubicBezTo>
                  <a:pt x="10189" y="29941"/>
                  <a:pt x="11314" y="30029"/>
                  <a:pt x="12442" y="30029"/>
                </a:cubicBezTo>
                <a:cubicBezTo>
                  <a:pt x="14099" y="30029"/>
                  <a:pt x="15761" y="29838"/>
                  <a:pt x="17390" y="29577"/>
                </a:cubicBezTo>
                <a:cubicBezTo>
                  <a:pt x="18897" y="29344"/>
                  <a:pt x="20425" y="29047"/>
                  <a:pt x="21960" y="29018"/>
                </a:cubicBezTo>
                <a:cubicBezTo>
                  <a:pt x="22130" y="29012"/>
                  <a:pt x="22300" y="29010"/>
                  <a:pt x="22470" y="29010"/>
                </a:cubicBezTo>
                <a:cubicBezTo>
                  <a:pt x="24892" y="29010"/>
                  <a:pt x="27287" y="29585"/>
                  <a:pt x="29713" y="29698"/>
                </a:cubicBezTo>
                <a:cubicBezTo>
                  <a:pt x="29922" y="29707"/>
                  <a:pt x="30132" y="29711"/>
                  <a:pt x="30343" y="29711"/>
                </a:cubicBezTo>
                <a:cubicBezTo>
                  <a:pt x="32751" y="29711"/>
                  <a:pt x="35268" y="29093"/>
                  <a:pt x="36816" y="27278"/>
                </a:cubicBezTo>
                <a:cubicBezTo>
                  <a:pt x="37672" y="26274"/>
                  <a:pt x="38139" y="25007"/>
                  <a:pt x="39143" y="24123"/>
                </a:cubicBezTo>
                <a:cubicBezTo>
                  <a:pt x="40120" y="23295"/>
                  <a:pt x="41414" y="22977"/>
                  <a:pt x="42560" y="22383"/>
                </a:cubicBezTo>
                <a:cubicBezTo>
                  <a:pt x="44859" y="21173"/>
                  <a:pt x="46366" y="18789"/>
                  <a:pt x="46869" y="16256"/>
                </a:cubicBezTo>
                <a:cubicBezTo>
                  <a:pt x="47371" y="13717"/>
                  <a:pt x="46925" y="11064"/>
                  <a:pt x="45984" y="8651"/>
                </a:cubicBezTo>
                <a:cubicBezTo>
                  <a:pt x="44541" y="4966"/>
                  <a:pt x="40735" y="2751"/>
                  <a:pt x="37141" y="1428"/>
                </a:cubicBezTo>
                <a:cubicBezTo>
                  <a:pt x="35075" y="648"/>
                  <a:pt x="32897" y="1"/>
                  <a:pt x="3071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63"/>
          <p:cNvSpPr/>
          <p:nvPr/>
        </p:nvSpPr>
        <p:spPr>
          <a:xfrm>
            <a:off x="8567075" y="802150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63"/>
          <p:cNvSpPr/>
          <p:nvPr/>
        </p:nvSpPr>
        <p:spPr>
          <a:xfrm>
            <a:off x="8781950" y="1400425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" name="Google Shape;16;p63"/>
          <p:cNvGrpSpPr/>
          <p:nvPr/>
        </p:nvGrpSpPr>
        <p:grpSpPr>
          <a:xfrm>
            <a:off x="8670104" y="4402872"/>
            <a:ext cx="234788" cy="188409"/>
            <a:chOff x="4424582" y="1819850"/>
            <a:chExt cx="98427" cy="78984"/>
          </a:xfrm>
        </p:grpSpPr>
        <p:sp>
          <p:nvSpPr>
            <p:cNvPr id="17" name="Google Shape;17;p63"/>
            <p:cNvSpPr/>
            <p:nvPr/>
          </p:nvSpPr>
          <p:spPr>
            <a:xfrm>
              <a:off x="4470495" y="1819850"/>
              <a:ext cx="52514" cy="78984"/>
            </a:xfrm>
            <a:custGeom>
              <a:avLst/>
              <a:gdLst/>
              <a:ahLst/>
              <a:cxnLst/>
              <a:rect l="l" t="t" r="r" b="b"/>
              <a:pathLst>
                <a:path w="1480" h="2226" extrusionOk="0">
                  <a:moveTo>
                    <a:pt x="219" y="1"/>
                  </a:moveTo>
                  <a:cubicBezTo>
                    <a:pt x="174" y="1"/>
                    <a:pt x="130" y="15"/>
                    <a:pt x="93" y="39"/>
                  </a:cubicBezTo>
                  <a:cubicBezTo>
                    <a:pt x="1" y="131"/>
                    <a:pt x="1" y="280"/>
                    <a:pt x="93" y="365"/>
                  </a:cubicBezTo>
                  <a:lnTo>
                    <a:pt x="857" y="1136"/>
                  </a:lnTo>
                  <a:lnTo>
                    <a:pt x="93" y="1843"/>
                  </a:lnTo>
                  <a:cubicBezTo>
                    <a:pt x="1" y="1928"/>
                    <a:pt x="1" y="2077"/>
                    <a:pt x="93" y="2133"/>
                  </a:cubicBezTo>
                  <a:cubicBezTo>
                    <a:pt x="121" y="2197"/>
                    <a:pt x="178" y="2225"/>
                    <a:pt x="241" y="2225"/>
                  </a:cubicBezTo>
                  <a:cubicBezTo>
                    <a:pt x="298" y="2225"/>
                    <a:pt x="355" y="2197"/>
                    <a:pt x="383" y="2162"/>
                  </a:cubicBezTo>
                  <a:lnTo>
                    <a:pt x="1479" y="1164"/>
                  </a:lnTo>
                  <a:lnTo>
                    <a:pt x="383" y="75"/>
                  </a:lnTo>
                  <a:cubicBezTo>
                    <a:pt x="335" y="23"/>
                    <a:pt x="277" y="1"/>
                    <a:pt x="219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63"/>
            <p:cNvSpPr/>
            <p:nvPr/>
          </p:nvSpPr>
          <p:spPr>
            <a:xfrm>
              <a:off x="4424582" y="1819850"/>
              <a:ext cx="51237" cy="78984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218" y="1"/>
                  </a:moveTo>
                  <a:cubicBezTo>
                    <a:pt x="172" y="1"/>
                    <a:pt x="126" y="15"/>
                    <a:pt x="85" y="39"/>
                  </a:cubicBezTo>
                  <a:cubicBezTo>
                    <a:pt x="0" y="131"/>
                    <a:pt x="0" y="280"/>
                    <a:pt x="85" y="365"/>
                  </a:cubicBezTo>
                  <a:lnTo>
                    <a:pt x="856" y="1136"/>
                  </a:lnTo>
                  <a:lnTo>
                    <a:pt x="85" y="1843"/>
                  </a:lnTo>
                  <a:cubicBezTo>
                    <a:pt x="0" y="1928"/>
                    <a:pt x="0" y="2077"/>
                    <a:pt x="85" y="2133"/>
                  </a:cubicBezTo>
                  <a:cubicBezTo>
                    <a:pt x="121" y="2197"/>
                    <a:pt x="177" y="2225"/>
                    <a:pt x="234" y="2225"/>
                  </a:cubicBezTo>
                  <a:cubicBezTo>
                    <a:pt x="297" y="2225"/>
                    <a:pt x="326" y="2197"/>
                    <a:pt x="382" y="2162"/>
                  </a:cubicBezTo>
                  <a:lnTo>
                    <a:pt x="1444" y="1164"/>
                  </a:lnTo>
                  <a:lnTo>
                    <a:pt x="382" y="75"/>
                  </a:lnTo>
                  <a:cubicBezTo>
                    <a:pt x="335" y="23"/>
                    <a:pt x="276" y="1"/>
                    <a:pt x="218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" name="Google Shape;19;p63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63"/>
          <p:cNvSpPr/>
          <p:nvPr/>
        </p:nvSpPr>
        <p:spPr>
          <a:xfrm rot="-6789333">
            <a:off x="-1733103" y="1956216"/>
            <a:ext cx="2259312" cy="2189763"/>
          </a:xfrm>
          <a:custGeom>
            <a:avLst/>
            <a:gdLst/>
            <a:ahLst/>
            <a:cxnLst/>
            <a:rect l="l" t="t" r="r" b="b"/>
            <a:pathLst>
              <a:path w="34694" h="33626" extrusionOk="0">
                <a:moveTo>
                  <a:pt x="26961" y="0"/>
                </a:moveTo>
                <a:cubicBezTo>
                  <a:pt x="26141" y="0"/>
                  <a:pt x="25322" y="151"/>
                  <a:pt x="24556" y="464"/>
                </a:cubicBezTo>
                <a:cubicBezTo>
                  <a:pt x="21698" y="1610"/>
                  <a:pt x="20134" y="4617"/>
                  <a:pt x="17835" y="6683"/>
                </a:cubicBezTo>
                <a:cubicBezTo>
                  <a:pt x="14743" y="9484"/>
                  <a:pt x="10676" y="9541"/>
                  <a:pt x="7223" y="11514"/>
                </a:cubicBezTo>
                <a:cubicBezTo>
                  <a:pt x="4217" y="13226"/>
                  <a:pt x="1712" y="16000"/>
                  <a:pt x="680" y="19332"/>
                </a:cubicBezTo>
                <a:cubicBezTo>
                  <a:pt x="121" y="21065"/>
                  <a:pt x="0" y="23223"/>
                  <a:pt x="382" y="25281"/>
                </a:cubicBezTo>
                <a:cubicBezTo>
                  <a:pt x="800" y="27432"/>
                  <a:pt x="1769" y="29441"/>
                  <a:pt x="3361" y="30679"/>
                </a:cubicBezTo>
                <a:cubicBezTo>
                  <a:pt x="6075" y="32748"/>
                  <a:pt x="9754" y="33625"/>
                  <a:pt x="13212" y="33625"/>
                </a:cubicBezTo>
                <a:cubicBezTo>
                  <a:pt x="14035" y="33625"/>
                  <a:pt x="14846" y="33576"/>
                  <a:pt x="15628" y="33480"/>
                </a:cubicBezTo>
                <a:cubicBezTo>
                  <a:pt x="16066" y="33417"/>
                  <a:pt x="16512" y="33360"/>
                  <a:pt x="16922" y="33268"/>
                </a:cubicBezTo>
                <a:cubicBezTo>
                  <a:pt x="19455" y="32801"/>
                  <a:pt x="21931" y="31768"/>
                  <a:pt x="23763" y="29971"/>
                </a:cubicBezTo>
                <a:cubicBezTo>
                  <a:pt x="25765" y="27998"/>
                  <a:pt x="26798" y="25840"/>
                  <a:pt x="27767" y="23251"/>
                </a:cubicBezTo>
                <a:cubicBezTo>
                  <a:pt x="28892" y="20273"/>
                  <a:pt x="30774" y="17676"/>
                  <a:pt x="32217" y="14846"/>
                </a:cubicBezTo>
                <a:cubicBezTo>
                  <a:pt x="33667" y="12045"/>
                  <a:pt x="34693" y="8805"/>
                  <a:pt x="33929" y="5742"/>
                </a:cubicBezTo>
                <a:cubicBezTo>
                  <a:pt x="33427" y="3768"/>
                  <a:pt x="32160" y="1964"/>
                  <a:pt x="30420" y="938"/>
                </a:cubicBezTo>
                <a:cubicBezTo>
                  <a:pt x="29369" y="324"/>
                  <a:pt x="28163" y="0"/>
                  <a:pt x="2696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" name="Google Shape;21;p63"/>
          <p:cNvGrpSpPr/>
          <p:nvPr/>
        </p:nvGrpSpPr>
        <p:grpSpPr>
          <a:xfrm rot="10800000">
            <a:off x="190746" y="3262197"/>
            <a:ext cx="234788" cy="188409"/>
            <a:chOff x="4424582" y="1819850"/>
            <a:chExt cx="98427" cy="78984"/>
          </a:xfrm>
        </p:grpSpPr>
        <p:sp>
          <p:nvSpPr>
            <p:cNvPr id="22" name="Google Shape;22;p63"/>
            <p:cNvSpPr/>
            <p:nvPr/>
          </p:nvSpPr>
          <p:spPr>
            <a:xfrm>
              <a:off x="4470495" y="1819850"/>
              <a:ext cx="52514" cy="78984"/>
            </a:xfrm>
            <a:custGeom>
              <a:avLst/>
              <a:gdLst/>
              <a:ahLst/>
              <a:cxnLst/>
              <a:rect l="l" t="t" r="r" b="b"/>
              <a:pathLst>
                <a:path w="1480" h="2226" extrusionOk="0">
                  <a:moveTo>
                    <a:pt x="219" y="1"/>
                  </a:moveTo>
                  <a:cubicBezTo>
                    <a:pt x="174" y="1"/>
                    <a:pt x="130" y="15"/>
                    <a:pt x="93" y="39"/>
                  </a:cubicBezTo>
                  <a:cubicBezTo>
                    <a:pt x="1" y="131"/>
                    <a:pt x="1" y="280"/>
                    <a:pt x="93" y="365"/>
                  </a:cubicBezTo>
                  <a:lnTo>
                    <a:pt x="857" y="1136"/>
                  </a:lnTo>
                  <a:lnTo>
                    <a:pt x="93" y="1843"/>
                  </a:lnTo>
                  <a:cubicBezTo>
                    <a:pt x="1" y="1928"/>
                    <a:pt x="1" y="2077"/>
                    <a:pt x="93" y="2133"/>
                  </a:cubicBezTo>
                  <a:cubicBezTo>
                    <a:pt x="121" y="2197"/>
                    <a:pt x="178" y="2225"/>
                    <a:pt x="241" y="2225"/>
                  </a:cubicBezTo>
                  <a:cubicBezTo>
                    <a:pt x="298" y="2225"/>
                    <a:pt x="355" y="2197"/>
                    <a:pt x="383" y="2162"/>
                  </a:cubicBezTo>
                  <a:lnTo>
                    <a:pt x="1479" y="1164"/>
                  </a:lnTo>
                  <a:lnTo>
                    <a:pt x="383" y="75"/>
                  </a:lnTo>
                  <a:cubicBezTo>
                    <a:pt x="335" y="23"/>
                    <a:pt x="277" y="1"/>
                    <a:pt x="2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63"/>
            <p:cNvSpPr/>
            <p:nvPr/>
          </p:nvSpPr>
          <p:spPr>
            <a:xfrm>
              <a:off x="4424582" y="1819850"/>
              <a:ext cx="51237" cy="78984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218" y="1"/>
                  </a:moveTo>
                  <a:cubicBezTo>
                    <a:pt x="172" y="1"/>
                    <a:pt x="126" y="15"/>
                    <a:pt x="85" y="39"/>
                  </a:cubicBezTo>
                  <a:cubicBezTo>
                    <a:pt x="0" y="131"/>
                    <a:pt x="0" y="280"/>
                    <a:pt x="85" y="365"/>
                  </a:cubicBezTo>
                  <a:lnTo>
                    <a:pt x="856" y="1136"/>
                  </a:lnTo>
                  <a:lnTo>
                    <a:pt x="85" y="1843"/>
                  </a:lnTo>
                  <a:cubicBezTo>
                    <a:pt x="0" y="1928"/>
                    <a:pt x="0" y="2077"/>
                    <a:pt x="85" y="2133"/>
                  </a:cubicBezTo>
                  <a:cubicBezTo>
                    <a:pt x="121" y="2197"/>
                    <a:pt x="177" y="2225"/>
                    <a:pt x="234" y="2225"/>
                  </a:cubicBezTo>
                  <a:cubicBezTo>
                    <a:pt x="297" y="2225"/>
                    <a:pt x="326" y="2197"/>
                    <a:pt x="382" y="2162"/>
                  </a:cubicBezTo>
                  <a:lnTo>
                    <a:pt x="1444" y="1164"/>
                  </a:lnTo>
                  <a:lnTo>
                    <a:pt x="382" y="75"/>
                  </a:lnTo>
                  <a:cubicBezTo>
                    <a:pt x="335" y="23"/>
                    <a:pt x="276" y="1"/>
                    <a:pt x="21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" name="Google Shape;24;p6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3"/>
          <p:cNvSpPr txBox="1">
            <a:spLocks noGrp="1"/>
          </p:cNvSpPr>
          <p:nvPr>
            <p:ph type="subTitle" idx="1"/>
          </p:nvPr>
        </p:nvSpPr>
        <p:spPr>
          <a:xfrm>
            <a:off x="1121725" y="2301147"/>
            <a:ext cx="2305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63"/>
          <p:cNvSpPr txBox="1">
            <a:spLocks noGrp="1"/>
          </p:cNvSpPr>
          <p:nvPr>
            <p:ph type="subTitle" idx="2"/>
          </p:nvPr>
        </p:nvSpPr>
        <p:spPr>
          <a:xfrm>
            <a:off x="3820996" y="2301147"/>
            <a:ext cx="2305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3"/>
          <p:cNvSpPr txBox="1">
            <a:spLocks noGrp="1"/>
          </p:cNvSpPr>
          <p:nvPr>
            <p:ph type="subTitle" idx="3"/>
          </p:nvPr>
        </p:nvSpPr>
        <p:spPr>
          <a:xfrm>
            <a:off x="1121725" y="4034328"/>
            <a:ext cx="2305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3"/>
          <p:cNvSpPr txBox="1">
            <a:spLocks noGrp="1"/>
          </p:cNvSpPr>
          <p:nvPr>
            <p:ph type="subTitle" idx="4"/>
          </p:nvPr>
        </p:nvSpPr>
        <p:spPr>
          <a:xfrm>
            <a:off x="3820996" y="4034328"/>
            <a:ext cx="2305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3"/>
          <p:cNvSpPr txBox="1">
            <a:spLocks noGrp="1"/>
          </p:cNvSpPr>
          <p:nvPr>
            <p:ph type="title" idx="5"/>
          </p:nvPr>
        </p:nvSpPr>
        <p:spPr>
          <a:xfrm>
            <a:off x="1121725" y="1238726"/>
            <a:ext cx="734700" cy="5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0" name="Google Shape;30;p63"/>
          <p:cNvSpPr txBox="1">
            <a:spLocks noGrp="1"/>
          </p:cNvSpPr>
          <p:nvPr>
            <p:ph type="title" idx="6"/>
          </p:nvPr>
        </p:nvSpPr>
        <p:spPr>
          <a:xfrm>
            <a:off x="1121725" y="2971389"/>
            <a:ext cx="734700" cy="5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1" name="Google Shape;31;p63"/>
          <p:cNvSpPr txBox="1">
            <a:spLocks noGrp="1"/>
          </p:cNvSpPr>
          <p:nvPr>
            <p:ph type="title" idx="7"/>
          </p:nvPr>
        </p:nvSpPr>
        <p:spPr>
          <a:xfrm>
            <a:off x="3820996" y="1238726"/>
            <a:ext cx="734700" cy="5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2" name="Google Shape;32;p63"/>
          <p:cNvSpPr txBox="1">
            <a:spLocks noGrp="1"/>
          </p:cNvSpPr>
          <p:nvPr>
            <p:ph type="title" idx="8"/>
          </p:nvPr>
        </p:nvSpPr>
        <p:spPr>
          <a:xfrm>
            <a:off x="3820996" y="2971389"/>
            <a:ext cx="734700" cy="5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3" name="Google Shape;33;p63"/>
          <p:cNvSpPr txBox="1">
            <a:spLocks noGrp="1"/>
          </p:cNvSpPr>
          <p:nvPr>
            <p:ph type="subTitle" idx="9"/>
          </p:nvPr>
        </p:nvSpPr>
        <p:spPr>
          <a:xfrm>
            <a:off x="1121725" y="1887187"/>
            <a:ext cx="23055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4" name="Google Shape;34;p63"/>
          <p:cNvSpPr txBox="1">
            <a:spLocks noGrp="1"/>
          </p:cNvSpPr>
          <p:nvPr>
            <p:ph type="subTitle" idx="13"/>
          </p:nvPr>
        </p:nvSpPr>
        <p:spPr>
          <a:xfrm>
            <a:off x="3820996" y="1887187"/>
            <a:ext cx="23055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5" name="Google Shape;35;p63"/>
          <p:cNvSpPr txBox="1">
            <a:spLocks noGrp="1"/>
          </p:cNvSpPr>
          <p:nvPr>
            <p:ph type="subTitle" idx="14"/>
          </p:nvPr>
        </p:nvSpPr>
        <p:spPr>
          <a:xfrm>
            <a:off x="1121725" y="3619850"/>
            <a:ext cx="23055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6" name="Google Shape;36;p63"/>
          <p:cNvSpPr txBox="1">
            <a:spLocks noGrp="1"/>
          </p:cNvSpPr>
          <p:nvPr>
            <p:ph type="subTitle" idx="15"/>
          </p:nvPr>
        </p:nvSpPr>
        <p:spPr>
          <a:xfrm>
            <a:off x="3820996" y="3619850"/>
            <a:ext cx="23055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11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81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81"/>
          <p:cNvSpPr/>
          <p:nvPr/>
        </p:nvSpPr>
        <p:spPr>
          <a:xfrm rot="6171912">
            <a:off x="-1505705" y="2211863"/>
            <a:ext cx="2259353" cy="2189802"/>
          </a:xfrm>
          <a:custGeom>
            <a:avLst/>
            <a:gdLst/>
            <a:ahLst/>
            <a:cxnLst/>
            <a:rect l="l" t="t" r="r" b="b"/>
            <a:pathLst>
              <a:path w="34694" h="33626" extrusionOk="0">
                <a:moveTo>
                  <a:pt x="26961" y="0"/>
                </a:moveTo>
                <a:cubicBezTo>
                  <a:pt x="26141" y="0"/>
                  <a:pt x="25322" y="151"/>
                  <a:pt x="24556" y="464"/>
                </a:cubicBezTo>
                <a:cubicBezTo>
                  <a:pt x="21698" y="1610"/>
                  <a:pt x="20134" y="4617"/>
                  <a:pt x="17835" y="6683"/>
                </a:cubicBezTo>
                <a:cubicBezTo>
                  <a:pt x="14743" y="9484"/>
                  <a:pt x="10676" y="9541"/>
                  <a:pt x="7223" y="11514"/>
                </a:cubicBezTo>
                <a:cubicBezTo>
                  <a:pt x="4217" y="13226"/>
                  <a:pt x="1712" y="16000"/>
                  <a:pt x="680" y="19332"/>
                </a:cubicBezTo>
                <a:cubicBezTo>
                  <a:pt x="121" y="21065"/>
                  <a:pt x="0" y="23223"/>
                  <a:pt x="382" y="25281"/>
                </a:cubicBezTo>
                <a:cubicBezTo>
                  <a:pt x="800" y="27432"/>
                  <a:pt x="1769" y="29441"/>
                  <a:pt x="3361" y="30679"/>
                </a:cubicBezTo>
                <a:cubicBezTo>
                  <a:pt x="6075" y="32748"/>
                  <a:pt x="9754" y="33625"/>
                  <a:pt x="13212" y="33625"/>
                </a:cubicBezTo>
                <a:cubicBezTo>
                  <a:pt x="14035" y="33625"/>
                  <a:pt x="14846" y="33576"/>
                  <a:pt x="15628" y="33480"/>
                </a:cubicBezTo>
                <a:cubicBezTo>
                  <a:pt x="16066" y="33417"/>
                  <a:pt x="16512" y="33360"/>
                  <a:pt x="16922" y="33268"/>
                </a:cubicBezTo>
                <a:cubicBezTo>
                  <a:pt x="19455" y="32801"/>
                  <a:pt x="21931" y="31768"/>
                  <a:pt x="23763" y="29971"/>
                </a:cubicBezTo>
                <a:cubicBezTo>
                  <a:pt x="25765" y="27998"/>
                  <a:pt x="26798" y="25840"/>
                  <a:pt x="27767" y="23251"/>
                </a:cubicBezTo>
                <a:cubicBezTo>
                  <a:pt x="28892" y="20273"/>
                  <a:pt x="30774" y="17676"/>
                  <a:pt x="32217" y="14846"/>
                </a:cubicBezTo>
                <a:cubicBezTo>
                  <a:pt x="33667" y="12045"/>
                  <a:pt x="34693" y="8805"/>
                  <a:pt x="33929" y="5742"/>
                </a:cubicBezTo>
                <a:cubicBezTo>
                  <a:pt x="33427" y="3768"/>
                  <a:pt x="32160" y="1964"/>
                  <a:pt x="30420" y="938"/>
                </a:cubicBezTo>
                <a:cubicBezTo>
                  <a:pt x="29369" y="324"/>
                  <a:pt x="28163" y="0"/>
                  <a:pt x="2696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81"/>
          <p:cNvSpPr/>
          <p:nvPr/>
        </p:nvSpPr>
        <p:spPr>
          <a:xfrm rot="-714313">
            <a:off x="8428959" y="157401"/>
            <a:ext cx="2230273" cy="1980546"/>
          </a:xfrm>
          <a:custGeom>
            <a:avLst/>
            <a:gdLst/>
            <a:ahLst/>
            <a:cxnLst/>
            <a:rect l="l" t="t" r="r" b="b"/>
            <a:pathLst>
              <a:path w="34750" h="30859" extrusionOk="0">
                <a:moveTo>
                  <a:pt x="19927" y="1"/>
                </a:moveTo>
                <a:cubicBezTo>
                  <a:pt x="17317" y="1"/>
                  <a:pt x="14720" y="895"/>
                  <a:pt x="13116" y="2899"/>
                </a:cubicBezTo>
                <a:cubicBezTo>
                  <a:pt x="11970" y="4342"/>
                  <a:pt x="11440" y="6203"/>
                  <a:pt x="10492" y="7795"/>
                </a:cubicBezTo>
                <a:cubicBezTo>
                  <a:pt x="9346" y="9768"/>
                  <a:pt x="7606" y="11332"/>
                  <a:pt x="5837" y="12832"/>
                </a:cubicBezTo>
                <a:cubicBezTo>
                  <a:pt x="4542" y="13949"/>
                  <a:pt x="3184" y="15074"/>
                  <a:pt x="2208" y="16517"/>
                </a:cubicBezTo>
                <a:cubicBezTo>
                  <a:pt x="262" y="19290"/>
                  <a:pt x="1" y="23118"/>
                  <a:pt x="1472" y="26153"/>
                </a:cubicBezTo>
                <a:cubicBezTo>
                  <a:pt x="2859" y="28926"/>
                  <a:pt x="5250" y="30135"/>
                  <a:pt x="8221" y="30312"/>
                </a:cubicBezTo>
                <a:cubicBezTo>
                  <a:pt x="12027" y="30574"/>
                  <a:pt x="15826" y="30786"/>
                  <a:pt x="19632" y="30843"/>
                </a:cubicBezTo>
                <a:cubicBezTo>
                  <a:pt x="20489" y="30852"/>
                  <a:pt x="21343" y="30858"/>
                  <a:pt x="22195" y="30858"/>
                </a:cubicBezTo>
                <a:cubicBezTo>
                  <a:pt x="23952" y="30858"/>
                  <a:pt x="25703" y="30832"/>
                  <a:pt x="27470" y="30751"/>
                </a:cubicBezTo>
                <a:cubicBezTo>
                  <a:pt x="29126" y="30666"/>
                  <a:pt x="30894" y="30517"/>
                  <a:pt x="32246" y="29577"/>
                </a:cubicBezTo>
                <a:cubicBezTo>
                  <a:pt x="34042" y="28339"/>
                  <a:pt x="34750" y="25976"/>
                  <a:pt x="34488" y="23825"/>
                </a:cubicBezTo>
                <a:cubicBezTo>
                  <a:pt x="34219" y="21703"/>
                  <a:pt x="33102" y="19757"/>
                  <a:pt x="31863" y="17989"/>
                </a:cubicBezTo>
                <a:cubicBezTo>
                  <a:pt x="31099" y="16899"/>
                  <a:pt x="30243" y="15866"/>
                  <a:pt x="29656" y="14657"/>
                </a:cubicBezTo>
                <a:cubicBezTo>
                  <a:pt x="28680" y="12683"/>
                  <a:pt x="28447" y="10476"/>
                  <a:pt x="28029" y="8325"/>
                </a:cubicBezTo>
                <a:cubicBezTo>
                  <a:pt x="27591" y="6111"/>
                  <a:pt x="27675" y="3727"/>
                  <a:pt x="25971" y="1986"/>
                </a:cubicBezTo>
                <a:cubicBezTo>
                  <a:pt x="25058" y="1039"/>
                  <a:pt x="23728" y="543"/>
                  <a:pt x="22433" y="274"/>
                </a:cubicBezTo>
                <a:cubicBezTo>
                  <a:pt x="21619" y="95"/>
                  <a:pt x="20772" y="1"/>
                  <a:pt x="199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6" name="Google Shape;266;p81"/>
          <p:cNvGrpSpPr/>
          <p:nvPr/>
        </p:nvGrpSpPr>
        <p:grpSpPr>
          <a:xfrm>
            <a:off x="8704040" y="1638900"/>
            <a:ext cx="360758" cy="258297"/>
            <a:chOff x="4992850" y="4345375"/>
            <a:chExt cx="607336" cy="638400"/>
          </a:xfrm>
        </p:grpSpPr>
        <p:sp>
          <p:nvSpPr>
            <p:cNvPr id="267" name="Google Shape;267;p81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81"/>
            <p:cNvSpPr/>
            <p:nvPr/>
          </p:nvSpPr>
          <p:spPr>
            <a:xfrm rot="10800000">
              <a:off x="5374286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9" name="Google Shape;269;p81"/>
          <p:cNvSpPr/>
          <p:nvPr/>
        </p:nvSpPr>
        <p:spPr>
          <a:xfrm>
            <a:off x="203650" y="1422850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0" name="Google Shape;270;p81"/>
          <p:cNvGrpSpPr/>
          <p:nvPr/>
        </p:nvGrpSpPr>
        <p:grpSpPr>
          <a:xfrm>
            <a:off x="315272" y="2270471"/>
            <a:ext cx="234195" cy="188409"/>
            <a:chOff x="5151797" y="479071"/>
            <a:chExt cx="234195" cy="188409"/>
          </a:xfrm>
        </p:grpSpPr>
        <p:sp>
          <p:nvSpPr>
            <p:cNvPr id="271" name="Google Shape;271;p81"/>
            <p:cNvSpPr/>
            <p:nvPr/>
          </p:nvSpPr>
          <p:spPr>
            <a:xfrm>
              <a:off x="5151797" y="479071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1234" y="0"/>
                  </a:moveTo>
                  <a:cubicBezTo>
                    <a:pt x="1175" y="0"/>
                    <a:pt x="1109" y="21"/>
                    <a:pt x="1062" y="68"/>
                  </a:cubicBezTo>
                  <a:lnTo>
                    <a:pt x="1" y="1165"/>
                  </a:lnTo>
                  <a:lnTo>
                    <a:pt x="1062" y="2162"/>
                  </a:lnTo>
                  <a:cubicBezTo>
                    <a:pt x="1118" y="2190"/>
                    <a:pt x="1175" y="2226"/>
                    <a:pt x="1203" y="2226"/>
                  </a:cubicBezTo>
                  <a:cubicBezTo>
                    <a:pt x="1267" y="2226"/>
                    <a:pt x="1324" y="2190"/>
                    <a:pt x="1380" y="2162"/>
                  </a:cubicBezTo>
                  <a:cubicBezTo>
                    <a:pt x="1444" y="2077"/>
                    <a:pt x="1444" y="1929"/>
                    <a:pt x="1352" y="1837"/>
                  </a:cubicBezTo>
                  <a:lnTo>
                    <a:pt x="616" y="1165"/>
                  </a:lnTo>
                  <a:lnTo>
                    <a:pt x="1380" y="365"/>
                  </a:lnTo>
                  <a:cubicBezTo>
                    <a:pt x="1444" y="280"/>
                    <a:pt x="1444" y="132"/>
                    <a:pt x="1352" y="40"/>
                  </a:cubicBezTo>
                  <a:cubicBezTo>
                    <a:pt x="1327" y="14"/>
                    <a:pt x="1282" y="0"/>
                    <a:pt x="123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81"/>
            <p:cNvSpPr/>
            <p:nvPr/>
          </p:nvSpPr>
          <p:spPr>
            <a:xfrm>
              <a:off x="5261402" y="479071"/>
              <a:ext cx="124590" cy="188409"/>
            </a:xfrm>
            <a:custGeom>
              <a:avLst/>
              <a:gdLst/>
              <a:ahLst/>
              <a:cxnLst/>
              <a:rect l="l" t="t" r="r" b="b"/>
              <a:pathLst>
                <a:path w="1472" h="2226" extrusionOk="0">
                  <a:moveTo>
                    <a:pt x="1240" y="0"/>
                  </a:moveTo>
                  <a:cubicBezTo>
                    <a:pt x="1174" y="0"/>
                    <a:pt x="1108" y="21"/>
                    <a:pt x="1062" y="68"/>
                  </a:cubicBezTo>
                  <a:lnTo>
                    <a:pt x="0" y="1165"/>
                  </a:lnTo>
                  <a:lnTo>
                    <a:pt x="1090" y="2162"/>
                  </a:lnTo>
                  <a:cubicBezTo>
                    <a:pt x="1118" y="2190"/>
                    <a:pt x="1182" y="2226"/>
                    <a:pt x="1210" y="2226"/>
                  </a:cubicBezTo>
                  <a:cubicBezTo>
                    <a:pt x="1267" y="2226"/>
                    <a:pt x="1323" y="2190"/>
                    <a:pt x="1387" y="2162"/>
                  </a:cubicBezTo>
                  <a:cubicBezTo>
                    <a:pt x="1472" y="2077"/>
                    <a:pt x="1444" y="1929"/>
                    <a:pt x="1359" y="1837"/>
                  </a:cubicBezTo>
                  <a:lnTo>
                    <a:pt x="616" y="1165"/>
                  </a:lnTo>
                  <a:lnTo>
                    <a:pt x="1387" y="365"/>
                  </a:lnTo>
                  <a:cubicBezTo>
                    <a:pt x="1472" y="280"/>
                    <a:pt x="1444" y="132"/>
                    <a:pt x="1387" y="40"/>
                  </a:cubicBezTo>
                  <a:cubicBezTo>
                    <a:pt x="1346" y="14"/>
                    <a:pt x="1293" y="0"/>
                    <a:pt x="124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3" name="Google Shape;273;p81"/>
          <p:cNvSpPr/>
          <p:nvPr/>
        </p:nvSpPr>
        <p:spPr>
          <a:xfrm>
            <a:off x="166600" y="3930325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8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CUSTOM_8_1"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82"/>
          <p:cNvSpPr txBox="1">
            <a:spLocks noGrp="1"/>
          </p:cNvSpPr>
          <p:nvPr>
            <p:ph type="title"/>
          </p:nvPr>
        </p:nvSpPr>
        <p:spPr>
          <a:xfrm>
            <a:off x="1325650" y="2432800"/>
            <a:ext cx="1398900" cy="6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7" name="Google Shape;277;p82"/>
          <p:cNvSpPr txBox="1">
            <a:spLocks noGrp="1"/>
          </p:cNvSpPr>
          <p:nvPr>
            <p:ph type="subTitle" idx="1"/>
          </p:nvPr>
        </p:nvSpPr>
        <p:spPr>
          <a:xfrm>
            <a:off x="938500" y="3560852"/>
            <a:ext cx="2173200" cy="8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278" name="Google Shape;278;p82"/>
          <p:cNvSpPr txBox="1">
            <a:spLocks noGrp="1"/>
          </p:cNvSpPr>
          <p:nvPr>
            <p:ph type="subTitle" idx="2"/>
          </p:nvPr>
        </p:nvSpPr>
        <p:spPr>
          <a:xfrm>
            <a:off x="938500" y="3132150"/>
            <a:ext cx="2173200" cy="5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79" name="Google Shape;279;p82"/>
          <p:cNvSpPr txBox="1">
            <a:spLocks noGrp="1"/>
          </p:cNvSpPr>
          <p:nvPr>
            <p:ph type="title" idx="3"/>
          </p:nvPr>
        </p:nvSpPr>
        <p:spPr>
          <a:xfrm>
            <a:off x="3873100" y="2432800"/>
            <a:ext cx="1397700" cy="6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80" name="Google Shape;280;p82"/>
          <p:cNvSpPr txBox="1">
            <a:spLocks noGrp="1"/>
          </p:cNvSpPr>
          <p:nvPr>
            <p:ph type="subTitle" idx="4"/>
          </p:nvPr>
        </p:nvSpPr>
        <p:spPr>
          <a:xfrm>
            <a:off x="3485400" y="3560852"/>
            <a:ext cx="2173200" cy="8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281" name="Google Shape;281;p82"/>
          <p:cNvSpPr txBox="1">
            <a:spLocks noGrp="1"/>
          </p:cNvSpPr>
          <p:nvPr>
            <p:ph type="subTitle" idx="5"/>
          </p:nvPr>
        </p:nvSpPr>
        <p:spPr>
          <a:xfrm>
            <a:off x="3485400" y="3132150"/>
            <a:ext cx="2173200" cy="5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82" name="Google Shape;282;p82"/>
          <p:cNvSpPr txBox="1">
            <a:spLocks noGrp="1"/>
          </p:cNvSpPr>
          <p:nvPr>
            <p:ph type="title" idx="6"/>
          </p:nvPr>
        </p:nvSpPr>
        <p:spPr>
          <a:xfrm>
            <a:off x="6417675" y="2432800"/>
            <a:ext cx="1397700" cy="6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83" name="Google Shape;283;p82"/>
          <p:cNvSpPr txBox="1">
            <a:spLocks noGrp="1"/>
          </p:cNvSpPr>
          <p:nvPr>
            <p:ph type="subTitle" idx="7"/>
          </p:nvPr>
        </p:nvSpPr>
        <p:spPr>
          <a:xfrm>
            <a:off x="6032300" y="3560852"/>
            <a:ext cx="2173200" cy="8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100"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284" name="Google Shape;284;p82"/>
          <p:cNvSpPr txBox="1">
            <a:spLocks noGrp="1"/>
          </p:cNvSpPr>
          <p:nvPr>
            <p:ph type="subTitle" idx="8"/>
          </p:nvPr>
        </p:nvSpPr>
        <p:spPr>
          <a:xfrm>
            <a:off x="6032300" y="3132150"/>
            <a:ext cx="2173200" cy="5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85" name="Google Shape;285;p82"/>
          <p:cNvSpPr txBox="1">
            <a:spLocks noGrp="1"/>
          </p:cNvSpPr>
          <p:nvPr>
            <p:ph type="title" idx="9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86" name="Google Shape;286;p82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82"/>
          <p:cNvSpPr/>
          <p:nvPr/>
        </p:nvSpPr>
        <p:spPr>
          <a:xfrm>
            <a:off x="-1731000" y="2571745"/>
            <a:ext cx="2496096" cy="1582356"/>
          </a:xfrm>
          <a:custGeom>
            <a:avLst/>
            <a:gdLst/>
            <a:ahLst/>
            <a:cxnLst/>
            <a:rect l="l" t="t" r="r" b="b"/>
            <a:pathLst>
              <a:path w="47371" h="30030" extrusionOk="0">
                <a:moveTo>
                  <a:pt x="30713" y="1"/>
                </a:moveTo>
                <a:cubicBezTo>
                  <a:pt x="29748" y="1"/>
                  <a:pt x="28782" y="127"/>
                  <a:pt x="27824" y="424"/>
                </a:cubicBezTo>
                <a:cubicBezTo>
                  <a:pt x="26233" y="898"/>
                  <a:pt x="24733" y="1605"/>
                  <a:pt x="23077" y="1931"/>
                </a:cubicBezTo>
                <a:cubicBezTo>
                  <a:pt x="22133" y="2112"/>
                  <a:pt x="21172" y="2158"/>
                  <a:pt x="20205" y="2158"/>
                </a:cubicBezTo>
                <a:cubicBezTo>
                  <a:pt x="19185" y="2158"/>
                  <a:pt x="18159" y="2106"/>
                  <a:pt x="17142" y="2106"/>
                </a:cubicBezTo>
                <a:cubicBezTo>
                  <a:pt x="15844" y="2106"/>
                  <a:pt x="14560" y="2191"/>
                  <a:pt x="13322" y="2574"/>
                </a:cubicBezTo>
                <a:cubicBezTo>
                  <a:pt x="11079" y="3282"/>
                  <a:pt x="9198" y="4966"/>
                  <a:pt x="8250" y="7088"/>
                </a:cubicBezTo>
                <a:cubicBezTo>
                  <a:pt x="7514" y="8708"/>
                  <a:pt x="7337" y="10505"/>
                  <a:pt x="6453" y="12012"/>
                </a:cubicBezTo>
                <a:cubicBezTo>
                  <a:pt x="5158" y="14247"/>
                  <a:pt x="2590" y="15513"/>
                  <a:pt x="1296" y="17756"/>
                </a:cubicBezTo>
                <a:cubicBezTo>
                  <a:pt x="1" y="20055"/>
                  <a:pt x="355" y="23062"/>
                  <a:pt x="1798" y="25304"/>
                </a:cubicBezTo>
                <a:cubicBezTo>
                  <a:pt x="1883" y="25389"/>
                  <a:pt x="1946" y="25509"/>
                  <a:pt x="2031" y="25630"/>
                </a:cubicBezTo>
                <a:cubicBezTo>
                  <a:pt x="3687" y="27865"/>
                  <a:pt x="6340" y="29195"/>
                  <a:pt x="9077" y="29726"/>
                </a:cubicBezTo>
                <a:cubicBezTo>
                  <a:pt x="10189" y="29941"/>
                  <a:pt x="11314" y="30029"/>
                  <a:pt x="12442" y="30029"/>
                </a:cubicBezTo>
                <a:cubicBezTo>
                  <a:pt x="14099" y="30029"/>
                  <a:pt x="15761" y="29838"/>
                  <a:pt x="17390" y="29577"/>
                </a:cubicBezTo>
                <a:cubicBezTo>
                  <a:pt x="18897" y="29344"/>
                  <a:pt x="20425" y="29047"/>
                  <a:pt x="21960" y="29018"/>
                </a:cubicBezTo>
                <a:cubicBezTo>
                  <a:pt x="22130" y="29012"/>
                  <a:pt x="22300" y="29010"/>
                  <a:pt x="22470" y="29010"/>
                </a:cubicBezTo>
                <a:cubicBezTo>
                  <a:pt x="24892" y="29010"/>
                  <a:pt x="27287" y="29585"/>
                  <a:pt x="29713" y="29698"/>
                </a:cubicBezTo>
                <a:cubicBezTo>
                  <a:pt x="29922" y="29707"/>
                  <a:pt x="30132" y="29711"/>
                  <a:pt x="30343" y="29711"/>
                </a:cubicBezTo>
                <a:cubicBezTo>
                  <a:pt x="32751" y="29711"/>
                  <a:pt x="35268" y="29093"/>
                  <a:pt x="36816" y="27278"/>
                </a:cubicBezTo>
                <a:cubicBezTo>
                  <a:pt x="37672" y="26274"/>
                  <a:pt x="38139" y="25007"/>
                  <a:pt x="39143" y="24123"/>
                </a:cubicBezTo>
                <a:cubicBezTo>
                  <a:pt x="40120" y="23295"/>
                  <a:pt x="41414" y="22977"/>
                  <a:pt x="42560" y="22383"/>
                </a:cubicBezTo>
                <a:cubicBezTo>
                  <a:pt x="44859" y="21173"/>
                  <a:pt x="46366" y="18789"/>
                  <a:pt x="46869" y="16256"/>
                </a:cubicBezTo>
                <a:cubicBezTo>
                  <a:pt x="47371" y="13717"/>
                  <a:pt x="46925" y="11064"/>
                  <a:pt x="45984" y="8651"/>
                </a:cubicBezTo>
                <a:cubicBezTo>
                  <a:pt x="44541" y="4966"/>
                  <a:pt x="40735" y="2751"/>
                  <a:pt x="37141" y="1428"/>
                </a:cubicBezTo>
                <a:cubicBezTo>
                  <a:pt x="35075" y="648"/>
                  <a:pt x="32897" y="1"/>
                  <a:pt x="3071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82"/>
          <p:cNvSpPr/>
          <p:nvPr/>
        </p:nvSpPr>
        <p:spPr>
          <a:xfrm>
            <a:off x="8488556" y="1302489"/>
            <a:ext cx="1300321" cy="1626477"/>
          </a:xfrm>
          <a:custGeom>
            <a:avLst/>
            <a:gdLst/>
            <a:ahLst/>
            <a:cxnLst/>
            <a:rect l="l" t="t" r="r" b="b"/>
            <a:pathLst>
              <a:path w="7690" h="9619" extrusionOk="0">
                <a:moveTo>
                  <a:pt x="1814" y="0"/>
                </a:moveTo>
                <a:cubicBezTo>
                  <a:pt x="1314" y="0"/>
                  <a:pt x="835" y="161"/>
                  <a:pt x="503" y="527"/>
                </a:cubicBezTo>
                <a:cubicBezTo>
                  <a:pt x="114" y="938"/>
                  <a:pt x="1" y="1532"/>
                  <a:pt x="29" y="2063"/>
                </a:cubicBezTo>
                <a:cubicBezTo>
                  <a:pt x="57" y="2621"/>
                  <a:pt x="234" y="3152"/>
                  <a:pt x="383" y="3683"/>
                </a:cubicBezTo>
                <a:cubicBezTo>
                  <a:pt x="913" y="5777"/>
                  <a:pt x="149" y="9017"/>
                  <a:pt x="3064" y="9547"/>
                </a:cubicBezTo>
                <a:cubicBezTo>
                  <a:pt x="3307" y="9596"/>
                  <a:pt x="3542" y="9619"/>
                  <a:pt x="3768" y="9619"/>
                </a:cubicBezTo>
                <a:cubicBezTo>
                  <a:pt x="6281" y="9619"/>
                  <a:pt x="7690" y="6774"/>
                  <a:pt x="7365" y="4418"/>
                </a:cubicBezTo>
                <a:cubicBezTo>
                  <a:pt x="7252" y="3739"/>
                  <a:pt x="6983" y="3060"/>
                  <a:pt x="6573" y="2501"/>
                </a:cubicBezTo>
                <a:cubicBezTo>
                  <a:pt x="6276" y="2119"/>
                  <a:pt x="5922" y="1822"/>
                  <a:pt x="5512" y="1589"/>
                </a:cubicBezTo>
                <a:cubicBezTo>
                  <a:pt x="5129" y="1383"/>
                  <a:pt x="4684" y="1263"/>
                  <a:pt x="4274" y="1058"/>
                </a:cubicBezTo>
                <a:cubicBezTo>
                  <a:pt x="3863" y="825"/>
                  <a:pt x="3474" y="527"/>
                  <a:pt x="3064" y="322"/>
                </a:cubicBezTo>
                <a:cubicBezTo>
                  <a:pt x="2683" y="117"/>
                  <a:pt x="2240" y="0"/>
                  <a:pt x="181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9" name="Google Shape;289;p82"/>
          <p:cNvGrpSpPr/>
          <p:nvPr/>
        </p:nvGrpSpPr>
        <p:grpSpPr>
          <a:xfrm>
            <a:off x="8676565" y="1435450"/>
            <a:ext cx="360758" cy="258297"/>
            <a:chOff x="4992850" y="4345375"/>
            <a:chExt cx="607336" cy="638400"/>
          </a:xfrm>
        </p:grpSpPr>
        <p:sp>
          <p:nvSpPr>
            <p:cNvPr id="290" name="Google Shape;290;p82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82"/>
            <p:cNvSpPr/>
            <p:nvPr/>
          </p:nvSpPr>
          <p:spPr>
            <a:xfrm rot="10800000">
              <a:off x="5374286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2" name="Google Shape;292;p82"/>
          <p:cNvSpPr/>
          <p:nvPr/>
        </p:nvSpPr>
        <p:spPr>
          <a:xfrm>
            <a:off x="170850" y="1435450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3" name="Google Shape;293;p82"/>
          <p:cNvGrpSpPr/>
          <p:nvPr/>
        </p:nvGrpSpPr>
        <p:grpSpPr>
          <a:xfrm>
            <a:off x="212297" y="3225671"/>
            <a:ext cx="234195" cy="188409"/>
            <a:chOff x="5151797" y="479071"/>
            <a:chExt cx="234195" cy="188409"/>
          </a:xfrm>
        </p:grpSpPr>
        <p:sp>
          <p:nvSpPr>
            <p:cNvPr id="294" name="Google Shape;294;p82"/>
            <p:cNvSpPr/>
            <p:nvPr/>
          </p:nvSpPr>
          <p:spPr>
            <a:xfrm>
              <a:off x="5151797" y="479071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1234" y="0"/>
                  </a:moveTo>
                  <a:cubicBezTo>
                    <a:pt x="1175" y="0"/>
                    <a:pt x="1109" y="21"/>
                    <a:pt x="1062" y="68"/>
                  </a:cubicBezTo>
                  <a:lnTo>
                    <a:pt x="1" y="1165"/>
                  </a:lnTo>
                  <a:lnTo>
                    <a:pt x="1062" y="2162"/>
                  </a:lnTo>
                  <a:cubicBezTo>
                    <a:pt x="1118" y="2190"/>
                    <a:pt x="1175" y="2226"/>
                    <a:pt x="1203" y="2226"/>
                  </a:cubicBezTo>
                  <a:cubicBezTo>
                    <a:pt x="1267" y="2226"/>
                    <a:pt x="1324" y="2190"/>
                    <a:pt x="1380" y="2162"/>
                  </a:cubicBezTo>
                  <a:cubicBezTo>
                    <a:pt x="1444" y="2077"/>
                    <a:pt x="1444" y="1929"/>
                    <a:pt x="1352" y="1837"/>
                  </a:cubicBezTo>
                  <a:lnTo>
                    <a:pt x="616" y="1165"/>
                  </a:lnTo>
                  <a:lnTo>
                    <a:pt x="1380" y="365"/>
                  </a:lnTo>
                  <a:cubicBezTo>
                    <a:pt x="1444" y="280"/>
                    <a:pt x="1444" y="132"/>
                    <a:pt x="1352" y="40"/>
                  </a:cubicBezTo>
                  <a:cubicBezTo>
                    <a:pt x="1327" y="14"/>
                    <a:pt x="1282" y="0"/>
                    <a:pt x="123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82"/>
            <p:cNvSpPr/>
            <p:nvPr/>
          </p:nvSpPr>
          <p:spPr>
            <a:xfrm>
              <a:off x="5261402" y="479071"/>
              <a:ext cx="124590" cy="188409"/>
            </a:xfrm>
            <a:custGeom>
              <a:avLst/>
              <a:gdLst/>
              <a:ahLst/>
              <a:cxnLst/>
              <a:rect l="l" t="t" r="r" b="b"/>
              <a:pathLst>
                <a:path w="1472" h="2226" extrusionOk="0">
                  <a:moveTo>
                    <a:pt x="1240" y="0"/>
                  </a:moveTo>
                  <a:cubicBezTo>
                    <a:pt x="1174" y="0"/>
                    <a:pt x="1108" y="21"/>
                    <a:pt x="1062" y="68"/>
                  </a:cubicBezTo>
                  <a:lnTo>
                    <a:pt x="0" y="1165"/>
                  </a:lnTo>
                  <a:lnTo>
                    <a:pt x="1090" y="2162"/>
                  </a:lnTo>
                  <a:cubicBezTo>
                    <a:pt x="1118" y="2190"/>
                    <a:pt x="1182" y="2226"/>
                    <a:pt x="1210" y="2226"/>
                  </a:cubicBezTo>
                  <a:cubicBezTo>
                    <a:pt x="1267" y="2226"/>
                    <a:pt x="1323" y="2190"/>
                    <a:pt x="1387" y="2162"/>
                  </a:cubicBezTo>
                  <a:cubicBezTo>
                    <a:pt x="1472" y="2077"/>
                    <a:pt x="1444" y="1929"/>
                    <a:pt x="1359" y="1837"/>
                  </a:cubicBezTo>
                  <a:lnTo>
                    <a:pt x="616" y="1165"/>
                  </a:lnTo>
                  <a:lnTo>
                    <a:pt x="1387" y="365"/>
                  </a:lnTo>
                  <a:cubicBezTo>
                    <a:pt x="1472" y="280"/>
                    <a:pt x="1444" y="132"/>
                    <a:pt x="1387" y="40"/>
                  </a:cubicBezTo>
                  <a:cubicBezTo>
                    <a:pt x="1346" y="14"/>
                    <a:pt x="1293" y="0"/>
                    <a:pt x="124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6" name="Google Shape;296;p82"/>
          <p:cNvGrpSpPr/>
          <p:nvPr/>
        </p:nvGrpSpPr>
        <p:grpSpPr>
          <a:xfrm>
            <a:off x="8664279" y="4232272"/>
            <a:ext cx="234788" cy="188409"/>
            <a:chOff x="6428979" y="917397"/>
            <a:chExt cx="234788" cy="188409"/>
          </a:xfrm>
        </p:grpSpPr>
        <p:sp>
          <p:nvSpPr>
            <p:cNvPr id="297" name="Google Shape;297;p82"/>
            <p:cNvSpPr/>
            <p:nvPr/>
          </p:nvSpPr>
          <p:spPr>
            <a:xfrm>
              <a:off x="6538500" y="917397"/>
              <a:ext cx="125267" cy="188409"/>
            </a:xfrm>
            <a:custGeom>
              <a:avLst/>
              <a:gdLst/>
              <a:ahLst/>
              <a:cxnLst/>
              <a:rect l="l" t="t" r="r" b="b"/>
              <a:pathLst>
                <a:path w="1480" h="2226" extrusionOk="0">
                  <a:moveTo>
                    <a:pt x="219" y="1"/>
                  </a:moveTo>
                  <a:cubicBezTo>
                    <a:pt x="174" y="1"/>
                    <a:pt x="130" y="15"/>
                    <a:pt x="93" y="39"/>
                  </a:cubicBezTo>
                  <a:cubicBezTo>
                    <a:pt x="1" y="131"/>
                    <a:pt x="1" y="280"/>
                    <a:pt x="93" y="365"/>
                  </a:cubicBezTo>
                  <a:lnTo>
                    <a:pt x="857" y="1136"/>
                  </a:lnTo>
                  <a:lnTo>
                    <a:pt x="93" y="1843"/>
                  </a:lnTo>
                  <a:cubicBezTo>
                    <a:pt x="1" y="1928"/>
                    <a:pt x="1" y="2077"/>
                    <a:pt x="93" y="2133"/>
                  </a:cubicBezTo>
                  <a:cubicBezTo>
                    <a:pt x="121" y="2197"/>
                    <a:pt x="178" y="2225"/>
                    <a:pt x="241" y="2225"/>
                  </a:cubicBezTo>
                  <a:cubicBezTo>
                    <a:pt x="298" y="2225"/>
                    <a:pt x="355" y="2197"/>
                    <a:pt x="383" y="2162"/>
                  </a:cubicBezTo>
                  <a:lnTo>
                    <a:pt x="1479" y="1164"/>
                  </a:lnTo>
                  <a:lnTo>
                    <a:pt x="383" y="75"/>
                  </a:lnTo>
                  <a:cubicBezTo>
                    <a:pt x="335" y="23"/>
                    <a:pt x="277" y="1"/>
                    <a:pt x="2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82"/>
            <p:cNvSpPr/>
            <p:nvPr/>
          </p:nvSpPr>
          <p:spPr>
            <a:xfrm>
              <a:off x="6428979" y="917397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218" y="1"/>
                  </a:moveTo>
                  <a:cubicBezTo>
                    <a:pt x="172" y="1"/>
                    <a:pt x="126" y="15"/>
                    <a:pt x="85" y="39"/>
                  </a:cubicBezTo>
                  <a:cubicBezTo>
                    <a:pt x="0" y="131"/>
                    <a:pt x="0" y="280"/>
                    <a:pt x="85" y="365"/>
                  </a:cubicBezTo>
                  <a:lnTo>
                    <a:pt x="856" y="1136"/>
                  </a:lnTo>
                  <a:lnTo>
                    <a:pt x="85" y="1843"/>
                  </a:lnTo>
                  <a:cubicBezTo>
                    <a:pt x="0" y="1928"/>
                    <a:pt x="0" y="2077"/>
                    <a:pt x="85" y="2133"/>
                  </a:cubicBezTo>
                  <a:cubicBezTo>
                    <a:pt x="121" y="2197"/>
                    <a:pt x="177" y="2225"/>
                    <a:pt x="234" y="2225"/>
                  </a:cubicBezTo>
                  <a:cubicBezTo>
                    <a:pt x="297" y="2225"/>
                    <a:pt x="326" y="2197"/>
                    <a:pt x="382" y="2162"/>
                  </a:cubicBezTo>
                  <a:lnTo>
                    <a:pt x="1444" y="1164"/>
                  </a:lnTo>
                  <a:lnTo>
                    <a:pt x="382" y="75"/>
                  </a:lnTo>
                  <a:cubicBezTo>
                    <a:pt x="335" y="23"/>
                    <a:pt x="276" y="1"/>
                    <a:pt x="21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9" name="Google Shape;299;p82"/>
          <p:cNvSpPr/>
          <p:nvPr/>
        </p:nvSpPr>
        <p:spPr>
          <a:xfrm>
            <a:off x="8712350" y="2174488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4_1"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83"/>
          <p:cNvSpPr/>
          <p:nvPr/>
        </p:nvSpPr>
        <p:spPr>
          <a:xfrm>
            <a:off x="7976781" y="2695589"/>
            <a:ext cx="2394769" cy="1973794"/>
          </a:xfrm>
          <a:custGeom>
            <a:avLst/>
            <a:gdLst/>
            <a:ahLst/>
            <a:cxnLst/>
            <a:rect l="l" t="t" r="r" b="b"/>
            <a:pathLst>
              <a:path w="42568" h="35085" extrusionOk="0">
                <a:moveTo>
                  <a:pt x="28184" y="1"/>
                </a:moveTo>
                <a:cubicBezTo>
                  <a:pt x="27147" y="1"/>
                  <a:pt x="26108" y="74"/>
                  <a:pt x="25087" y="208"/>
                </a:cubicBezTo>
                <a:cubicBezTo>
                  <a:pt x="23049" y="477"/>
                  <a:pt x="21019" y="979"/>
                  <a:pt x="19130" y="1771"/>
                </a:cubicBezTo>
                <a:cubicBezTo>
                  <a:pt x="14857" y="3603"/>
                  <a:pt x="12530" y="8343"/>
                  <a:pt x="9049" y="11237"/>
                </a:cubicBezTo>
                <a:cubicBezTo>
                  <a:pt x="6750" y="13118"/>
                  <a:pt x="3920" y="13918"/>
                  <a:pt x="2357" y="16514"/>
                </a:cubicBezTo>
                <a:cubicBezTo>
                  <a:pt x="616" y="19344"/>
                  <a:pt x="1" y="22527"/>
                  <a:pt x="1182" y="25739"/>
                </a:cubicBezTo>
                <a:cubicBezTo>
                  <a:pt x="1239" y="25824"/>
                  <a:pt x="1267" y="25944"/>
                  <a:pt x="1296" y="26065"/>
                </a:cubicBezTo>
                <a:cubicBezTo>
                  <a:pt x="2654" y="29276"/>
                  <a:pt x="5484" y="31752"/>
                  <a:pt x="8695" y="33167"/>
                </a:cubicBezTo>
                <a:cubicBezTo>
                  <a:pt x="11999" y="34639"/>
                  <a:pt x="15685" y="35049"/>
                  <a:pt x="19279" y="35084"/>
                </a:cubicBezTo>
                <a:cubicBezTo>
                  <a:pt x="22519" y="35084"/>
                  <a:pt x="25822" y="34759"/>
                  <a:pt x="28624" y="33167"/>
                </a:cubicBezTo>
                <a:cubicBezTo>
                  <a:pt x="31807" y="31335"/>
                  <a:pt x="32097" y="28951"/>
                  <a:pt x="33307" y="25916"/>
                </a:cubicBezTo>
                <a:cubicBezTo>
                  <a:pt x="34340" y="23320"/>
                  <a:pt x="36936" y="21403"/>
                  <a:pt x="38641" y="19280"/>
                </a:cubicBezTo>
                <a:cubicBezTo>
                  <a:pt x="41032" y="16337"/>
                  <a:pt x="42567" y="12411"/>
                  <a:pt x="41683" y="8697"/>
                </a:cubicBezTo>
                <a:cubicBezTo>
                  <a:pt x="40884" y="5400"/>
                  <a:pt x="38231" y="2719"/>
                  <a:pt x="35104" y="1333"/>
                </a:cubicBezTo>
                <a:cubicBezTo>
                  <a:pt x="32933" y="387"/>
                  <a:pt x="30559" y="1"/>
                  <a:pt x="2818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83"/>
          <p:cNvSpPr/>
          <p:nvPr/>
        </p:nvSpPr>
        <p:spPr>
          <a:xfrm>
            <a:off x="112114" y="770884"/>
            <a:ext cx="815928" cy="1020576"/>
          </a:xfrm>
          <a:custGeom>
            <a:avLst/>
            <a:gdLst/>
            <a:ahLst/>
            <a:cxnLst/>
            <a:rect l="l" t="t" r="r" b="b"/>
            <a:pathLst>
              <a:path w="7690" h="9619" extrusionOk="0">
                <a:moveTo>
                  <a:pt x="1814" y="0"/>
                </a:moveTo>
                <a:cubicBezTo>
                  <a:pt x="1314" y="0"/>
                  <a:pt x="835" y="161"/>
                  <a:pt x="503" y="527"/>
                </a:cubicBezTo>
                <a:cubicBezTo>
                  <a:pt x="114" y="938"/>
                  <a:pt x="1" y="1532"/>
                  <a:pt x="29" y="2063"/>
                </a:cubicBezTo>
                <a:cubicBezTo>
                  <a:pt x="57" y="2621"/>
                  <a:pt x="234" y="3152"/>
                  <a:pt x="383" y="3683"/>
                </a:cubicBezTo>
                <a:cubicBezTo>
                  <a:pt x="913" y="5777"/>
                  <a:pt x="149" y="9017"/>
                  <a:pt x="3064" y="9547"/>
                </a:cubicBezTo>
                <a:cubicBezTo>
                  <a:pt x="3307" y="9596"/>
                  <a:pt x="3542" y="9619"/>
                  <a:pt x="3768" y="9619"/>
                </a:cubicBezTo>
                <a:cubicBezTo>
                  <a:pt x="6281" y="9619"/>
                  <a:pt x="7690" y="6774"/>
                  <a:pt x="7365" y="4418"/>
                </a:cubicBezTo>
                <a:cubicBezTo>
                  <a:pt x="7252" y="3739"/>
                  <a:pt x="6983" y="3060"/>
                  <a:pt x="6573" y="2501"/>
                </a:cubicBezTo>
                <a:cubicBezTo>
                  <a:pt x="6276" y="2119"/>
                  <a:pt x="5922" y="1822"/>
                  <a:pt x="5512" y="1589"/>
                </a:cubicBezTo>
                <a:cubicBezTo>
                  <a:pt x="5129" y="1383"/>
                  <a:pt x="4684" y="1263"/>
                  <a:pt x="4274" y="1058"/>
                </a:cubicBezTo>
                <a:cubicBezTo>
                  <a:pt x="3863" y="825"/>
                  <a:pt x="3474" y="527"/>
                  <a:pt x="3064" y="322"/>
                </a:cubicBezTo>
                <a:cubicBezTo>
                  <a:pt x="2683" y="117"/>
                  <a:pt x="2240" y="0"/>
                  <a:pt x="181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3" name="Google Shape;303;p83"/>
          <p:cNvGrpSpPr/>
          <p:nvPr/>
        </p:nvGrpSpPr>
        <p:grpSpPr>
          <a:xfrm>
            <a:off x="8585515" y="3621775"/>
            <a:ext cx="360758" cy="258297"/>
            <a:chOff x="4992850" y="4345375"/>
            <a:chExt cx="607336" cy="638400"/>
          </a:xfrm>
        </p:grpSpPr>
        <p:sp>
          <p:nvSpPr>
            <p:cNvPr id="304" name="Google Shape;304;p83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83"/>
            <p:cNvSpPr/>
            <p:nvPr/>
          </p:nvSpPr>
          <p:spPr>
            <a:xfrm rot="10800000">
              <a:off x="5374286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6" name="Google Shape;306;p83"/>
          <p:cNvSpPr/>
          <p:nvPr/>
        </p:nvSpPr>
        <p:spPr>
          <a:xfrm>
            <a:off x="367550" y="1105800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83"/>
          <p:cNvSpPr txBox="1">
            <a:spLocks noGrp="1"/>
          </p:cNvSpPr>
          <p:nvPr>
            <p:ph type="title"/>
          </p:nvPr>
        </p:nvSpPr>
        <p:spPr>
          <a:xfrm>
            <a:off x="4412838" y="1795575"/>
            <a:ext cx="3593400" cy="6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08" name="Google Shape;308;p83"/>
          <p:cNvSpPr txBox="1">
            <a:spLocks noGrp="1"/>
          </p:cNvSpPr>
          <p:nvPr>
            <p:ph type="subTitle" idx="1"/>
          </p:nvPr>
        </p:nvSpPr>
        <p:spPr>
          <a:xfrm>
            <a:off x="4413013" y="2432218"/>
            <a:ext cx="3593400" cy="88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9" name="Google Shape;309;p83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4_2_1"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84"/>
          <p:cNvSpPr/>
          <p:nvPr/>
        </p:nvSpPr>
        <p:spPr>
          <a:xfrm rot="4509842">
            <a:off x="-698209" y="3502619"/>
            <a:ext cx="2394790" cy="1973811"/>
          </a:xfrm>
          <a:custGeom>
            <a:avLst/>
            <a:gdLst/>
            <a:ahLst/>
            <a:cxnLst/>
            <a:rect l="l" t="t" r="r" b="b"/>
            <a:pathLst>
              <a:path w="42568" h="35085" extrusionOk="0">
                <a:moveTo>
                  <a:pt x="28184" y="1"/>
                </a:moveTo>
                <a:cubicBezTo>
                  <a:pt x="27147" y="1"/>
                  <a:pt x="26108" y="74"/>
                  <a:pt x="25087" y="208"/>
                </a:cubicBezTo>
                <a:cubicBezTo>
                  <a:pt x="23049" y="477"/>
                  <a:pt x="21019" y="979"/>
                  <a:pt x="19130" y="1771"/>
                </a:cubicBezTo>
                <a:cubicBezTo>
                  <a:pt x="14857" y="3603"/>
                  <a:pt x="12530" y="8343"/>
                  <a:pt x="9049" y="11237"/>
                </a:cubicBezTo>
                <a:cubicBezTo>
                  <a:pt x="6750" y="13118"/>
                  <a:pt x="3920" y="13918"/>
                  <a:pt x="2357" y="16514"/>
                </a:cubicBezTo>
                <a:cubicBezTo>
                  <a:pt x="616" y="19344"/>
                  <a:pt x="1" y="22527"/>
                  <a:pt x="1182" y="25739"/>
                </a:cubicBezTo>
                <a:cubicBezTo>
                  <a:pt x="1239" y="25824"/>
                  <a:pt x="1267" y="25944"/>
                  <a:pt x="1296" y="26065"/>
                </a:cubicBezTo>
                <a:cubicBezTo>
                  <a:pt x="2654" y="29276"/>
                  <a:pt x="5484" y="31752"/>
                  <a:pt x="8695" y="33167"/>
                </a:cubicBezTo>
                <a:cubicBezTo>
                  <a:pt x="11999" y="34639"/>
                  <a:pt x="15685" y="35049"/>
                  <a:pt x="19279" y="35084"/>
                </a:cubicBezTo>
                <a:cubicBezTo>
                  <a:pt x="22519" y="35084"/>
                  <a:pt x="25822" y="34759"/>
                  <a:pt x="28624" y="33167"/>
                </a:cubicBezTo>
                <a:cubicBezTo>
                  <a:pt x="31807" y="31335"/>
                  <a:pt x="32097" y="28951"/>
                  <a:pt x="33307" y="25916"/>
                </a:cubicBezTo>
                <a:cubicBezTo>
                  <a:pt x="34340" y="23320"/>
                  <a:pt x="36936" y="21403"/>
                  <a:pt x="38641" y="19280"/>
                </a:cubicBezTo>
                <a:cubicBezTo>
                  <a:pt x="41032" y="16337"/>
                  <a:pt x="42567" y="12411"/>
                  <a:pt x="41683" y="8697"/>
                </a:cubicBezTo>
                <a:cubicBezTo>
                  <a:pt x="40884" y="5400"/>
                  <a:pt x="38231" y="2719"/>
                  <a:pt x="35104" y="1333"/>
                </a:cubicBezTo>
                <a:cubicBezTo>
                  <a:pt x="32933" y="387"/>
                  <a:pt x="30559" y="1"/>
                  <a:pt x="2818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84"/>
          <p:cNvSpPr txBox="1">
            <a:spLocks noGrp="1"/>
          </p:cNvSpPr>
          <p:nvPr>
            <p:ph type="title"/>
          </p:nvPr>
        </p:nvSpPr>
        <p:spPr>
          <a:xfrm>
            <a:off x="1637988" y="1830263"/>
            <a:ext cx="3597900" cy="6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13" name="Google Shape;313;p84"/>
          <p:cNvSpPr txBox="1">
            <a:spLocks noGrp="1"/>
          </p:cNvSpPr>
          <p:nvPr>
            <p:ph type="subTitle" idx="1"/>
          </p:nvPr>
        </p:nvSpPr>
        <p:spPr>
          <a:xfrm>
            <a:off x="1637988" y="2468654"/>
            <a:ext cx="3597900" cy="8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4" name="Google Shape;314;p84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84"/>
          <p:cNvSpPr/>
          <p:nvPr/>
        </p:nvSpPr>
        <p:spPr>
          <a:xfrm rot="-3555120">
            <a:off x="8386891" y="372220"/>
            <a:ext cx="1858693" cy="1745210"/>
          </a:xfrm>
          <a:custGeom>
            <a:avLst/>
            <a:gdLst/>
            <a:ahLst/>
            <a:cxnLst/>
            <a:rect l="l" t="t" r="r" b="b"/>
            <a:pathLst>
              <a:path w="13414" h="12595" extrusionOk="0">
                <a:moveTo>
                  <a:pt x="6393" y="1"/>
                </a:moveTo>
                <a:cubicBezTo>
                  <a:pt x="6010" y="1"/>
                  <a:pt x="5626" y="38"/>
                  <a:pt x="5242" y="124"/>
                </a:cubicBezTo>
                <a:cubicBezTo>
                  <a:pt x="2766" y="598"/>
                  <a:pt x="354" y="2515"/>
                  <a:pt x="177" y="5048"/>
                </a:cubicBezTo>
                <a:cubicBezTo>
                  <a:pt x="0" y="7821"/>
                  <a:pt x="3063" y="10064"/>
                  <a:pt x="5129" y="11330"/>
                </a:cubicBezTo>
                <a:cubicBezTo>
                  <a:pt x="6309" y="12076"/>
                  <a:pt x="7558" y="12595"/>
                  <a:pt x="8729" y="12595"/>
                </a:cubicBezTo>
                <a:cubicBezTo>
                  <a:pt x="9868" y="12595"/>
                  <a:pt x="10932" y="12105"/>
                  <a:pt x="11786" y="10856"/>
                </a:cubicBezTo>
                <a:cubicBezTo>
                  <a:pt x="13144" y="8854"/>
                  <a:pt x="13413" y="6137"/>
                  <a:pt x="12409" y="3959"/>
                </a:cubicBezTo>
                <a:cubicBezTo>
                  <a:pt x="11404" y="1751"/>
                  <a:pt x="9169" y="160"/>
                  <a:pt x="6749" y="11"/>
                </a:cubicBezTo>
                <a:cubicBezTo>
                  <a:pt x="6631" y="4"/>
                  <a:pt x="6512" y="1"/>
                  <a:pt x="639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6" name="Google Shape;316;p84"/>
          <p:cNvGrpSpPr/>
          <p:nvPr/>
        </p:nvGrpSpPr>
        <p:grpSpPr>
          <a:xfrm>
            <a:off x="239090" y="4005475"/>
            <a:ext cx="360758" cy="258297"/>
            <a:chOff x="4992850" y="4345375"/>
            <a:chExt cx="607336" cy="638400"/>
          </a:xfrm>
        </p:grpSpPr>
        <p:sp>
          <p:nvSpPr>
            <p:cNvPr id="317" name="Google Shape;317;p84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84"/>
            <p:cNvSpPr/>
            <p:nvPr/>
          </p:nvSpPr>
          <p:spPr>
            <a:xfrm rot="10800000">
              <a:off x="5374286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9" name="Google Shape;319;p84"/>
          <p:cNvSpPr/>
          <p:nvPr/>
        </p:nvSpPr>
        <p:spPr>
          <a:xfrm>
            <a:off x="8323225" y="349900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0" name="Google Shape;320;p84"/>
          <p:cNvGrpSpPr/>
          <p:nvPr/>
        </p:nvGrpSpPr>
        <p:grpSpPr>
          <a:xfrm>
            <a:off x="8670104" y="1402472"/>
            <a:ext cx="234788" cy="188409"/>
            <a:chOff x="6428979" y="917397"/>
            <a:chExt cx="234788" cy="188409"/>
          </a:xfrm>
        </p:grpSpPr>
        <p:sp>
          <p:nvSpPr>
            <p:cNvPr id="321" name="Google Shape;321;p84"/>
            <p:cNvSpPr/>
            <p:nvPr/>
          </p:nvSpPr>
          <p:spPr>
            <a:xfrm>
              <a:off x="6538500" y="917397"/>
              <a:ext cx="125267" cy="188409"/>
            </a:xfrm>
            <a:custGeom>
              <a:avLst/>
              <a:gdLst/>
              <a:ahLst/>
              <a:cxnLst/>
              <a:rect l="l" t="t" r="r" b="b"/>
              <a:pathLst>
                <a:path w="1480" h="2226" extrusionOk="0">
                  <a:moveTo>
                    <a:pt x="219" y="1"/>
                  </a:moveTo>
                  <a:cubicBezTo>
                    <a:pt x="174" y="1"/>
                    <a:pt x="130" y="15"/>
                    <a:pt x="93" y="39"/>
                  </a:cubicBezTo>
                  <a:cubicBezTo>
                    <a:pt x="1" y="131"/>
                    <a:pt x="1" y="280"/>
                    <a:pt x="93" y="365"/>
                  </a:cubicBezTo>
                  <a:lnTo>
                    <a:pt x="857" y="1136"/>
                  </a:lnTo>
                  <a:lnTo>
                    <a:pt x="93" y="1843"/>
                  </a:lnTo>
                  <a:cubicBezTo>
                    <a:pt x="1" y="1928"/>
                    <a:pt x="1" y="2077"/>
                    <a:pt x="93" y="2133"/>
                  </a:cubicBezTo>
                  <a:cubicBezTo>
                    <a:pt x="121" y="2197"/>
                    <a:pt x="178" y="2225"/>
                    <a:pt x="241" y="2225"/>
                  </a:cubicBezTo>
                  <a:cubicBezTo>
                    <a:pt x="298" y="2225"/>
                    <a:pt x="355" y="2197"/>
                    <a:pt x="383" y="2162"/>
                  </a:cubicBezTo>
                  <a:lnTo>
                    <a:pt x="1479" y="1164"/>
                  </a:lnTo>
                  <a:lnTo>
                    <a:pt x="383" y="75"/>
                  </a:lnTo>
                  <a:cubicBezTo>
                    <a:pt x="335" y="23"/>
                    <a:pt x="277" y="1"/>
                    <a:pt x="2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84"/>
            <p:cNvSpPr/>
            <p:nvPr/>
          </p:nvSpPr>
          <p:spPr>
            <a:xfrm>
              <a:off x="6428979" y="917397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218" y="1"/>
                  </a:moveTo>
                  <a:cubicBezTo>
                    <a:pt x="172" y="1"/>
                    <a:pt x="126" y="15"/>
                    <a:pt x="85" y="39"/>
                  </a:cubicBezTo>
                  <a:cubicBezTo>
                    <a:pt x="0" y="131"/>
                    <a:pt x="0" y="280"/>
                    <a:pt x="85" y="365"/>
                  </a:cubicBezTo>
                  <a:lnTo>
                    <a:pt x="856" y="1136"/>
                  </a:lnTo>
                  <a:lnTo>
                    <a:pt x="85" y="1843"/>
                  </a:lnTo>
                  <a:cubicBezTo>
                    <a:pt x="0" y="1928"/>
                    <a:pt x="0" y="2077"/>
                    <a:pt x="85" y="2133"/>
                  </a:cubicBezTo>
                  <a:cubicBezTo>
                    <a:pt x="121" y="2197"/>
                    <a:pt x="177" y="2225"/>
                    <a:pt x="234" y="2225"/>
                  </a:cubicBezTo>
                  <a:cubicBezTo>
                    <a:pt x="297" y="2225"/>
                    <a:pt x="326" y="2197"/>
                    <a:pt x="382" y="2162"/>
                  </a:cubicBezTo>
                  <a:lnTo>
                    <a:pt x="1444" y="1164"/>
                  </a:lnTo>
                  <a:lnTo>
                    <a:pt x="382" y="75"/>
                  </a:lnTo>
                  <a:cubicBezTo>
                    <a:pt x="335" y="23"/>
                    <a:pt x="276" y="1"/>
                    <a:pt x="21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11_1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8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25" name="Google Shape;325;p85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85"/>
          <p:cNvSpPr/>
          <p:nvPr/>
        </p:nvSpPr>
        <p:spPr>
          <a:xfrm rot="-1442292" flipH="1">
            <a:off x="-1773956" y="1176021"/>
            <a:ext cx="2259372" cy="2189821"/>
          </a:xfrm>
          <a:custGeom>
            <a:avLst/>
            <a:gdLst/>
            <a:ahLst/>
            <a:cxnLst/>
            <a:rect l="l" t="t" r="r" b="b"/>
            <a:pathLst>
              <a:path w="34694" h="33626" extrusionOk="0">
                <a:moveTo>
                  <a:pt x="26961" y="0"/>
                </a:moveTo>
                <a:cubicBezTo>
                  <a:pt x="26141" y="0"/>
                  <a:pt x="25322" y="151"/>
                  <a:pt x="24556" y="464"/>
                </a:cubicBezTo>
                <a:cubicBezTo>
                  <a:pt x="21698" y="1610"/>
                  <a:pt x="20134" y="4617"/>
                  <a:pt x="17835" y="6683"/>
                </a:cubicBezTo>
                <a:cubicBezTo>
                  <a:pt x="14743" y="9484"/>
                  <a:pt x="10676" y="9541"/>
                  <a:pt x="7223" y="11514"/>
                </a:cubicBezTo>
                <a:cubicBezTo>
                  <a:pt x="4217" y="13226"/>
                  <a:pt x="1712" y="16000"/>
                  <a:pt x="680" y="19332"/>
                </a:cubicBezTo>
                <a:cubicBezTo>
                  <a:pt x="121" y="21065"/>
                  <a:pt x="0" y="23223"/>
                  <a:pt x="382" y="25281"/>
                </a:cubicBezTo>
                <a:cubicBezTo>
                  <a:pt x="800" y="27432"/>
                  <a:pt x="1769" y="29441"/>
                  <a:pt x="3361" y="30679"/>
                </a:cubicBezTo>
                <a:cubicBezTo>
                  <a:pt x="6075" y="32748"/>
                  <a:pt x="9754" y="33625"/>
                  <a:pt x="13212" y="33625"/>
                </a:cubicBezTo>
                <a:cubicBezTo>
                  <a:pt x="14035" y="33625"/>
                  <a:pt x="14846" y="33576"/>
                  <a:pt x="15628" y="33480"/>
                </a:cubicBezTo>
                <a:cubicBezTo>
                  <a:pt x="16066" y="33417"/>
                  <a:pt x="16512" y="33360"/>
                  <a:pt x="16922" y="33268"/>
                </a:cubicBezTo>
                <a:cubicBezTo>
                  <a:pt x="19455" y="32801"/>
                  <a:pt x="21931" y="31768"/>
                  <a:pt x="23763" y="29971"/>
                </a:cubicBezTo>
                <a:cubicBezTo>
                  <a:pt x="25765" y="27998"/>
                  <a:pt x="26798" y="25840"/>
                  <a:pt x="27767" y="23251"/>
                </a:cubicBezTo>
                <a:cubicBezTo>
                  <a:pt x="28892" y="20273"/>
                  <a:pt x="30774" y="17676"/>
                  <a:pt x="32217" y="14846"/>
                </a:cubicBezTo>
                <a:cubicBezTo>
                  <a:pt x="33667" y="12045"/>
                  <a:pt x="34693" y="8805"/>
                  <a:pt x="33929" y="5742"/>
                </a:cubicBezTo>
                <a:cubicBezTo>
                  <a:pt x="33427" y="3768"/>
                  <a:pt x="32160" y="1964"/>
                  <a:pt x="30420" y="938"/>
                </a:cubicBezTo>
                <a:cubicBezTo>
                  <a:pt x="29369" y="324"/>
                  <a:pt x="28163" y="0"/>
                  <a:pt x="2696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85"/>
          <p:cNvSpPr/>
          <p:nvPr/>
        </p:nvSpPr>
        <p:spPr>
          <a:xfrm rot="-360521">
            <a:off x="8538329" y="2293726"/>
            <a:ext cx="1649783" cy="2063573"/>
          </a:xfrm>
          <a:custGeom>
            <a:avLst/>
            <a:gdLst/>
            <a:ahLst/>
            <a:cxnLst/>
            <a:rect l="l" t="t" r="r" b="b"/>
            <a:pathLst>
              <a:path w="7690" h="9619" extrusionOk="0">
                <a:moveTo>
                  <a:pt x="1814" y="0"/>
                </a:moveTo>
                <a:cubicBezTo>
                  <a:pt x="1314" y="0"/>
                  <a:pt x="835" y="161"/>
                  <a:pt x="503" y="527"/>
                </a:cubicBezTo>
                <a:cubicBezTo>
                  <a:pt x="114" y="938"/>
                  <a:pt x="1" y="1532"/>
                  <a:pt x="29" y="2063"/>
                </a:cubicBezTo>
                <a:cubicBezTo>
                  <a:pt x="57" y="2621"/>
                  <a:pt x="234" y="3152"/>
                  <a:pt x="383" y="3683"/>
                </a:cubicBezTo>
                <a:cubicBezTo>
                  <a:pt x="913" y="5777"/>
                  <a:pt x="149" y="9017"/>
                  <a:pt x="3064" y="9547"/>
                </a:cubicBezTo>
                <a:cubicBezTo>
                  <a:pt x="3307" y="9596"/>
                  <a:pt x="3542" y="9619"/>
                  <a:pt x="3768" y="9619"/>
                </a:cubicBezTo>
                <a:cubicBezTo>
                  <a:pt x="6281" y="9619"/>
                  <a:pt x="7690" y="6774"/>
                  <a:pt x="7365" y="4418"/>
                </a:cubicBezTo>
                <a:cubicBezTo>
                  <a:pt x="7252" y="3739"/>
                  <a:pt x="6983" y="3060"/>
                  <a:pt x="6573" y="2501"/>
                </a:cubicBezTo>
                <a:cubicBezTo>
                  <a:pt x="6276" y="2119"/>
                  <a:pt x="5922" y="1822"/>
                  <a:pt x="5512" y="1589"/>
                </a:cubicBezTo>
                <a:cubicBezTo>
                  <a:pt x="5129" y="1383"/>
                  <a:pt x="4684" y="1263"/>
                  <a:pt x="4274" y="1058"/>
                </a:cubicBezTo>
                <a:cubicBezTo>
                  <a:pt x="3863" y="825"/>
                  <a:pt x="3474" y="527"/>
                  <a:pt x="3064" y="322"/>
                </a:cubicBezTo>
                <a:cubicBezTo>
                  <a:pt x="2683" y="117"/>
                  <a:pt x="2240" y="0"/>
                  <a:pt x="181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8" name="Google Shape;328;p85"/>
          <p:cNvGrpSpPr/>
          <p:nvPr/>
        </p:nvGrpSpPr>
        <p:grpSpPr>
          <a:xfrm>
            <a:off x="8499415" y="4380125"/>
            <a:ext cx="360758" cy="258297"/>
            <a:chOff x="4992850" y="4345375"/>
            <a:chExt cx="607336" cy="638400"/>
          </a:xfrm>
        </p:grpSpPr>
        <p:sp>
          <p:nvSpPr>
            <p:cNvPr id="329" name="Google Shape;329;p85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85"/>
            <p:cNvSpPr/>
            <p:nvPr/>
          </p:nvSpPr>
          <p:spPr>
            <a:xfrm rot="10800000">
              <a:off x="5374286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1" name="Google Shape;331;p85"/>
          <p:cNvSpPr/>
          <p:nvPr/>
        </p:nvSpPr>
        <p:spPr>
          <a:xfrm>
            <a:off x="185425" y="2320325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32" name="Google Shape;332;p85"/>
          <p:cNvGrpSpPr/>
          <p:nvPr/>
        </p:nvGrpSpPr>
        <p:grpSpPr>
          <a:xfrm>
            <a:off x="175872" y="1344171"/>
            <a:ext cx="234195" cy="188409"/>
            <a:chOff x="5151797" y="479071"/>
            <a:chExt cx="234195" cy="188409"/>
          </a:xfrm>
        </p:grpSpPr>
        <p:sp>
          <p:nvSpPr>
            <p:cNvPr id="333" name="Google Shape;333;p85"/>
            <p:cNvSpPr/>
            <p:nvPr/>
          </p:nvSpPr>
          <p:spPr>
            <a:xfrm>
              <a:off x="5151797" y="479071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1234" y="0"/>
                  </a:moveTo>
                  <a:cubicBezTo>
                    <a:pt x="1175" y="0"/>
                    <a:pt x="1109" y="21"/>
                    <a:pt x="1062" y="68"/>
                  </a:cubicBezTo>
                  <a:lnTo>
                    <a:pt x="1" y="1165"/>
                  </a:lnTo>
                  <a:lnTo>
                    <a:pt x="1062" y="2162"/>
                  </a:lnTo>
                  <a:cubicBezTo>
                    <a:pt x="1118" y="2190"/>
                    <a:pt x="1175" y="2226"/>
                    <a:pt x="1203" y="2226"/>
                  </a:cubicBezTo>
                  <a:cubicBezTo>
                    <a:pt x="1267" y="2226"/>
                    <a:pt x="1324" y="2190"/>
                    <a:pt x="1380" y="2162"/>
                  </a:cubicBezTo>
                  <a:cubicBezTo>
                    <a:pt x="1444" y="2077"/>
                    <a:pt x="1444" y="1929"/>
                    <a:pt x="1352" y="1837"/>
                  </a:cubicBezTo>
                  <a:lnTo>
                    <a:pt x="616" y="1165"/>
                  </a:lnTo>
                  <a:lnTo>
                    <a:pt x="1380" y="365"/>
                  </a:lnTo>
                  <a:cubicBezTo>
                    <a:pt x="1444" y="280"/>
                    <a:pt x="1444" y="132"/>
                    <a:pt x="1352" y="40"/>
                  </a:cubicBezTo>
                  <a:cubicBezTo>
                    <a:pt x="1327" y="14"/>
                    <a:pt x="1282" y="0"/>
                    <a:pt x="123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85"/>
            <p:cNvSpPr/>
            <p:nvPr/>
          </p:nvSpPr>
          <p:spPr>
            <a:xfrm>
              <a:off x="5261402" y="479071"/>
              <a:ext cx="124590" cy="188409"/>
            </a:xfrm>
            <a:custGeom>
              <a:avLst/>
              <a:gdLst/>
              <a:ahLst/>
              <a:cxnLst/>
              <a:rect l="l" t="t" r="r" b="b"/>
              <a:pathLst>
                <a:path w="1472" h="2226" extrusionOk="0">
                  <a:moveTo>
                    <a:pt x="1240" y="0"/>
                  </a:moveTo>
                  <a:cubicBezTo>
                    <a:pt x="1174" y="0"/>
                    <a:pt x="1108" y="21"/>
                    <a:pt x="1062" y="68"/>
                  </a:cubicBezTo>
                  <a:lnTo>
                    <a:pt x="0" y="1165"/>
                  </a:lnTo>
                  <a:lnTo>
                    <a:pt x="1090" y="2162"/>
                  </a:lnTo>
                  <a:cubicBezTo>
                    <a:pt x="1118" y="2190"/>
                    <a:pt x="1182" y="2226"/>
                    <a:pt x="1210" y="2226"/>
                  </a:cubicBezTo>
                  <a:cubicBezTo>
                    <a:pt x="1267" y="2226"/>
                    <a:pt x="1323" y="2190"/>
                    <a:pt x="1387" y="2162"/>
                  </a:cubicBezTo>
                  <a:cubicBezTo>
                    <a:pt x="1472" y="2077"/>
                    <a:pt x="1444" y="1929"/>
                    <a:pt x="1359" y="1837"/>
                  </a:cubicBezTo>
                  <a:lnTo>
                    <a:pt x="616" y="1165"/>
                  </a:lnTo>
                  <a:lnTo>
                    <a:pt x="1387" y="365"/>
                  </a:lnTo>
                  <a:cubicBezTo>
                    <a:pt x="1472" y="280"/>
                    <a:pt x="1444" y="132"/>
                    <a:pt x="1387" y="40"/>
                  </a:cubicBezTo>
                  <a:cubicBezTo>
                    <a:pt x="1346" y="14"/>
                    <a:pt x="1293" y="0"/>
                    <a:pt x="124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5" name="Google Shape;335;p85"/>
          <p:cNvGrpSpPr/>
          <p:nvPr/>
        </p:nvGrpSpPr>
        <p:grpSpPr>
          <a:xfrm>
            <a:off x="8060129" y="256622"/>
            <a:ext cx="234788" cy="188409"/>
            <a:chOff x="6428979" y="917397"/>
            <a:chExt cx="234788" cy="188409"/>
          </a:xfrm>
        </p:grpSpPr>
        <p:sp>
          <p:nvSpPr>
            <p:cNvPr id="336" name="Google Shape;336;p85"/>
            <p:cNvSpPr/>
            <p:nvPr/>
          </p:nvSpPr>
          <p:spPr>
            <a:xfrm>
              <a:off x="6538500" y="917397"/>
              <a:ext cx="125267" cy="188409"/>
            </a:xfrm>
            <a:custGeom>
              <a:avLst/>
              <a:gdLst/>
              <a:ahLst/>
              <a:cxnLst/>
              <a:rect l="l" t="t" r="r" b="b"/>
              <a:pathLst>
                <a:path w="1480" h="2226" extrusionOk="0">
                  <a:moveTo>
                    <a:pt x="219" y="1"/>
                  </a:moveTo>
                  <a:cubicBezTo>
                    <a:pt x="174" y="1"/>
                    <a:pt x="130" y="15"/>
                    <a:pt x="93" y="39"/>
                  </a:cubicBezTo>
                  <a:cubicBezTo>
                    <a:pt x="1" y="131"/>
                    <a:pt x="1" y="280"/>
                    <a:pt x="93" y="365"/>
                  </a:cubicBezTo>
                  <a:lnTo>
                    <a:pt x="857" y="1136"/>
                  </a:lnTo>
                  <a:lnTo>
                    <a:pt x="93" y="1843"/>
                  </a:lnTo>
                  <a:cubicBezTo>
                    <a:pt x="1" y="1928"/>
                    <a:pt x="1" y="2077"/>
                    <a:pt x="93" y="2133"/>
                  </a:cubicBezTo>
                  <a:cubicBezTo>
                    <a:pt x="121" y="2197"/>
                    <a:pt x="178" y="2225"/>
                    <a:pt x="241" y="2225"/>
                  </a:cubicBezTo>
                  <a:cubicBezTo>
                    <a:pt x="298" y="2225"/>
                    <a:pt x="355" y="2197"/>
                    <a:pt x="383" y="2162"/>
                  </a:cubicBezTo>
                  <a:lnTo>
                    <a:pt x="1479" y="1164"/>
                  </a:lnTo>
                  <a:lnTo>
                    <a:pt x="383" y="75"/>
                  </a:lnTo>
                  <a:cubicBezTo>
                    <a:pt x="335" y="23"/>
                    <a:pt x="277" y="1"/>
                    <a:pt x="2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85"/>
            <p:cNvSpPr/>
            <p:nvPr/>
          </p:nvSpPr>
          <p:spPr>
            <a:xfrm>
              <a:off x="6428979" y="917397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218" y="1"/>
                  </a:moveTo>
                  <a:cubicBezTo>
                    <a:pt x="172" y="1"/>
                    <a:pt x="126" y="15"/>
                    <a:pt x="85" y="39"/>
                  </a:cubicBezTo>
                  <a:cubicBezTo>
                    <a:pt x="0" y="131"/>
                    <a:pt x="0" y="280"/>
                    <a:pt x="85" y="365"/>
                  </a:cubicBezTo>
                  <a:lnTo>
                    <a:pt x="856" y="1136"/>
                  </a:lnTo>
                  <a:lnTo>
                    <a:pt x="85" y="1843"/>
                  </a:lnTo>
                  <a:cubicBezTo>
                    <a:pt x="0" y="1928"/>
                    <a:pt x="0" y="2077"/>
                    <a:pt x="85" y="2133"/>
                  </a:cubicBezTo>
                  <a:cubicBezTo>
                    <a:pt x="121" y="2197"/>
                    <a:pt x="177" y="2225"/>
                    <a:pt x="234" y="2225"/>
                  </a:cubicBezTo>
                  <a:cubicBezTo>
                    <a:pt x="297" y="2225"/>
                    <a:pt x="326" y="2197"/>
                    <a:pt x="382" y="2162"/>
                  </a:cubicBezTo>
                  <a:lnTo>
                    <a:pt x="1444" y="1164"/>
                  </a:lnTo>
                  <a:lnTo>
                    <a:pt x="382" y="75"/>
                  </a:lnTo>
                  <a:cubicBezTo>
                    <a:pt x="335" y="23"/>
                    <a:pt x="276" y="1"/>
                    <a:pt x="21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8" name="Google Shape;338;p85"/>
          <p:cNvSpPr/>
          <p:nvPr/>
        </p:nvSpPr>
        <p:spPr>
          <a:xfrm>
            <a:off x="8763375" y="2742525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8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41" name="Google Shape;341;p86"/>
          <p:cNvSpPr txBox="1">
            <a:spLocks noGrp="1"/>
          </p:cNvSpPr>
          <p:nvPr>
            <p:ph type="subTitle" idx="1"/>
          </p:nvPr>
        </p:nvSpPr>
        <p:spPr>
          <a:xfrm>
            <a:off x="5055284" y="3738649"/>
            <a:ext cx="2505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342" name="Google Shape;342;p86"/>
          <p:cNvSpPr txBox="1">
            <a:spLocks noGrp="1"/>
          </p:cNvSpPr>
          <p:nvPr>
            <p:ph type="subTitle" idx="2"/>
          </p:nvPr>
        </p:nvSpPr>
        <p:spPr>
          <a:xfrm>
            <a:off x="1583300" y="3738649"/>
            <a:ext cx="2505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343" name="Google Shape;343;p86"/>
          <p:cNvSpPr txBox="1">
            <a:spLocks noGrp="1"/>
          </p:cNvSpPr>
          <p:nvPr>
            <p:ph type="subTitle" idx="3"/>
          </p:nvPr>
        </p:nvSpPr>
        <p:spPr>
          <a:xfrm>
            <a:off x="5055275" y="3242150"/>
            <a:ext cx="2505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44" name="Google Shape;344;p86"/>
          <p:cNvSpPr txBox="1">
            <a:spLocks noGrp="1"/>
          </p:cNvSpPr>
          <p:nvPr>
            <p:ph type="subTitle" idx="4"/>
          </p:nvPr>
        </p:nvSpPr>
        <p:spPr>
          <a:xfrm>
            <a:off x="1583075" y="3242150"/>
            <a:ext cx="2505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45" name="Google Shape;345;p86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86"/>
          <p:cNvSpPr/>
          <p:nvPr/>
        </p:nvSpPr>
        <p:spPr>
          <a:xfrm rot="2256459" flipH="1">
            <a:off x="-1314778" y="2364914"/>
            <a:ext cx="2210833" cy="2142776"/>
          </a:xfrm>
          <a:custGeom>
            <a:avLst/>
            <a:gdLst/>
            <a:ahLst/>
            <a:cxnLst/>
            <a:rect l="l" t="t" r="r" b="b"/>
            <a:pathLst>
              <a:path w="34694" h="33626" extrusionOk="0">
                <a:moveTo>
                  <a:pt x="26961" y="0"/>
                </a:moveTo>
                <a:cubicBezTo>
                  <a:pt x="26141" y="0"/>
                  <a:pt x="25322" y="151"/>
                  <a:pt x="24556" y="464"/>
                </a:cubicBezTo>
                <a:cubicBezTo>
                  <a:pt x="21698" y="1610"/>
                  <a:pt x="20134" y="4617"/>
                  <a:pt x="17835" y="6683"/>
                </a:cubicBezTo>
                <a:cubicBezTo>
                  <a:pt x="14743" y="9484"/>
                  <a:pt x="10676" y="9541"/>
                  <a:pt x="7223" y="11514"/>
                </a:cubicBezTo>
                <a:cubicBezTo>
                  <a:pt x="4217" y="13226"/>
                  <a:pt x="1712" y="16000"/>
                  <a:pt x="680" y="19332"/>
                </a:cubicBezTo>
                <a:cubicBezTo>
                  <a:pt x="121" y="21065"/>
                  <a:pt x="0" y="23223"/>
                  <a:pt x="382" y="25281"/>
                </a:cubicBezTo>
                <a:cubicBezTo>
                  <a:pt x="800" y="27432"/>
                  <a:pt x="1769" y="29441"/>
                  <a:pt x="3361" y="30679"/>
                </a:cubicBezTo>
                <a:cubicBezTo>
                  <a:pt x="6075" y="32748"/>
                  <a:pt x="9754" y="33625"/>
                  <a:pt x="13212" y="33625"/>
                </a:cubicBezTo>
                <a:cubicBezTo>
                  <a:pt x="14035" y="33625"/>
                  <a:pt x="14846" y="33576"/>
                  <a:pt x="15628" y="33480"/>
                </a:cubicBezTo>
                <a:cubicBezTo>
                  <a:pt x="16066" y="33417"/>
                  <a:pt x="16512" y="33360"/>
                  <a:pt x="16922" y="33268"/>
                </a:cubicBezTo>
                <a:cubicBezTo>
                  <a:pt x="19455" y="32801"/>
                  <a:pt x="21931" y="31768"/>
                  <a:pt x="23763" y="29971"/>
                </a:cubicBezTo>
                <a:cubicBezTo>
                  <a:pt x="25765" y="27998"/>
                  <a:pt x="26798" y="25840"/>
                  <a:pt x="27767" y="23251"/>
                </a:cubicBezTo>
                <a:cubicBezTo>
                  <a:pt x="28892" y="20273"/>
                  <a:pt x="30774" y="17676"/>
                  <a:pt x="32217" y="14846"/>
                </a:cubicBezTo>
                <a:cubicBezTo>
                  <a:pt x="33667" y="12045"/>
                  <a:pt x="34693" y="8805"/>
                  <a:pt x="33929" y="5742"/>
                </a:cubicBezTo>
                <a:cubicBezTo>
                  <a:pt x="33427" y="3768"/>
                  <a:pt x="32160" y="1964"/>
                  <a:pt x="30420" y="938"/>
                </a:cubicBezTo>
                <a:cubicBezTo>
                  <a:pt x="29369" y="324"/>
                  <a:pt x="28163" y="0"/>
                  <a:pt x="2696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86"/>
          <p:cNvSpPr/>
          <p:nvPr/>
        </p:nvSpPr>
        <p:spPr>
          <a:xfrm>
            <a:off x="8462279" y="612607"/>
            <a:ext cx="1607998" cy="2011357"/>
          </a:xfrm>
          <a:custGeom>
            <a:avLst/>
            <a:gdLst/>
            <a:ahLst/>
            <a:cxnLst/>
            <a:rect l="l" t="t" r="r" b="b"/>
            <a:pathLst>
              <a:path w="7690" h="9619" extrusionOk="0">
                <a:moveTo>
                  <a:pt x="1814" y="0"/>
                </a:moveTo>
                <a:cubicBezTo>
                  <a:pt x="1314" y="0"/>
                  <a:pt x="835" y="161"/>
                  <a:pt x="503" y="527"/>
                </a:cubicBezTo>
                <a:cubicBezTo>
                  <a:pt x="114" y="938"/>
                  <a:pt x="1" y="1532"/>
                  <a:pt x="29" y="2063"/>
                </a:cubicBezTo>
                <a:cubicBezTo>
                  <a:pt x="57" y="2621"/>
                  <a:pt x="234" y="3152"/>
                  <a:pt x="383" y="3683"/>
                </a:cubicBezTo>
                <a:cubicBezTo>
                  <a:pt x="913" y="5777"/>
                  <a:pt x="149" y="9017"/>
                  <a:pt x="3064" y="9547"/>
                </a:cubicBezTo>
                <a:cubicBezTo>
                  <a:pt x="3307" y="9596"/>
                  <a:pt x="3542" y="9619"/>
                  <a:pt x="3768" y="9619"/>
                </a:cubicBezTo>
                <a:cubicBezTo>
                  <a:pt x="6281" y="9619"/>
                  <a:pt x="7690" y="6774"/>
                  <a:pt x="7365" y="4418"/>
                </a:cubicBezTo>
                <a:cubicBezTo>
                  <a:pt x="7252" y="3739"/>
                  <a:pt x="6983" y="3060"/>
                  <a:pt x="6573" y="2501"/>
                </a:cubicBezTo>
                <a:cubicBezTo>
                  <a:pt x="6276" y="2119"/>
                  <a:pt x="5922" y="1822"/>
                  <a:pt x="5512" y="1589"/>
                </a:cubicBezTo>
                <a:cubicBezTo>
                  <a:pt x="5129" y="1383"/>
                  <a:pt x="4684" y="1263"/>
                  <a:pt x="4274" y="1058"/>
                </a:cubicBezTo>
                <a:cubicBezTo>
                  <a:pt x="3863" y="825"/>
                  <a:pt x="3474" y="527"/>
                  <a:pt x="3064" y="322"/>
                </a:cubicBezTo>
                <a:cubicBezTo>
                  <a:pt x="2683" y="117"/>
                  <a:pt x="2240" y="0"/>
                  <a:pt x="181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8" name="Google Shape;348;p86"/>
          <p:cNvGrpSpPr/>
          <p:nvPr/>
        </p:nvGrpSpPr>
        <p:grpSpPr>
          <a:xfrm>
            <a:off x="245040" y="2658850"/>
            <a:ext cx="360758" cy="258297"/>
            <a:chOff x="4992850" y="4345375"/>
            <a:chExt cx="607336" cy="638400"/>
          </a:xfrm>
        </p:grpSpPr>
        <p:sp>
          <p:nvSpPr>
            <p:cNvPr id="349" name="Google Shape;349;p86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86"/>
            <p:cNvSpPr/>
            <p:nvPr/>
          </p:nvSpPr>
          <p:spPr>
            <a:xfrm rot="10800000">
              <a:off x="5374286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1" name="Google Shape;351;p86"/>
          <p:cNvSpPr/>
          <p:nvPr/>
        </p:nvSpPr>
        <p:spPr>
          <a:xfrm>
            <a:off x="8898775" y="1183225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2" name="Google Shape;352;p86"/>
          <p:cNvGrpSpPr/>
          <p:nvPr/>
        </p:nvGrpSpPr>
        <p:grpSpPr>
          <a:xfrm>
            <a:off x="175847" y="3903221"/>
            <a:ext cx="234195" cy="188409"/>
            <a:chOff x="5151797" y="479071"/>
            <a:chExt cx="234195" cy="188409"/>
          </a:xfrm>
        </p:grpSpPr>
        <p:sp>
          <p:nvSpPr>
            <p:cNvPr id="353" name="Google Shape;353;p86"/>
            <p:cNvSpPr/>
            <p:nvPr/>
          </p:nvSpPr>
          <p:spPr>
            <a:xfrm>
              <a:off x="5151797" y="479071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1234" y="0"/>
                  </a:moveTo>
                  <a:cubicBezTo>
                    <a:pt x="1175" y="0"/>
                    <a:pt x="1109" y="21"/>
                    <a:pt x="1062" y="68"/>
                  </a:cubicBezTo>
                  <a:lnTo>
                    <a:pt x="1" y="1165"/>
                  </a:lnTo>
                  <a:lnTo>
                    <a:pt x="1062" y="2162"/>
                  </a:lnTo>
                  <a:cubicBezTo>
                    <a:pt x="1118" y="2190"/>
                    <a:pt x="1175" y="2226"/>
                    <a:pt x="1203" y="2226"/>
                  </a:cubicBezTo>
                  <a:cubicBezTo>
                    <a:pt x="1267" y="2226"/>
                    <a:pt x="1324" y="2190"/>
                    <a:pt x="1380" y="2162"/>
                  </a:cubicBezTo>
                  <a:cubicBezTo>
                    <a:pt x="1444" y="2077"/>
                    <a:pt x="1444" y="1929"/>
                    <a:pt x="1352" y="1837"/>
                  </a:cubicBezTo>
                  <a:lnTo>
                    <a:pt x="616" y="1165"/>
                  </a:lnTo>
                  <a:lnTo>
                    <a:pt x="1380" y="365"/>
                  </a:lnTo>
                  <a:cubicBezTo>
                    <a:pt x="1444" y="280"/>
                    <a:pt x="1444" y="132"/>
                    <a:pt x="1352" y="40"/>
                  </a:cubicBezTo>
                  <a:cubicBezTo>
                    <a:pt x="1327" y="14"/>
                    <a:pt x="1282" y="0"/>
                    <a:pt x="123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86"/>
            <p:cNvSpPr/>
            <p:nvPr/>
          </p:nvSpPr>
          <p:spPr>
            <a:xfrm>
              <a:off x="5261402" y="479071"/>
              <a:ext cx="124590" cy="188409"/>
            </a:xfrm>
            <a:custGeom>
              <a:avLst/>
              <a:gdLst/>
              <a:ahLst/>
              <a:cxnLst/>
              <a:rect l="l" t="t" r="r" b="b"/>
              <a:pathLst>
                <a:path w="1472" h="2226" extrusionOk="0">
                  <a:moveTo>
                    <a:pt x="1240" y="0"/>
                  </a:moveTo>
                  <a:cubicBezTo>
                    <a:pt x="1174" y="0"/>
                    <a:pt x="1108" y="21"/>
                    <a:pt x="1062" y="68"/>
                  </a:cubicBezTo>
                  <a:lnTo>
                    <a:pt x="0" y="1165"/>
                  </a:lnTo>
                  <a:lnTo>
                    <a:pt x="1090" y="2162"/>
                  </a:lnTo>
                  <a:cubicBezTo>
                    <a:pt x="1118" y="2190"/>
                    <a:pt x="1182" y="2226"/>
                    <a:pt x="1210" y="2226"/>
                  </a:cubicBezTo>
                  <a:cubicBezTo>
                    <a:pt x="1267" y="2226"/>
                    <a:pt x="1323" y="2190"/>
                    <a:pt x="1387" y="2162"/>
                  </a:cubicBezTo>
                  <a:cubicBezTo>
                    <a:pt x="1472" y="2077"/>
                    <a:pt x="1444" y="1929"/>
                    <a:pt x="1359" y="1837"/>
                  </a:cubicBezTo>
                  <a:lnTo>
                    <a:pt x="616" y="1165"/>
                  </a:lnTo>
                  <a:lnTo>
                    <a:pt x="1387" y="365"/>
                  </a:lnTo>
                  <a:cubicBezTo>
                    <a:pt x="1472" y="280"/>
                    <a:pt x="1444" y="132"/>
                    <a:pt x="1387" y="40"/>
                  </a:cubicBezTo>
                  <a:cubicBezTo>
                    <a:pt x="1346" y="14"/>
                    <a:pt x="1293" y="0"/>
                    <a:pt x="124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5" name="Google Shape;355;p86"/>
          <p:cNvGrpSpPr/>
          <p:nvPr/>
        </p:nvGrpSpPr>
        <p:grpSpPr>
          <a:xfrm>
            <a:off x="8729554" y="3525597"/>
            <a:ext cx="234788" cy="188409"/>
            <a:chOff x="6428979" y="917397"/>
            <a:chExt cx="234788" cy="188409"/>
          </a:xfrm>
        </p:grpSpPr>
        <p:sp>
          <p:nvSpPr>
            <p:cNvPr id="356" name="Google Shape;356;p86"/>
            <p:cNvSpPr/>
            <p:nvPr/>
          </p:nvSpPr>
          <p:spPr>
            <a:xfrm>
              <a:off x="6538500" y="917397"/>
              <a:ext cx="125267" cy="188409"/>
            </a:xfrm>
            <a:custGeom>
              <a:avLst/>
              <a:gdLst/>
              <a:ahLst/>
              <a:cxnLst/>
              <a:rect l="l" t="t" r="r" b="b"/>
              <a:pathLst>
                <a:path w="1480" h="2226" extrusionOk="0">
                  <a:moveTo>
                    <a:pt x="219" y="1"/>
                  </a:moveTo>
                  <a:cubicBezTo>
                    <a:pt x="174" y="1"/>
                    <a:pt x="130" y="15"/>
                    <a:pt x="93" y="39"/>
                  </a:cubicBezTo>
                  <a:cubicBezTo>
                    <a:pt x="1" y="131"/>
                    <a:pt x="1" y="280"/>
                    <a:pt x="93" y="365"/>
                  </a:cubicBezTo>
                  <a:lnTo>
                    <a:pt x="857" y="1136"/>
                  </a:lnTo>
                  <a:lnTo>
                    <a:pt x="93" y="1843"/>
                  </a:lnTo>
                  <a:cubicBezTo>
                    <a:pt x="1" y="1928"/>
                    <a:pt x="1" y="2077"/>
                    <a:pt x="93" y="2133"/>
                  </a:cubicBezTo>
                  <a:cubicBezTo>
                    <a:pt x="121" y="2197"/>
                    <a:pt x="178" y="2225"/>
                    <a:pt x="241" y="2225"/>
                  </a:cubicBezTo>
                  <a:cubicBezTo>
                    <a:pt x="298" y="2225"/>
                    <a:pt x="355" y="2197"/>
                    <a:pt x="383" y="2162"/>
                  </a:cubicBezTo>
                  <a:lnTo>
                    <a:pt x="1479" y="1164"/>
                  </a:lnTo>
                  <a:lnTo>
                    <a:pt x="383" y="75"/>
                  </a:lnTo>
                  <a:cubicBezTo>
                    <a:pt x="335" y="23"/>
                    <a:pt x="277" y="1"/>
                    <a:pt x="2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57;p86"/>
            <p:cNvSpPr/>
            <p:nvPr/>
          </p:nvSpPr>
          <p:spPr>
            <a:xfrm>
              <a:off x="6428979" y="917397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218" y="1"/>
                  </a:moveTo>
                  <a:cubicBezTo>
                    <a:pt x="172" y="1"/>
                    <a:pt x="126" y="15"/>
                    <a:pt x="85" y="39"/>
                  </a:cubicBezTo>
                  <a:cubicBezTo>
                    <a:pt x="0" y="131"/>
                    <a:pt x="0" y="280"/>
                    <a:pt x="85" y="365"/>
                  </a:cubicBezTo>
                  <a:lnTo>
                    <a:pt x="856" y="1136"/>
                  </a:lnTo>
                  <a:lnTo>
                    <a:pt x="85" y="1843"/>
                  </a:lnTo>
                  <a:cubicBezTo>
                    <a:pt x="0" y="1928"/>
                    <a:pt x="0" y="2077"/>
                    <a:pt x="85" y="2133"/>
                  </a:cubicBezTo>
                  <a:cubicBezTo>
                    <a:pt x="121" y="2197"/>
                    <a:pt x="177" y="2225"/>
                    <a:pt x="234" y="2225"/>
                  </a:cubicBezTo>
                  <a:cubicBezTo>
                    <a:pt x="297" y="2225"/>
                    <a:pt x="326" y="2197"/>
                    <a:pt x="382" y="2162"/>
                  </a:cubicBezTo>
                  <a:lnTo>
                    <a:pt x="1444" y="1164"/>
                  </a:lnTo>
                  <a:lnTo>
                    <a:pt x="382" y="75"/>
                  </a:lnTo>
                  <a:cubicBezTo>
                    <a:pt x="335" y="23"/>
                    <a:pt x="276" y="1"/>
                    <a:pt x="21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3_1"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87"/>
          <p:cNvSpPr txBox="1">
            <a:spLocks noGrp="1"/>
          </p:cNvSpPr>
          <p:nvPr>
            <p:ph type="title"/>
          </p:nvPr>
        </p:nvSpPr>
        <p:spPr>
          <a:xfrm>
            <a:off x="713258" y="736593"/>
            <a:ext cx="3858600" cy="10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60" name="Google Shape;360;p87"/>
          <p:cNvSpPr txBox="1">
            <a:spLocks noGrp="1"/>
          </p:cNvSpPr>
          <p:nvPr>
            <p:ph type="subTitle" idx="1"/>
          </p:nvPr>
        </p:nvSpPr>
        <p:spPr>
          <a:xfrm>
            <a:off x="713225" y="1775309"/>
            <a:ext cx="3858600" cy="10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1" name="Google Shape;361;p87"/>
          <p:cNvSpPr txBox="1"/>
          <p:nvPr/>
        </p:nvSpPr>
        <p:spPr>
          <a:xfrm>
            <a:off x="713225" y="3521150"/>
            <a:ext cx="3858600" cy="7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CREDITS:</a:t>
            </a:r>
            <a:r>
              <a:rPr lang="en"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This presentation template was created by </a:t>
            </a:r>
            <a:r>
              <a:rPr lang="en" sz="1200" b="1" i="0" u="sng" strike="noStrike" cap="none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2"/>
              </a:rPr>
              <a:t>Slidesgo</a:t>
            </a:r>
            <a:r>
              <a:rPr lang="en"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, and includes icons by </a:t>
            </a:r>
            <a:r>
              <a:rPr lang="en" sz="1200" b="1" i="0" u="sng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, and infographics &amp; images by </a:t>
            </a:r>
            <a:r>
              <a:rPr lang="en" sz="1200" b="1" i="0" u="sng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200" b="0" i="0" u="sng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200" b="1" i="0" u="sng" strike="noStrike" cap="non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62" name="Google Shape;362;p87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88"/>
          <p:cNvSpPr/>
          <p:nvPr/>
        </p:nvSpPr>
        <p:spPr>
          <a:xfrm>
            <a:off x="7856925" y="3725245"/>
            <a:ext cx="2496096" cy="1582356"/>
          </a:xfrm>
          <a:custGeom>
            <a:avLst/>
            <a:gdLst/>
            <a:ahLst/>
            <a:cxnLst/>
            <a:rect l="l" t="t" r="r" b="b"/>
            <a:pathLst>
              <a:path w="47371" h="30030" extrusionOk="0">
                <a:moveTo>
                  <a:pt x="30713" y="1"/>
                </a:moveTo>
                <a:cubicBezTo>
                  <a:pt x="29748" y="1"/>
                  <a:pt x="28782" y="127"/>
                  <a:pt x="27824" y="424"/>
                </a:cubicBezTo>
                <a:cubicBezTo>
                  <a:pt x="26233" y="898"/>
                  <a:pt x="24733" y="1605"/>
                  <a:pt x="23077" y="1931"/>
                </a:cubicBezTo>
                <a:cubicBezTo>
                  <a:pt x="22133" y="2112"/>
                  <a:pt x="21172" y="2158"/>
                  <a:pt x="20205" y="2158"/>
                </a:cubicBezTo>
                <a:cubicBezTo>
                  <a:pt x="19185" y="2158"/>
                  <a:pt x="18159" y="2106"/>
                  <a:pt x="17142" y="2106"/>
                </a:cubicBezTo>
                <a:cubicBezTo>
                  <a:pt x="15844" y="2106"/>
                  <a:pt x="14560" y="2191"/>
                  <a:pt x="13322" y="2574"/>
                </a:cubicBezTo>
                <a:cubicBezTo>
                  <a:pt x="11079" y="3282"/>
                  <a:pt x="9198" y="4966"/>
                  <a:pt x="8250" y="7088"/>
                </a:cubicBezTo>
                <a:cubicBezTo>
                  <a:pt x="7514" y="8708"/>
                  <a:pt x="7337" y="10505"/>
                  <a:pt x="6453" y="12012"/>
                </a:cubicBezTo>
                <a:cubicBezTo>
                  <a:pt x="5158" y="14247"/>
                  <a:pt x="2590" y="15513"/>
                  <a:pt x="1296" y="17756"/>
                </a:cubicBezTo>
                <a:cubicBezTo>
                  <a:pt x="1" y="20055"/>
                  <a:pt x="355" y="23062"/>
                  <a:pt x="1798" y="25304"/>
                </a:cubicBezTo>
                <a:cubicBezTo>
                  <a:pt x="1883" y="25389"/>
                  <a:pt x="1946" y="25509"/>
                  <a:pt x="2031" y="25630"/>
                </a:cubicBezTo>
                <a:cubicBezTo>
                  <a:pt x="3687" y="27865"/>
                  <a:pt x="6340" y="29195"/>
                  <a:pt x="9077" y="29726"/>
                </a:cubicBezTo>
                <a:cubicBezTo>
                  <a:pt x="10189" y="29941"/>
                  <a:pt x="11314" y="30029"/>
                  <a:pt x="12442" y="30029"/>
                </a:cubicBezTo>
                <a:cubicBezTo>
                  <a:pt x="14099" y="30029"/>
                  <a:pt x="15761" y="29838"/>
                  <a:pt x="17390" y="29577"/>
                </a:cubicBezTo>
                <a:cubicBezTo>
                  <a:pt x="18897" y="29344"/>
                  <a:pt x="20425" y="29047"/>
                  <a:pt x="21960" y="29018"/>
                </a:cubicBezTo>
                <a:cubicBezTo>
                  <a:pt x="22130" y="29012"/>
                  <a:pt x="22300" y="29010"/>
                  <a:pt x="22470" y="29010"/>
                </a:cubicBezTo>
                <a:cubicBezTo>
                  <a:pt x="24892" y="29010"/>
                  <a:pt x="27287" y="29585"/>
                  <a:pt x="29713" y="29698"/>
                </a:cubicBezTo>
                <a:cubicBezTo>
                  <a:pt x="29922" y="29707"/>
                  <a:pt x="30132" y="29711"/>
                  <a:pt x="30343" y="29711"/>
                </a:cubicBezTo>
                <a:cubicBezTo>
                  <a:pt x="32751" y="29711"/>
                  <a:pt x="35268" y="29093"/>
                  <a:pt x="36816" y="27278"/>
                </a:cubicBezTo>
                <a:cubicBezTo>
                  <a:pt x="37672" y="26274"/>
                  <a:pt x="38139" y="25007"/>
                  <a:pt x="39143" y="24123"/>
                </a:cubicBezTo>
                <a:cubicBezTo>
                  <a:pt x="40120" y="23295"/>
                  <a:pt x="41414" y="22977"/>
                  <a:pt x="42560" y="22383"/>
                </a:cubicBezTo>
                <a:cubicBezTo>
                  <a:pt x="44859" y="21173"/>
                  <a:pt x="46366" y="18789"/>
                  <a:pt x="46869" y="16256"/>
                </a:cubicBezTo>
                <a:cubicBezTo>
                  <a:pt x="47371" y="13717"/>
                  <a:pt x="46925" y="11064"/>
                  <a:pt x="45984" y="8651"/>
                </a:cubicBezTo>
                <a:cubicBezTo>
                  <a:pt x="44541" y="4966"/>
                  <a:pt x="40735" y="2751"/>
                  <a:pt x="37141" y="1428"/>
                </a:cubicBezTo>
                <a:cubicBezTo>
                  <a:pt x="35075" y="648"/>
                  <a:pt x="32897" y="1"/>
                  <a:pt x="3071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88"/>
          <p:cNvSpPr/>
          <p:nvPr/>
        </p:nvSpPr>
        <p:spPr>
          <a:xfrm rot="-8598636">
            <a:off x="-986011" y="800483"/>
            <a:ext cx="1492690" cy="1867091"/>
          </a:xfrm>
          <a:custGeom>
            <a:avLst/>
            <a:gdLst/>
            <a:ahLst/>
            <a:cxnLst/>
            <a:rect l="l" t="t" r="r" b="b"/>
            <a:pathLst>
              <a:path w="7690" h="9619" extrusionOk="0">
                <a:moveTo>
                  <a:pt x="1814" y="0"/>
                </a:moveTo>
                <a:cubicBezTo>
                  <a:pt x="1314" y="0"/>
                  <a:pt x="835" y="161"/>
                  <a:pt x="503" y="527"/>
                </a:cubicBezTo>
                <a:cubicBezTo>
                  <a:pt x="114" y="938"/>
                  <a:pt x="1" y="1532"/>
                  <a:pt x="29" y="2063"/>
                </a:cubicBezTo>
                <a:cubicBezTo>
                  <a:pt x="57" y="2621"/>
                  <a:pt x="234" y="3152"/>
                  <a:pt x="383" y="3683"/>
                </a:cubicBezTo>
                <a:cubicBezTo>
                  <a:pt x="913" y="5777"/>
                  <a:pt x="149" y="9017"/>
                  <a:pt x="3064" y="9547"/>
                </a:cubicBezTo>
                <a:cubicBezTo>
                  <a:pt x="3307" y="9596"/>
                  <a:pt x="3542" y="9619"/>
                  <a:pt x="3768" y="9619"/>
                </a:cubicBezTo>
                <a:cubicBezTo>
                  <a:pt x="6281" y="9619"/>
                  <a:pt x="7690" y="6774"/>
                  <a:pt x="7365" y="4418"/>
                </a:cubicBezTo>
                <a:cubicBezTo>
                  <a:pt x="7252" y="3739"/>
                  <a:pt x="6983" y="3060"/>
                  <a:pt x="6573" y="2501"/>
                </a:cubicBezTo>
                <a:cubicBezTo>
                  <a:pt x="6276" y="2119"/>
                  <a:pt x="5922" y="1822"/>
                  <a:pt x="5512" y="1589"/>
                </a:cubicBezTo>
                <a:cubicBezTo>
                  <a:pt x="5129" y="1383"/>
                  <a:pt x="4684" y="1263"/>
                  <a:pt x="4274" y="1058"/>
                </a:cubicBezTo>
                <a:cubicBezTo>
                  <a:pt x="3863" y="825"/>
                  <a:pt x="3474" y="527"/>
                  <a:pt x="3064" y="322"/>
                </a:cubicBezTo>
                <a:cubicBezTo>
                  <a:pt x="2683" y="117"/>
                  <a:pt x="2240" y="0"/>
                  <a:pt x="181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66" name="Google Shape;366;p88"/>
          <p:cNvGrpSpPr/>
          <p:nvPr/>
        </p:nvGrpSpPr>
        <p:grpSpPr>
          <a:xfrm>
            <a:off x="186765" y="3075875"/>
            <a:ext cx="360758" cy="258297"/>
            <a:chOff x="4992850" y="4345375"/>
            <a:chExt cx="607336" cy="638400"/>
          </a:xfrm>
        </p:grpSpPr>
        <p:sp>
          <p:nvSpPr>
            <p:cNvPr id="367" name="Google Shape;367;p88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88"/>
            <p:cNvSpPr/>
            <p:nvPr/>
          </p:nvSpPr>
          <p:spPr>
            <a:xfrm rot="10800000">
              <a:off x="5374286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9" name="Google Shape;369;p88"/>
          <p:cNvSpPr/>
          <p:nvPr/>
        </p:nvSpPr>
        <p:spPr>
          <a:xfrm>
            <a:off x="8534500" y="2571750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0" name="Google Shape;370;p88"/>
          <p:cNvGrpSpPr/>
          <p:nvPr/>
        </p:nvGrpSpPr>
        <p:grpSpPr>
          <a:xfrm>
            <a:off x="139422" y="1258621"/>
            <a:ext cx="234195" cy="188409"/>
            <a:chOff x="5151797" y="479071"/>
            <a:chExt cx="234195" cy="188409"/>
          </a:xfrm>
        </p:grpSpPr>
        <p:sp>
          <p:nvSpPr>
            <p:cNvPr id="371" name="Google Shape;371;p88"/>
            <p:cNvSpPr/>
            <p:nvPr/>
          </p:nvSpPr>
          <p:spPr>
            <a:xfrm>
              <a:off x="5151797" y="479071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1234" y="0"/>
                  </a:moveTo>
                  <a:cubicBezTo>
                    <a:pt x="1175" y="0"/>
                    <a:pt x="1109" y="21"/>
                    <a:pt x="1062" y="68"/>
                  </a:cubicBezTo>
                  <a:lnTo>
                    <a:pt x="1" y="1165"/>
                  </a:lnTo>
                  <a:lnTo>
                    <a:pt x="1062" y="2162"/>
                  </a:lnTo>
                  <a:cubicBezTo>
                    <a:pt x="1118" y="2190"/>
                    <a:pt x="1175" y="2226"/>
                    <a:pt x="1203" y="2226"/>
                  </a:cubicBezTo>
                  <a:cubicBezTo>
                    <a:pt x="1267" y="2226"/>
                    <a:pt x="1324" y="2190"/>
                    <a:pt x="1380" y="2162"/>
                  </a:cubicBezTo>
                  <a:cubicBezTo>
                    <a:pt x="1444" y="2077"/>
                    <a:pt x="1444" y="1929"/>
                    <a:pt x="1352" y="1837"/>
                  </a:cubicBezTo>
                  <a:lnTo>
                    <a:pt x="616" y="1165"/>
                  </a:lnTo>
                  <a:lnTo>
                    <a:pt x="1380" y="365"/>
                  </a:lnTo>
                  <a:cubicBezTo>
                    <a:pt x="1444" y="280"/>
                    <a:pt x="1444" y="132"/>
                    <a:pt x="1352" y="40"/>
                  </a:cubicBezTo>
                  <a:cubicBezTo>
                    <a:pt x="1327" y="14"/>
                    <a:pt x="1282" y="0"/>
                    <a:pt x="123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88"/>
            <p:cNvSpPr/>
            <p:nvPr/>
          </p:nvSpPr>
          <p:spPr>
            <a:xfrm>
              <a:off x="5261402" y="479071"/>
              <a:ext cx="124590" cy="188409"/>
            </a:xfrm>
            <a:custGeom>
              <a:avLst/>
              <a:gdLst/>
              <a:ahLst/>
              <a:cxnLst/>
              <a:rect l="l" t="t" r="r" b="b"/>
              <a:pathLst>
                <a:path w="1472" h="2226" extrusionOk="0">
                  <a:moveTo>
                    <a:pt x="1240" y="0"/>
                  </a:moveTo>
                  <a:cubicBezTo>
                    <a:pt x="1174" y="0"/>
                    <a:pt x="1108" y="21"/>
                    <a:pt x="1062" y="68"/>
                  </a:cubicBezTo>
                  <a:lnTo>
                    <a:pt x="0" y="1165"/>
                  </a:lnTo>
                  <a:lnTo>
                    <a:pt x="1090" y="2162"/>
                  </a:lnTo>
                  <a:cubicBezTo>
                    <a:pt x="1118" y="2190"/>
                    <a:pt x="1182" y="2226"/>
                    <a:pt x="1210" y="2226"/>
                  </a:cubicBezTo>
                  <a:cubicBezTo>
                    <a:pt x="1267" y="2226"/>
                    <a:pt x="1323" y="2190"/>
                    <a:pt x="1387" y="2162"/>
                  </a:cubicBezTo>
                  <a:cubicBezTo>
                    <a:pt x="1472" y="2077"/>
                    <a:pt x="1444" y="1929"/>
                    <a:pt x="1359" y="1837"/>
                  </a:cubicBezTo>
                  <a:lnTo>
                    <a:pt x="616" y="1165"/>
                  </a:lnTo>
                  <a:lnTo>
                    <a:pt x="1387" y="365"/>
                  </a:lnTo>
                  <a:cubicBezTo>
                    <a:pt x="1472" y="280"/>
                    <a:pt x="1444" y="132"/>
                    <a:pt x="1387" y="40"/>
                  </a:cubicBezTo>
                  <a:cubicBezTo>
                    <a:pt x="1346" y="14"/>
                    <a:pt x="1293" y="0"/>
                    <a:pt x="124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3" name="Google Shape;373;p88"/>
          <p:cNvGrpSpPr/>
          <p:nvPr/>
        </p:nvGrpSpPr>
        <p:grpSpPr>
          <a:xfrm>
            <a:off x="8687454" y="4050122"/>
            <a:ext cx="234788" cy="188409"/>
            <a:chOff x="6428979" y="917397"/>
            <a:chExt cx="234788" cy="188409"/>
          </a:xfrm>
        </p:grpSpPr>
        <p:sp>
          <p:nvSpPr>
            <p:cNvPr id="374" name="Google Shape;374;p88"/>
            <p:cNvSpPr/>
            <p:nvPr/>
          </p:nvSpPr>
          <p:spPr>
            <a:xfrm>
              <a:off x="6538500" y="917397"/>
              <a:ext cx="125267" cy="188409"/>
            </a:xfrm>
            <a:custGeom>
              <a:avLst/>
              <a:gdLst/>
              <a:ahLst/>
              <a:cxnLst/>
              <a:rect l="l" t="t" r="r" b="b"/>
              <a:pathLst>
                <a:path w="1480" h="2226" extrusionOk="0">
                  <a:moveTo>
                    <a:pt x="219" y="1"/>
                  </a:moveTo>
                  <a:cubicBezTo>
                    <a:pt x="174" y="1"/>
                    <a:pt x="130" y="15"/>
                    <a:pt x="93" y="39"/>
                  </a:cubicBezTo>
                  <a:cubicBezTo>
                    <a:pt x="1" y="131"/>
                    <a:pt x="1" y="280"/>
                    <a:pt x="93" y="365"/>
                  </a:cubicBezTo>
                  <a:lnTo>
                    <a:pt x="857" y="1136"/>
                  </a:lnTo>
                  <a:lnTo>
                    <a:pt x="93" y="1843"/>
                  </a:lnTo>
                  <a:cubicBezTo>
                    <a:pt x="1" y="1928"/>
                    <a:pt x="1" y="2077"/>
                    <a:pt x="93" y="2133"/>
                  </a:cubicBezTo>
                  <a:cubicBezTo>
                    <a:pt x="121" y="2197"/>
                    <a:pt x="178" y="2225"/>
                    <a:pt x="241" y="2225"/>
                  </a:cubicBezTo>
                  <a:cubicBezTo>
                    <a:pt x="298" y="2225"/>
                    <a:pt x="355" y="2197"/>
                    <a:pt x="383" y="2162"/>
                  </a:cubicBezTo>
                  <a:lnTo>
                    <a:pt x="1479" y="1164"/>
                  </a:lnTo>
                  <a:lnTo>
                    <a:pt x="383" y="75"/>
                  </a:lnTo>
                  <a:cubicBezTo>
                    <a:pt x="335" y="23"/>
                    <a:pt x="277" y="1"/>
                    <a:pt x="2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88"/>
            <p:cNvSpPr/>
            <p:nvPr/>
          </p:nvSpPr>
          <p:spPr>
            <a:xfrm>
              <a:off x="6428979" y="917397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218" y="1"/>
                  </a:moveTo>
                  <a:cubicBezTo>
                    <a:pt x="172" y="1"/>
                    <a:pt x="126" y="15"/>
                    <a:pt x="85" y="39"/>
                  </a:cubicBezTo>
                  <a:cubicBezTo>
                    <a:pt x="0" y="131"/>
                    <a:pt x="0" y="280"/>
                    <a:pt x="85" y="365"/>
                  </a:cubicBezTo>
                  <a:lnTo>
                    <a:pt x="856" y="1136"/>
                  </a:lnTo>
                  <a:lnTo>
                    <a:pt x="85" y="1843"/>
                  </a:lnTo>
                  <a:cubicBezTo>
                    <a:pt x="0" y="1928"/>
                    <a:pt x="0" y="2077"/>
                    <a:pt x="85" y="2133"/>
                  </a:cubicBezTo>
                  <a:cubicBezTo>
                    <a:pt x="121" y="2197"/>
                    <a:pt x="177" y="2225"/>
                    <a:pt x="234" y="2225"/>
                  </a:cubicBezTo>
                  <a:cubicBezTo>
                    <a:pt x="297" y="2225"/>
                    <a:pt x="326" y="2197"/>
                    <a:pt x="382" y="2162"/>
                  </a:cubicBezTo>
                  <a:lnTo>
                    <a:pt x="1444" y="1164"/>
                  </a:lnTo>
                  <a:lnTo>
                    <a:pt x="382" y="75"/>
                  </a:lnTo>
                  <a:cubicBezTo>
                    <a:pt x="335" y="23"/>
                    <a:pt x="276" y="1"/>
                    <a:pt x="21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6" name="Google Shape;376;p88"/>
          <p:cNvSpPr/>
          <p:nvPr/>
        </p:nvSpPr>
        <p:spPr>
          <a:xfrm>
            <a:off x="8749600" y="3334175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8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78" name="Google Shape;378;p88"/>
          <p:cNvSpPr txBox="1">
            <a:spLocks noGrp="1"/>
          </p:cNvSpPr>
          <p:nvPr>
            <p:ph type="body" idx="1"/>
          </p:nvPr>
        </p:nvSpPr>
        <p:spPr>
          <a:xfrm>
            <a:off x="720000" y="1215750"/>
            <a:ext cx="7704000" cy="12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Lato Light"/>
              <a:buChar char="●"/>
              <a:defRPr sz="1200"/>
            </a:lvl1pPr>
            <a:lvl2pPr marL="914400" lvl="1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379" name="Google Shape;379;p88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_AND_BODY_1"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89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89"/>
          <p:cNvSpPr/>
          <p:nvPr/>
        </p:nvSpPr>
        <p:spPr>
          <a:xfrm rot="-8783500">
            <a:off x="-1711200" y="2823504"/>
            <a:ext cx="2192222" cy="2124738"/>
          </a:xfrm>
          <a:custGeom>
            <a:avLst/>
            <a:gdLst/>
            <a:ahLst/>
            <a:cxnLst/>
            <a:rect l="l" t="t" r="r" b="b"/>
            <a:pathLst>
              <a:path w="34694" h="33626" extrusionOk="0">
                <a:moveTo>
                  <a:pt x="26961" y="0"/>
                </a:moveTo>
                <a:cubicBezTo>
                  <a:pt x="26141" y="0"/>
                  <a:pt x="25322" y="151"/>
                  <a:pt x="24556" y="464"/>
                </a:cubicBezTo>
                <a:cubicBezTo>
                  <a:pt x="21698" y="1610"/>
                  <a:pt x="20134" y="4617"/>
                  <a:pt x="17835" y="6683"/>
                </a:cubicBezTo>
                <a:cubicBezTo>
                  <a:pt x="14743" y="9484"/>
                  <a:pt x="10676" y="9541"/>
                  <a:pt x="7223" y="11514"/>
                </a:cubicBezTo>
                <a:cubicBezTo>
                  <a:pt x="4217" y="13226"/>
                  <a:pt x="1712" y="16000"/>
                  <a:pt x="680" y="19332"/>
                </a:cubicBezTo>
                <a:cubicBezTo>
                  <a:pt x="121" y="21065"/>
                  <a:pt x="0" y="23223"/>
                  <a:pt x="382" y="25281"/>
                </a:cubicBezTo>
                <a:cubicBezTo>
                  <a:pt x="800" y="27432"/>
                  <a:pt x="1769" y="29441"/>
                  <a:pt x="3361" y="30679"/>
                </a:cubicBezTo>
                <a:cubicBezTo>
                  <a:pt x="6075" y="32748"/>
                  <a:pt x="9754" y="33625"/>
                  <a:pt x="13212" y="33625"/>
                </a:cubicBezTo>
                <a:cubicBezTo>
                  <a:pt x="14035" y="33625"/>
                  <a:pt x="14846" y="33576"/>
                  <a:pt x="15628" y="33480"/>
                </a:cubicBezTo>
                <a:cubicBezTo>
                  <a:pt x="16066" y="33417"/>
                  <a:pt x="16512" y="33360"/>
                  <a:pt x="16922" y="33268"/>
                </a:cubicBezTo>
                <a:cubicBezTo>
                  <a:pt x="19455" y="32801"/>
                  <a:pt x="21931" y="31768"/>
                  <a:pt x="23763" y="29971"/>
                </a:cubicBezTo>
                <a:cubicBezTo>
                  <a:pt x="25765" y="27998"/>
                  <a:pt x="26798" y="25840"/>
                  <a:pt x="27767" y="23251"/>
                </a:cubicBezTo>
                <a:cubicBezTo>
                  <a:pt x="28892" y="20273"/>
                  <a:pt x="30774" y="17676"/>
                  <a:pt x="32217" y="14846"/>
                </a:cubicBezTo>
                <a:cubicBezTo>
                  <a:pt x="33667" y="12045"/>
                  <a:pt x="34693" y="8805"/>
                  <a:pt x="33929" y="5742"/>
                </a:cubicBezTo>
                <a:cubicBezTo>
                  <a:pt x="33427" y="3768"/>
                  <a:pt x="32160" y="1964"/>
                  <a:pt x="30420" y="938"/>
                </a:cubicBezTo>
                <a:cubicBezTo>
                  <a:pt x="29369" y="324"/>
                  <a:pt x="28163" y="0"/>
                  <a:pt x="2696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89"/>
          <p:cNvSpPr/>
          <p:nvPr/>
        </p:nvSpPr>
        <p:spPr>
          <a:xfrm rot="-269544">
            <a:off x="8547278" y="608197"/>
            <a:ext cx="1490595" cy="1864480"/>
          </a:xfrm>
          <a:custGeom>
            <a:avLst/>
            <a:gdLst/>
            <a:ahLst/>
            <a:cxnLst/>
            <a:rect l="l" t="t" r="r" b="b"/>
            <a:pathLst>
              <a:path w="7690" h="9619" extrusionOk="0">
                <a:moveTo>
                  <a:pt x="1814" y="0"/>
                </a:moveTo>
                <a:cubicBezTo>
                  <a:pt x="1314" y="0"/>
                  <a:pt x="835" y="161"/>
                  <a:pt x="503" y="527"/>
                </a:cubicBezTo>
                <a:cubicBezTo>
                  <a:pt x="114" y="938"/>
                  <a:pt x="1" y="1532"/>
                  <a:pt x="29" y="2063"/>
                </a:cubicBezTo>
                <a:cubicBezTo>
                  <a:pt x="57" y="2621"/>
                  <a:pt x="234" y="3152"/>
                  <a:pt x="383" y="3683"/>
                </a:cubicBezTo>
                <a:cubicBezTo>
                  <a:pt x="913" y="5777"/>
                  <a:pt x="149" y="9017"/>
                  <a:pt x="3064" y="9547"/>
                </a:cubicBezTo>
                <a:cubicBezTo>
                  <a:pt x="3307" y="9596"/>
                  <a:pt x="3542" y="9619"/>
                  <a:pt x="3768" y="9619"/>
                </a:cubicBezTo>
                <a:cubicBezTo>
                  <a:pt x="6281" y="9619"/>
                  <a:pt x="7690" y="6774"/>
                  <a:pt x="7365" y="4418"/>
                </a:cubicBezTo>
                <a:cubicBezTo>
                  <a:pt x="7252" y="3739"/>
                  <a:pt x="6983" y="3060"/>
                  <a:pt x="6573" y="2501"/>
                </a:cubicBezTo>
                <a:cubicBezTo>
                  <a:pt x="6276" y="2119"/>
                  <a:pt x="5922" y="1822"/>
                  <a:pt x="5512" y="1589"/>
                </a:cubicBezTo>
                <a:cubicBezTo>
                  <a:pt x="5129" y="1383"/>
                  <a:pt x="4684" y="1263"/>
                  <a:pt x="4274" y="1058"/>
                </a:cubicBezTo>
                <a:cubicBezTo>
                  <a:pt x="3863" y="825"/>
                  <a:pt x="3474" y="527"/>
                  <a:pt x="3064" y="322"/>
                </a:cubicBezTo>
                <a:cubicBezTo>
                  <a:pt x="2683" y="117"/>
                  <a:pt x="2240" y="0"/>
                  <a:pt x="181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84" name="Google Shape;384;p89"/>
          <p:cNvGrpSpPr/>
          <p:nvPr/>
        </p:nvGrpSpPr>
        <p:grpSpPr>
          <a:xfrm>
            <a:off x="121190" y="3817225"/>
            <a:ext cx="360758" cy="258297"/>
            <a:chOff x="4992850" y="4345375"/>
            <a:chExt cx="607336" cy="638400"/>
          </a:xfrm>
        </p:grpSpPr>
        <p:sp>
          <p:nvSpPr>
            <p:cNvPr id="385" name="Google Shape;385;p89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89"/>
            <p:cNvSpPr/>
            <p:nvPr/>
          </p:nvSpPr>
          <p:spPr>
            <a:xfrm rot="10800000">
              <a:off x="5374286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87" name="Google Shape;387;p89"/>
          <p:cNvSpPr/>
          <p:nvPr/>
        </p:nvSpPr>
        <p:spPr>
          <a:xfrm>
            <a:off x="8782200" y="1017725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88" name="Google Shape;388;p89"/>
          <p:cNvGrpSpPr/>
          <p:nvPr/>
        </p:nvGrpSpPr>
        <p:grpSpPr>
          <a:xfrm>
            <a:off x="88447" y="2171796"/>
            <a:ext cx="234195" cy="188409"/>
            <a:chOff x="5151797" y="479071"/>
            <a:chExt cx="234195" cy="188409"/>
          </a:xfrm>
        </p:grpSpPr>
        <p:sp>
          <p:nvSpPr>
            <p:cNvPr id="389" name="Google Shape;389;p89"/>
            <p:cNvSpPr/>
            <p:nvPr/>
          </p:nvSpPr>
          <p:spPr>
            <a:xfrm>
              <a:off x="5151797" y="479071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1234" y="0"/>
                  </a:moveTo>
                  <a:cubicBezTo>
                    <a:pt x="1175" y="0"/>
                    <a:pt x="1109" y="21"/>
                    <a:pt x="1062" y="68"/>
                  </a:cubicBezTo>
                  <a:lnTo>
                    <a:pt x="1" y="1165"/>
                  </a:lnTo>
                  <a:lnTo>
                    <a:pt x="1062" y="2162"/>
                  </a:lnTo>
                  <a:cubicBezTo>
                    <a:pt x="1118" y="2190"/>
                    <a:pt x="1175" y="2226"/>
                    <a:pt x="1203" y="2226"/>
                  </a:cubicBezTo>
                  <a:cubicBezTo>
                    <a:pt x="1267" y="2226"/>
                    <a:pt x="1324" y="2190"/>
                    <a:pt x="1380" y="2162"/>
                  </a:cubicBezTo>
                  <a:cubicBezTo>
                    <a:pt x="1444" y="2077"/>
                    <a:pt x="1444" y="1929"/>
                    <a:pt x="1352" y="1837"/>
                  </a:cubicBezTo>
                  <a:lnTo>
                    <a:pt x="616" y="1165"/>
                  </a:lnTo>
                  <a:lnTo>
                    <a:pt x="1380" y="365"/>
                  </a:lnTo>
                  <a:cubicBezTo>
                    <a:pt x="1444" y="280"/>
                    <a:pt x="1444" y="132"/>
                    <a:pt x="1352" y="40"/>
                  </a:cubicBezTo>
                  <a:cubicBezTo>
                    <a:pt x="1327" y="14"/>
                    <a:pt x="1282" y="0"/>
                    <a:pt x="123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89"/>
            <p:cNvSpPr/>
            <p:nvPr/>
          </p:nvSpPr>
          <p:spPr>
            <a:xfrm>
              <a:off x="5261402" y="479071"/>
              <a:ext cx="124590" cy="188409"/>
            </a:xfrm>
            <a:custGeom>
              <a:avLst/>
              <a:gdLst/>
              <a:ahLst/>
              <a:cxnLst/>
              <a:rect l="l" t="t" r="r" b="b"/>
              <a:pathLst>
                <a:path w="1472" h="2226" extrusionOk="0">
                  <a:moveTo>
                    <a:pt x="1240" y="0"/>
                  </a:moveTo>
                  <a:cubicBezTo>
                    <a:pt x="1174" y="0"/>
                    <a:pt x="1108" y="21"/>
                    <a:pt x="1062" y="68"/>
                  </a:cubicBezTo>
                  <a:lnTo>
                    <a:pt x="0" y="1165"/>
                  </a:lnTo>
                  <a:lnTo>
                    <a:pt x="1090" y="2162"/>
                  </a:lnTo>
                  <a:cubicBezTo>
                    <a:pt x="1118" y="2190"/>
                    <a:pt x="1182" y="2226"/>
                    <a:pt x="1210" y="2226"/>
                  </a:cubicBezTo>
                  <a:cubicBezTo>
                    <a:pt x="1267" y="2226"/>
                    <a:pt x="1323" y="2190"/>
                    <a:pt x="1387" y="2162"/>
                  </a:cubicBezTo>
                  <a:cubicBezTo>
                    <a:pt x="1472" y="2077"/>
                    <a:pt x="1444" y="1929"/>
                    <a:pt x="1359" y="1837"/>
                  </a:cubicBezTo>
                  <a:lnTo>
                    <a:pt x="616" y="1165"/>
                  </a:lnTo>
                  <a:lnTo>
                    <a:pt x="1387" y="365"/>
                  </a:lnTo>
                  <a:cubicBezTo>
                    <a:pt x="1472" y="280"/>
                    <a:pt x="1444" y="132"/>
                    <a:pt x="1387" y="40"/>
                  </a:cubicBezTo>
                  <a:cubicBezTo>
                    <a:pt x="1346" y="14"/>
                    <a:pt x="1293" y="0"/>
                    <a:pt x="124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1" name="Google Shape;391;p89"/>
          <p:cNvGrpSpPr/>
          <p:nvPr/>
        </p:nvGrpSpPr>
        <p:grpSpPr>
          <a:xfrm>
            <a:off x="382104" y="2477547"/>
            <a:ext cx="234788" cy="188409"/>
            <a:chOff x="6428979" y="917397"/>
            <a:chExt cx="234788" cy="188409"/>
          </a:xfrm>
        </p:grpSpPr>
        <p:sp>
          <p:nvSpPr>
            <p:cNvPr id="392" name="Google Shape;392;p89"/>
            <p:cNvSpPr/>
            <p:nvPr/>
          </p:nvSpPr>
          <p:spPr>
            <a:xfrm>
              <a:off x="6538500" y="917397"/>
              <a:ext cx="125267" cy="188409"/>
            </a:xfrm>
            <a:custGeom>
              <a:avLst/>
              <a:gdLst/>
              <a:ahLst/>
              <a:cxnLst/>
              <a:rect l="l" t="t" r="r" b="b"/>
              <a:pathLst>
                <a:path w="1480" h="2226" extrusionOk="0">
                  <a:moveTo>
                    <a:pt x="219" y="1"/>
                  </a:moveTo>
                  <a:cubicBezTo>
                    <a:pt x="174" y="1"/>
                    <a:pt x="130" y="15"/>
                    <a:pt x="93" y="39"/>
                  </a:cubicBezTo>
                  <a:cubicBezTo>
                    <a:pt x="1" y="131"/>
                    <a:pt x="1" y="280"/>
                    <a:pt x="93" y="365"/>
                  </a:cubicBezTo>
                  <a:lnTo>
                    <a:pt x="857" y="1136"/>
                  </a:lnTo>
                  <a:lnTo>
                    <a:pt x="93" y="1843"/>
                  </a:lnTo>
                  <a:cubicBezTo>
                    <a:pt x="1" y="1928"/>
                    <a:pt x="1" y="2077"/>
                    <a:pt x="93" y="2133"/>
                  </a:cubicBezTo>
                  <a:cubicBezTo>
                    <a:pt x="121" y="2197"/>
                    <a:pt x="178" y="2225"/>
                    <a:pt x="241" y="2225"/>
                  </a:cubicBezTo>
                  <a:cubicBezTo>
                    <a:pt x="298" y="2225"/>
                    <a:pt x="355" y="2197"/>
                    <a:pt x="383" y="2162"/>
                  </a:cubicBezTo>
                  <a:lnTo>
                    <a:pt x="1479" y="1164"/>
                  </a:lnTo>
                  <a:lnTo>
                    <a:pt x="383" y="75"/>
                  </a:lnTo>
                  <a:cubicBezTo>
                    <a:pt x="335" y="23"/>
                    <a:pt x="277" y="1"/>
                    <a:pt x="2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89"/>
            <p:cNvSpPr/>
            <p:nvPr/>
          </p:nvSpPr>
          <p:spPr>
            <a:xfrm>
              <a:off x="6428979" y="917397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218" y="1"/>
                  </a:moveTo>
                  <a:cubicBezTo>
                    <a:pt x="172" y="1"/>
                    <a:pt x="126" y="15"/>
                    <a:pt x="85" y="39"/>
                  </a:cubicBezTo>
                  <a:cubicBezTo>
                    <a:pt x="0" y="131"/>
                    <a:pt x="0" y="280"/>
                    <a:pt x="85" y="365"/>
                  </a:cubicBezTo>
                  <a:lnTo>
                    <a:pt x="856" y="1136"/>
                  </a:lnTo>
                  <a:lnTo>
                    <a:pt x="85" y="1843"/>
                  </a:lnTo>
                  <a:cubicBezTo>
                    <a:pt x="0" y="1928"/>
                    <a:pt x="0" y="2077"/>
                    <a:pt x="85" y="2133"/>
                  </a:cubicBezTo>
                  <a:cubicBezTo>
                    <a:pt x="121" y="2197"/>
                    <a:pt x="177" y="2225"/>
                    <a:pt x="234" y="2225"/>
                  </a:cubicBezTo>
                  <a:cubicBezTo>
                    <a:pt x="297" y="2225"/>
                    <a:pt x="326" y="2197"/>
                    <a:pt x="382" y="2162"/>
                  </a:cubicBezTo>
                  <a:lnTo>
                    <a:pt x="1444" y="1164"/>
                  </a:lnTo>
                  <a:lnTo>
                    <a:pt x="382" y="75"/>
                  </a:lnTo>
                  <a:cubicBezTo>
                    <a:pt x="335" y="23"/>
                    <a:pt x="276" y="1"/>
                    <a:pt x="21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94" name="Google Shape;394;p89"/>
          <p:cNvSpPr/>
          <p:nvPr/>
        </p:nvSpPr>
        <p:spPr>
          <a:xfrm>
            <a:off x="8187350" y="294375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p8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96" name="Google Shape;396;p89"/>
          <p:cNvSpPr txBox="1">
            <a:spLocks noGrp="1"/>
          </p:cNvSpPr>
          <p:nvPr>
            <p:ph type="body" idx="1"/>
          </p:nvPr>
        </p:nvSpPr>
        <p:spPr>
          <a:xfrm>
            <a:off x="720000" y="1215750"/>
            <a:ext cx="3852000" cy="33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unito Light"/>
              <a:buChar char="●"/>
              <a:defRPr sz="1200"/>
            </a:lvl1pPr>
            <a:lvl2pPr marL="914400" lvl="1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397" name="Google Shape;397;p89"/>
          <p:cNvSpPr txBox="1">
            <a:spLocks noGrp="1"/>
          </p:cNvSpPr>
          <p:nvPr>
            <p:ph type="body" idx="2"/>
          </p:nvPr>
        </p:nvSpPr>
        <p:spPr>
          <a:xfrm>
            <a:off x="4572000" y="1215750"/>
            <a:ext cx="3852000" cy="33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unito Light"/>
              <a:buChar char="●"/>
              <a:defRPr sz="1200"/>
            </a:lvl1pPr>
            <a:lvl2pPr marL="914400" lvl="1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4"/>
          <p:cNvSpPr txBox="1">
            <a:spLocks noGrp="1"/>
          </p:cNvSpPr>
          <p:nvPr>
            <p:ph type="title"/>
          </p:nvPr>
        </p:nvSpPr>
        <p:spPr>
          <a:xfrm>
            <a:off x="713225" y="2254513"/>
            <a:ext cx="4444500" cy="9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9" name="Google Shape;39;p64"/>
          <p:cNvSpPr txBox="1">
            <a:spLocks noGrp="1"/>
          </p:cNvSpPr>
          <p:nvPr>
            <p:ph type="title" idx="2"/>
          </p:nvPr>
        </p:nvSpPr>
        <p:spPr>
          <a:xfrm>
            <a:off x="713225" y="1322859"/>
            <a:ext cx="1652100" cy="9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64"/>
          <p:cNvSpPr txBox="1">
            <a:spLocks noGrp="1"/>
          </p:cNvSpPr>
          <p:nvPr>
            <p:ph type="subTitle" idx="1"/>
          </p:nvPr>
        </p:nvSpPr>
        <p:spPr>
          <a:xfrm>
            <a:off x="713225" y="3209796"/>
            <a:ext cx="4444500" cy="3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4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" name="Google Shape;42;p64"/>
          <p:cNvGrpSpPr/>
          <p:nvPr/>
        </p:nvGrpSpPr>
        <p:grpSpPr>
          <a:xfrm>
            <a:off x="4923497" y="281246"/>
            <a:ext cx="234194" cy="188409"/>
            <a:chOff x="3889166" y="1636096"/>
            <a:chExt cx="98178" cy="78984"/>
          </a:xfrm>
        </p:grpSpPr>
        <p:sp>
          <p:nvSpPr>
            <p:cNvPr id="43" name="Google Shape;43;p64"/>
            <p:cNvSpPr/>
            <p:nvPr/>
          </p:nvSpPr>
          <p:spPr>
            <a:xfrm>
              <a:off x="3889166" y="1636096"/>
              <a:ext cx="51237" cy="78984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1234" y="0"/>
                  </a:moveTo>
                  <a:cubicBezTo>
                    <a:pt x="1175" y="0"/>
                    <a:pt x="1109" y="21"/>
                    <a:pt x="1062" y="68"/>
                  </a:cubicBezTo>
                  <a:lnTo>
                    <a:pt x="1" y="1165"/>
                  </a:lnTo>
                  <a:lnTo>
                    <a:pt x="1062" y="2162"/>
                  </a:lnTo>
                  <a:cubicBezTo>
                    <a:pt x="1118" y="2190"/>
                    <a:pt x="1175" y="2226"/>
                    <a:pt x="1203" y="2226"/>
                  </a:cubicBezTo>
                  <a:cubicBezTo>
                    <a:pt x="1267" y="2226"/>
                    <a:pt x="1324" y="2190"/>
                    <a:pt x="1380" y="2162"/>
                  </a:cubicBezTo>
                  <a:cubicBezTo>
                    <a:pt x="1444" y="2077"/>
                    <a:pt x="1444" y="1929"/>
                    <a:pt x="1352" y="1837"/>
                  </a:cubicBezTo>
                  <a:lnTo>
                    <a:pt x="616" y="1165"/>
                  </a:lnTo>
                  <a:lnTo>
                    <a:pt x="1380" y="365"/>
                  </a:lnTo>
                  <a:cubicBezTo>
                    <a:pt x="1444" y="280"/>
                    <a:pt x="1444" y="132"/>
                    <a:pt x="1352" y="40"/>
                  </a:cubicBezTo>
                  <a:cubicBezTo>
                    <a:pt x="1327" y="14"/>
                    <a:pt x="1282" y="0"/>
                    <a:pt x="1234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64"/>
            <p:cNvSpPr/>
            <p:nvPr/>
          </p:nvSpPr>
          <p:spPr>
            <a:xfrm>
              <a:off x="3935114" y="1636096"/>
              <a:ext cx="52230" cy="78984"/>
            </a:xfrm>
            <a:custGeom>
              <a:avLst/>
              <a:gdLst/>
              <a:ahLst/>
              <a:cxnLst/>
              <a:rect l="l" t="t" r="r" b="b"/>
              <a:pathLst>
                <a:path w="1472" h="2226" extrusionOk="0">
                  <a:moveTo>
                    <a:pt x="1240" y="0"/>
                  </a:moveTo>
                  <a:cubicBezTo>
                    <a:pt x="1174" y="0"/>
                    <a:pt x="1108" y="21"/>
                    <a:pt x="1062" y="68"/>
                  </a:cubicBezTo>
                  <a:lnTo>
                    <a:pt x="0" y="1165"/>
                  </a:lnTo>
                  <a:lnTo>
                    <a:pt x="1090" y="2162"/>
                  </a:lnTo>
                  <a:cubicBezTo>
                    <a:pt x="1118" y="2190"/>
                    <a:pt x="1182" y="2226"/>
                    <a:pt x="1210" y="2226"/>
                  </a:cubicBezTo>
                  <a:cubicBezTo>
                    <a:pt x="1267" y="2226"/>
                    <a:pt x="1323" y="2190"/>
                    <a:pt x="1387" y="2162"/>
                  </a:cubicBezTo>
                  <a:cubicBezTo>
                    <a:pt x="1472" y="2077"/>
                    <a:pt x="1444" y="1929"/>
                    <a:pt x="1359" y="1837"/>
                  </a:cubicBezTo>
                  <a:lnTo>
                    <a:pt x="616" y="1165"/>
                  </a:lnTo>
                  <a:lnTo>
                    <a:pt x="1387" y="365"/>
                  </a:lnTo>
                  <a:cubicBezTo>
                    <a:pt x="1472" y="280"/>
                    <a:pt x="1444" y="132"/>
                    <a:pt x="1387" y="40"/>
                  </a:cubicBezTo>
                  <a:cubicBezTo>
                    <a:pt x="1346" y="14"/>
                    <a:pt x="1293" y="0"/>
                    <a:pt x="1240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" name="Google Shape;45;p64"/>
          <p:cNvGrpSpPr/>
          <p:nvPr/>
        </p:nvGrpSpPr>
        <p:grpSpPr>
          <a:xfrm>
            <a:off x="8670104" y="3863122"/>
            <a:ext cx="234788" cy="188409"/>
            <a:chOff x="4424582" y="1819850"/>
            <a:chExt cx="98427" cy="78984"/>
          </a:xfrm>
        </p:grpSpPr>
        <p:sp>
          <p:nvSpPr>
            <p:cNvPr id="46" name="Google Shape;46;p64"/>
            <p:cNvSpPr/>
            <p:nvPr/>
          </p:nvSpPr>
          <p:spPr>
            <a:xfrm>
              <a:off x="4470495" y="1819850"/>
              <a:ext cx="52514" cy="78984"/>
            </a:xfrm>
            <a:custGeom>
              <a:avLst/>
              <a:gdLst/>
              <a:ahLst/>
              <a:cxnLst/>
              <a:rect l="l" t="t" r="r" b="b"/>
              <a:pathLst>
                <a:path w="1480" h="2226" extrusionOk="0">
                  <a:moveTo>
                    <a:pt x="219" y="1"/>
                  </a:moveTo>
                  <a:cubicBezTo>
                    <a:pt x="174" y="1"/>
                    <a:pt x="130" y="15"/>
                    <a:pt x="93" y="39"/>
                  </a:cubicBezTo>
                  <a:cubicBezTo>
                    <a:pt x="1" y="131"/>
                    <a:pt x="1" y="280"/>
                    <a:pt x="93" y="365"/>
                  </a:cubicBezTo>
                  <a:lnTo>
                    <a:pt x="857" y="1136"/>
                  </a:lnTo>
                  <a:lnTo>
                    <a:pt x="93" y="1843"/>
                  </a:lnTo>
                  <a:cubicBezTo>
                    <a:pt x="1" y="1928"/>
                    <a:pt x="1" y="2077"/>
                    <a:pt x="93" y="2133"/>
                  </a:cubicBezTo>
                  <a:cubicBezTo>
                    <a:pt x="121" y="2197"/>
                    <a:pt x="178" y="2225"/>
                    <a:pt x="241" y="2225"/>
                  </a:cubicBezTo>
                  <a:cubicBezTo>
                    <a:pt x="298" y="2225"/>
                    <a:pt x="355" y="2197"/>
                    <a:pt x="383" y="2162"/>
                  </a:cubicBezTo>
                  <a:lnTo>
                    <a:pt x="1479" y="1164"/>
                  </a:lnTo>
                  <a:lnTo>
                    <a:pt x="383" y="75"/>
                  </a:lnTo>
                  <a:cubicBezTo>
                    <a:pt x="335" y="23"/>
                    <a:pt x="277" y="1"/>
                    <a:pt x="219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64"/>
            <p:cNvSpPr/>
            <p:nvPr/>
          </p:nvSpPr>
          <p:spPr>
            <a:xfrm>
              <a:off x="4424582" y="1819850"/>
              <a:ext cx="51237" cy="78984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218" y="1"/>
                  </a:moveTo>
                  <a:cubicBezTo>
                    <a:pt x="172" y="1"/>
                    <a:pt x="126" y="15"/>
                    <a:pt x="85" y="39"/>
                  </a:cubicBezTo>
                  <a:cubicBezTo>
                    <a:pt x="0" y="131"/>
                    <a:pt x="0" y="280"/>
                    <a:pt x="85" y="365"/>
                  </a:cubicBezTo>
                  <a:lnTo>
                    <a:pt x="856" y="1136"/>
                  </a:lnTo>
                  <a:lnTo>
                    <a:pt x="85" y="1843"/>
                  </a:lnTo>
                  <a:cubicBezTo>
                    <a:pt x="0" y="1928"/>
                    <a:pt x="0" y="2077"/>
                    <a:pt x="85" y="2133"/>
                  </a:cubicBezTo>
                  <a:cubicBezTo>
                    <a:pt x="121" y="2197"/>
                    <a:pt x="177" y="2225"/>
                    <a:pt x="234" y="2225"/>
                  </a:cubicBezTo>
                  <a:cubicBezTo>
                    <a:pt x="297" y="2225"/>
                    <a:pt x="326" y="2197"/>
                    <a:pt x="382" y="2162"/>
                  </a:cubicBezTo>
                  <a:lnTo>
                    <a:pt x="1444" y="1164"/>
                  </a:lnTo>
                  <a:lnTo>
                    <a:pt x="382" y="75"/>
                  </a:lnTo>
                  <a:cubicBezTo>
                    <a:pt x="335" y="23"/>
                    <a:pt x="276" y="1"/>
                    <a:pt x="218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94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95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3" name="Google Shape;403;p95"/>
          <p:cNvSpPr/>
          <p:nvPr/>
        </p:nvSpPr>
        <p:spPr>
          <a:xfrm rot="3555162" flipH="1">
            <a:off x="-993615" y="620242"/>
            <a:ext cx="1625808" cy="1526544"/>
          </a:xfrm>
          <a:custGeom>
            <a:avLst/>
            <a:gdLst/>
            <a:ahLst/>
            <a:cxnLst/>
            <a:rect l="l" t="t" r="r" b="b"/>
            <a:pathLst>
              <a:path w="13414" h="12595" extrusionOk="0">
                <a:moveTo>
                  <a:pt x="6393" y="1"/>
                </a:moveTo>
                <a:cubicBezTo>
                  <a:pt x="6010" y="1"/>
                  <a:pt x="5626" y="38"/>
                  <a:pt x="5242" y="124"/>
                </a:cubicBezTo>
                <a:cubicBezTo>
                  <a:pt x="2766" y="598"/>
                  <a:pt x="354" y="2515"/>
                  <a:pt x="177" y="5048"/>
                </a:cubicBezTo>
                <a:cubicBezTo>
                  <a:pt x="0" y="7821"/>
                  <a:pt x="3063" y="10064"/>
                  <a:pt x="5129" y="11330"/>
                </a:cubicBezTo>
                <a:cubicBezTo>
                  <a:pt x="6309" y="12076"/>
                  <a:pt x="7558" y="12595"/>
                  <a:pt x="8729" y="12595"/>
                </a:cubicBezTo>
                <a:cubicBezTo>
                  <a:pt x="9868" y="12595"/>
                  <a:pt x="10932" y="12105"/>
                  <a:pt x="11786" y="10856"/>
                </a:cubicBezTo>
                <a:cubicBezTo>
                  <a:pt x="13144" y="8854"/>
                  <a:pt x="13413" y="6137"/>
                  <a:pt x="12409" y="3959"/>
                </a:cubicBezTo>
                <a:cubicBezTo>
                  <a:pt x="11404" y="1751"/>
                  <a:pt x="9169" y="160"/>
                  <a:pt x="6749" y="11"/>
                </a:cubicBezTo>
                <a:cubicBezTo>
                  <a:pt x="6631" y="4"/>
                  <a:pt x="6512" y="1"/>
                  <a:pt x="639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95"/>
          <p:cNvSpPr/>
          <p:nvPr/>
        </p:nvSpPr>
        <p:spPr>
          <a:xfrm flipH="1">
            <a:off x="8511080" y="2803089"/>
            <a:ext cx="2259360" cy="2189809"/>
          </a:xfrm>
          <a:custGeom>
            <a:avLst/>
            <a:gdLst/>
            <a:ahLst/>
            <a:cxnLst/>
            <a:rect l="l" t="t" r="r" b="b"/>
            <a:pathLst>
              <a:path w="34694" h="33626" extrusionOk="0">
                <a:moveTo>
                  <a:pt x="26961" y="0"/>
                </a:moveTo>
                <a:cubicBezTo>
                  <a:pt x="26141" y="0"/>
                  <a:pt x="25322" y="151"/>
                  <a:pt x="24556" y="464"/>
                </a:cubicBezTo>
                <a:cubicBezTo>
                  <a:pt x="21698" y="1610"/>
                  <a:pt x="20134" y="4617"/>
                  <a:pt x="17835" y="6683"/>
                </a:cubicBezTo>
                <a:cubicBezTo>
                  <a:pt x="14743" y="9484"/>
                  <a:pt x="10676" y="9541"/>
                  <a:pt x="7223" y="11514"/>
                </a:cubicBezTo>
                <a:cubicBezTo>
                  <a:pt x="4217" y="13226"/>
                  <a:pt x="1712" y="16000"/>
                  <a:pt x="680" y="19332"/>
                </a:cubicBezTo>
                <a:cubicBezTo>
                  <a:pt x="121" y="21065"/>
                  <a:pt x="0" y="23223"/>
                  <a:pt x="382" y="25281"/>
                </a:cubicBezTo>
                <a:cubicBezTo>
                  <a:pt x="800" y="27432"/>
                  <a:pt x="1769" y="29441"/>
                  <a:pt x="3361" y="30679"/>
                </a:cubicBezTo>
                <a:cubicBezTo>
                  <a:pt x="6075" y="32748"/>
                  <a:pt x="9754" y="33625"/>
                  <a:pt x="13212" y="33625"/>
                </a:cubicBezTo>
                <a:cubicBezTo>
                  <a:pt x="14035" y="33625"/>
                  <a:pt x="14846" y="33576"/>
                  <a:pt x="15628" y="33480"/>
                </a:cubicBezTo>
                <a:cubicBezTo>
                  <a:pt x="16066" y="33417"/>
                  <a:pt x="16512" y="33360"/>
                  <a:pt x="16922" y="33268"/>
                </a:cubicBezTo>
                <a:cubicBezTo>
                  <a:pt x="19455" y="32801"/>
                  <a:pt x="21931" y="31768"/>
                  <a:pt x="23763" y="29971"/>
                </a:cubicBezTo>
                <a:cubicBezTo>
                  <a:pt x="25765" y="27998"/>
                  <a:pt x="26798" y="25840"/>
                  <a:pt x="27767" y="23251"/>
                </a:cubicBezTo>
                <a:cubicBezTo>
                  <a:pt x="28892" y="20273"/>
                  <a:pt x="30774" y="17676"/>
                  <a:pt x="32217" y="14846"/>
                </a:cubicBezTo>
                <a:cubicBezTo>
                  <a:pt x="33667" y="12045"/>
                  <a:pt x="34693" y="8805"/>
                  <a:pt x="33929" y="5742"/>
                </a:cubicBezTo>
                <a:cubicBezTo>
                  <a:pt x="33427" y="3768"/>
                  <a:pt x="32160" y="1964"/>
                  <a:pt x="30420" y="938"/>
                </a:cubicBezTo>
                <a:cubicBezTo>
                  <a:pt x="29369" y="324"/>
                  <a:pt x="28163" y="0"/>
                  <a:pt x="2696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p95"/>
          <p:cNvSpPr/>
          <p:nvPr/>
        </p:nvSpPr>
        <p:spPr>
          <a:xfrm flipH="1">
            <a:off x="325220" y="2624500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06" name="Google Shape;406;p95"/>
          <p:cNvGrpSpPr/>
          <p:nvPr/>
        </p:nvGrpSpPr>
        <p:grpSpPr>
          <a:xfrm>
            <a:off x="8511086" y="618472"/>
            <a:ext cx="367931" cy="258303"/>
            <a:chOff x="4935811" y="4414372"/>
            <a:chExt cx="367931" cy="258303"/>
          </a:xfrm>
        </p:grpSpPr>
        <p:sp>
          <p:nvSpPr>
            <p:cNvPr id="407" name="Google Shape;407;p95"/>
            <p:cNvSpPr/>
            <p:nvPr/>
          </p:nvSpPr>
          <p:spPr>
            <a:xfrm flipH="1">
              <a:off x="5169642" y="4414375"/>
              <a:ext cx="134100" cy="2583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Google Shape;408;p95"/>
            <p:cNvSpPr/>
            <p:nvPr/>
          </p:nvSpPr>
          <p:spPr>
            <a:xfrm rot="10800000" flipH="1">
              <a:off x="4935811" y="4414372"/>
              <a:ext cx="134100" cy="2583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9" name="Google Shape;409;p95"/>
          <p:cNvSpPr/>
          <p:nvPr/>
        </p:nvSpPr>
        <p:spPr>
          <a:xfrm flipH="1">
            <a:off x="239095" y="3810950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0" name="Google Shape;410;p95"/>
          <p:cNvGrpSpPr/>
          <p:nvPr/>
        </p:nvGrpSpPr>
        <p:grpSpPr>
          <a:xfrm>
            <a:off x="184447" y="1289308"/>
            <a:ext cx="234195" cy="188409"/>
            <a:chOff x="368022" y="616196"/>
            <a:chExt cx="234195" cy="188409"/>
          </a:xfrm>
        </p:grpSpPr>
        <p:sp>
          <p:nvSpPr>
            <p:cNvPr id="411" name="Google Shape;411;p95"/>
            <p:cNvSpPr/>
            <p:nvPr/>
          </p:nvSpPr>
          <p:spPr>
            <a:xfrm>
              <a:off x="368022" y="616196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1234" y="0"/>
                  </a:moveTo>
                  <a:cubicBezTo>
                    <a:pt x="1175" y="0"/>
                    <a:pt x="1109" y="21"/>
                    <a:pt x="1062" y="68"/>
                  </a:cubicBezTo>
                  <a:lnTo>
                    <a:pt x="1" y="1165"/>
                  </a:lnTo>
                  <a:lnTo>
                    <a:pt x="1062" y="2162"/>
                  </a:lnTo>
                  <a:cubicBezTo>
                    <a:pt x="1118" y="2190"/>
                    <a:pt x="1175" y="2226"/>
                    <a:pt x="1203" y="2226"/>
                  </a:cubicBezTo>
                  <a:cubicBezTo>
                    <a:pt x="1267" y="2226"/>
                    <a:pt x="1324" y="2190"/>
                    <a:pt x="1380" y="2162"/>
                  </a:cubicBezTo>
                  <a:cubicBezTo>
                    <a:pt x="1444" y="2077"/>
                    <a:pt x="1444" y="1929"/>
                    <a:pt x="1352" y="1837"/>
                  </a:cubicBezTo>
                  <a:lnTo>
                    <a:pt x="616" y="1165"/>
                  </a:lnTo>
                  <a:lnTo>
                    <a:pt x="1380" y="365"/>
                  </a:lnTo>
                  <a:cubicBezTo>
                    <a:pt x="1444" y="280"/>
                    <a:pt x="1444" y="132"/>
                    <a:pt x="1352" y="40"/>
                  </a:cubicBezTo>
                  <a:cubicBezTo>
                    <a:pt x="1327" y="14"/>
                    <a:pt x="1282" y="0"/>
                    <a:pt x="123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95"/>
            <p:cNvSpPr/>
            <p:nvPr/>
          </p:nvSpPr>
          <p:spPr>
            <a:xfrm>
              <a:off x="477627" y="616196"/>
              <a:ext cx="124590" cy="188409"/>
            </a:xfrm>
            <a:custGeom>
              <a:avLst/>
              <a:gdLst/>
              <a:ahLst/>
              <a:cxnLst/>
              <a:rect l="l" t="t" r="r" b="b"/>
              <a:pathLst>
                <a:path w="1472" h="2226" extrusionOk="0">
                  <a:moveTo>
                    <a:pt x="1240" y="0"/>
                  </a:moveTo>
                  <a:cubicBezTo>
                    <a:pt x="1174" y="0"/>
                    <a:pt x="1108" y="21"/>
                    <a:pt x="1062" y="68"/>
                  </a:cubicBezTo>
                  <a:lnTo>
                    <a:pt x="0" y="1165"/>
                  </a:lnTo>
                  <a:lnTo>
                    <a:pt x="1090" y="2162"/>
                  </a:lnTo>
                  <a:cubicBezTo>
                    <a:pt x="1118" y="2190"/>
                    <a:pt x="1182" y="2226"/>
                    <a:pt x="1210" y="2226"/>
                  </a:cubicBezTo>
                  <a:cubicBezTo>
                    <a:pt x="1267" y="2226"/>
                    <a:pt x="1323" y="2190"/>
                    <a:pt x="1387" y="2162"/>
                  </a:cubicBezTo>
                  <a:cubicBezTo>
                    <a:pt x="1472" y="2077"/>
                    <a:pt x="1444" y="1929"/>
                    <a:pt x="1359" y="1837"/>
                  </a:cubicBezTo>
                  <a:lnTo>
                    <a:pt x="616" y="1165"/>
                  </a:lnTo>
                  <a:lnTo>
                    <a:pt x="1387" y="365"/>
                  </a:lnTo>
                  <a:cubicBezTo>
                    <a:pt x="1472" y="280"/>
                    <a:pt x="1444" y="132"/>
                    <a:pt x="1387" y="40"/>
                  </a:cubicBezTo>
                  <a:cubicBezTo>
                    <a:pt x="1346" y="14"/>
                    <a:pt x="1293" y="0"/>
                    <a:pt x="124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3" name="Google Shape;413;p95"/>
          <p:cNvGrpSpPr/>
          <p:nvPr/>
        </p:nvGrpSpPr>
        <p:grpSpPr>
          <a:xfrm>
            <a:off x="8763527" y="3267172"/>
            <a:ext cx="234788" cy="188409"/>
            <a:chOff x="8551627" y="4274197"/>
            <a:chExt cx="234788" cy="188409"/>
          </a:xfrm>
        </p:grpSpPr>
        <p:sp>
          <p:nvSpPr>
            <p:cNvPr id="414" name="Google Shape;414;p95"/>
            <p:cNvSpPr/>
            <p:nvPr/>
          </p:nvSpPr>
          <p:spPr>
            <a:xfrm>
              <a:off x="8661148" y="4274197"/>
              <a:ext cx="125267" cy="188409"/>
            </a:xfrm>
            <a:custGeom>
              <a:avLst/>
              <a:gdLst/>
              <a:ahLst/>
              <a:cxnLst/>
              <a:rect l="l" t="t" r="r" b="b"/>
              <a:pathLst>
                <a:path w="1480" h="2226" extrusionOk="0">
                  <a:moveTo>
                    <a:pt x="219" y="1"/>
                  </a:moveTo>
                  <a:cubicBezTo>
                    <a:pt x="174" y="1"/>
                    <a:pt x="130" y="15"/>
                    <a:pt x="93" y="39"/>
                  </a:cubicBezTo>
                  <a:cubicBezTo>
                    <a:pt x="1" y="131"/>
                    <a:pt x="1" y="280"/>
                    <a:pt x="93" y="365"/>
                  </a:cubicBezTo>
                  <a:lnTo>
                    <a:pt x="857" y="1136"/>
                  </a:lnTo>
                  <a:lnTo>
                    <a:pt x="93" y="1843"/>
                  </a:lnTo>
                  <a:cubicBezTo>
                    <a:pt x="1" y="1928"/>
                    <a:pt x="1" y="2077"/>
                    <a:pt x="93" y="2133"/>
                  </a:cubicBezTo>
                  <a:cubicBezTo>
                    <a:pt x="121" y="2197"/>
                    <a:pt x="178" y="2225"/>
                    <a:pt x="241" y="2225"/>
                  </a:cubicBezTo>
                  <a:cubicBezTo>
                    <a:pt x="298" y="2225"/>
                    <a:pt x="355" y="2197"/>
                    <a:pt x="383" y="2162"/>
                  </a:cubicBezTo>
                  <a:lnTo>
                    <a:pt x="1479" y="1164"/>
                  </a:lnTo>
                  <a:lnTo>
                    <a:pt x="383" y="75"/>
                  </a:lnTo>
                  <a:cubicBezTo>
                    <a:pt x="335" y="23"/>
                    <a:pt x="277" y="1"/>
                    <a:pt x="2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95"/>
            <p:cNvSpPr/>
            <p:nvPr/>
          </p:nvSpPr>
          <p:spPr>
            <a:xfrm>
              <a:off x="8551627" y="4274197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218" y="1"/>
                  </a:moveTo>
                  <a:cubicBezTo>
                    <a:pt x="172" y="1"/>
                    <a:pt x="126" y="15"/>
                    <a:pt x="85" y="39"/>
                  </a:cubicBezTo>
                  <a:cubicBezTo>
                    <a:pt x="0" y="131"/>
                    <a:pt x="0" y="280"/>
                    <a:pt x="85" y="365"/>
                  </a:cubicBezTo>
                  <a:lnTo>
                    <a:pt x="856" y="1136"/>
                  </a:lnTo>
                  <a:lnTo>
                    <a:pt x="85" y="1843"/>
                  </a:lnTo>
                  <a:cubicBezTo>
                    <a:pt x="0" y="1928"/>
                    <a:pt x="0" y="2077"/>
                    <a:pt x="85" y="2133"/>
                  </a:cubicBezTo>
                  <a:cubicBezTo>
                    <a:pt x="121" y="2197"/>
                    <a:pt x="177" y="2225"/>
                    <a:pt x="234" y="2225"/>
                  </a:cubicBezTo>
                  <a:cubicBezTo>
                    <a:pt x="297" y="2225"/>
                    <a:pt x="326" y="2197"/>
                    <a:pt x="382" y="2162"/>
                  </a:cubicBezTo>
                  <a:lnTo>
                    <a:pt x="1444" y="1164"/>
                  </a:lnTo>
                  <a:lnTo>
                    <a:pt x="382" y="75"/>
                  </a:lnTo>
                  <a:cubicBezTo>
                    <a:pt x="335" y="23"/>
                    <a:pt x="276" y="1"/>
                    <a:pt x="21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3">
  <p:cSld name="TITLE_AND_TWO_COLUMNS_1_1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5"/>
          <p:cNvSpPr/>
          <p:nvPr/>
        </p:nvSpPr>
        <p:spPr>
          <a:xfrm>
            <a:off x="-690854" y="831214"/>
            <a:ext cx="1404077" cy="1318319"/>
          </a:xfrm>
          <a:custGeom>
            <a:avLst/>
            <a:gdLst/>
            <a:ahLst/>
            <a:cxnLst/>
            <a:rect l="l" t="t" r="r" b="b"/>
            <a:pathLst>
              <a:path w="13414" h="12595" extrusionOk="0">
                <a:moveTo>
                  <a:pt x="6393" y="1"/>
                </a:moveTo>
                <a:cubicBezTo>
                  <a:pt x="6010" y="1"/>
                  <a:pt x="5626" y="38"/>
                  <a:pt x="5242" y="124"/>
                </a:cubicBezTo>
                <a:cubicBezTo>
                  <a:pt x="2766" y="598"/>
                  <a:pt x="354" y="2515"/>
                  <a:pt x="177" y="5048"/>
                </a:cubicBezTo>
                <a:cubicBezTo>
                  <a:pt x="0" y="7821"/>
                  <a:pt x="3063" y="10064"/>
                  <a:pt x="5129" y="11330"/>
                </a:cubicBezTo>
                <a:cubicBezTo>
                  <a:pt x="6309" y="12076"/>
                  <a:pt x="7558" y="12595"/>
                  <a:pt x="8729" y="12595"/>
                </a:cubicBezTo>
                <a:cubicBezTo>
                  <a:pt x="9868" y="12595"/>
                  <a:pt x="10932" y="12105"/>
                  <a:pt x="11786" y="10856"/>
                </a:cubicBezTo>
                <a:cubicBezTo>
                  <a:pt x="13144" y="8854"/>
                  <a:pt x="13413" y="6137"/>
                  <a:pt x="12409" y="3959"/>
                </a:cubicBezTo>
                <a:cubicBezTo>
                  <a:pt x="11404" y="1751"/>
                  <a:pt x="9169" y="160"/>
                  <a:pt x="6749" y="11"/>
                </a:cubicBezTo>
                <a:cubicBezTo>
                  <a:pt x="6631" y="4"/>
                  <a:pt x="6512" y="1"/>
                  <a:pt x="639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65"/>
          <p:cNvSpPr/>
          <p:nvPr/>
        </p:nvSpPr>
        <p:spPr>
          <a:xfrm>
            <a:off x="8063173" y="3965293"/>
            <a:ext cx="1518102" cy="1898839"/>
          </a:xfrm>
          <a:custGeom>
            <a:avLst/>
            <a:gdLst/>
            <a:ahLst/>
            <a:cxnLst/>
            <a:rect l="l" t="t" r="r" b="b"/>
            <a:pathLst>
              <a:path w="7690" h="9619" extrusionOk="0">
                <a:moveTo>
                  <a:pt x="1814" y="0"/>
                </a:moveTo>
                <a:cubicBezTo>
                  <a:pt x="1314" y="0"/>
                  <a:pt x="835" y="161"/>
                  <a:pt x="503" y="527"/>
                </a:cubicBezTo>
                <a:cubicBezTo>
                  <a:pt x="114" y="938"/>
                  <a:pt x="1" y="1532"/>
                  <a:pt x="29" y="2063"/>
                </a:cubicBezTo>
                <a:cubicBezTo>
                  <a:pt x="57" y="2621"/>
                  <a:pt x="234" y="3152"/>
                  <a:pt x="383" y="3683"/>
                </a:cubicBezTo>
                <a:cubicBezTo>
                  <a:pt x="913" y="5777"/>
                  <a:pt x="149" y="9017"/>
                  <a:pt x="3064" y="9547"/>
                </a:cubicBezTo>
                <a:cubicBezTo>
                  <a:pt x="3307" y="9596"/>
                  <a:pt x="3542" y="9619"/>
                  <a:pt x="3768" y="9619"/>
                </a:cubicBezTo>
                <a:cubicBezTo>
                  <a:pt x="6281" y="9619"/>
                  <a:pt x="7690" y="6774"/>
                  <a:pt x="7365" y="4418"/>
                </a:cubicBezTo>
                <a:cubicBezTo>
                  <a:pt x="7252" y="3739"/>
                  <a:pt x="6983" y="3060"/>
                  <a:pt x="6573" y="2501"/>
                </a:cubicBezTo>
                <a:cubicBezTo>
                  <a:pt x="6276" y="2119"/>
                  <a:pt x="5922" y="1822"/>
                  <a:pt x="5512" y="1589"/>
                </a:cubicBezTo>
                <a:cubicBezTo>
                  <a:pt x="5129" y="1383"/>
                  <a:pt x="4684" y="1263"/>
                  <a:pt x="4274" y="1058"/>
                </a:cubicBezTo>
                <a:cubicBezTo>
                  <a:pt x="3863" y="825"/>
                  <a:pt x="3474" y="527"/>
                  <a:pt x="3064" y="322"/>
                </a:cubicBezTo>
                <a:cubicBezTo>
                  <a:pt x="2683" y="117"/>
                  <a:pt x="2240" y="0"/>
                  <a:pt x="181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65"/>
          <p:cNvSpPr/>
          <p:nvPr/>
        </p:nvSpPr>
        <p:spPr>
          <a:xfrm>
            <a:off x="224750" y="1418775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2" name="Google Shape;52;p65"/>
          <p:cNvGrpSpPr/>
          <p:nvPr/>
        </p:nvGrpSpPr>
        <p:grpSpPr>
          <a:xfrm>
            <a:off x="7828972" y="294071"/>
            <a:ext cx="234194" cy="188409"/>
            <a:chOff x="3889166" y="1636096"/>
            <a:chExt cx="98178" cy="78984"/>
          </a:xfrm>
        </p:grpSpPr>
        <p:sp>
          <p:nvSpPr>
            <p:cNvPr id="53" name="Google Shape;53;p65"/>
            <p:cNvSpPr/>
            <p:nvPr/>
          </p:nvSpPr>
          <p:spPr>
            <a:xfrm>
              <a:off x="3889166" y="1636096"/>
              <a:ext cx="51237" cy="78984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1234" y="0"/>
                  </a:moveTo>
                  <a:cubicBezTo>
                    <a:pt x="1175" y="0"/>
                    <a:pt x="1109" y="21"/>
                    <a:pt x="1062" y="68"/>
                  </a:cubicBezTo>
                  <a:lnTo>
                    <a:pt x="1" y="1165"/>
                  </a:lnTo>
                  <a:lnTo>
                    <a:pt x="1062" y="2162"/>
                  </a:lnTo>
                  <a:cubicBezTo>
                    <a:pt x="1118" y="2190"/>
                    <a:pt x="1175" y="2226"/>
                    <a:pt x="1203" y="2226"/>
                  </a:cubicBezTo>
                  <a:cubicBezTo>
                    <a:pt x="1267" y="2226"/>
                    <a:pt x="1324" y="2190"/>
                    <a:pt x="1380" y="2162"/>
                  </a:cubicBezTo>
                  <a:cubicBezTo>
                    <a:pt x="1444" y="2077"/>
                    <a:pt x="1444" y="1929"/>
                    <a:pt x="1352" y="1837"/>
                  </a:cubicBezTo>
                  <a:lnTo>
                    <a:pt x="616" y="1165"/>
                  </a:lnTo>
                  <a:lnTo>
                    <a:pt x="1380" y="365"/>
                  </a:lnTo>
                  <a:cubicBezTo>
                    <a:pt x="1444" y="280"/>
                    <a:pt x="1444" y="132"/>
                    <a:pt x="1352" y="40"/>
                  </a:cubicBezTo>
                  <a:cubicBezTo>
                    <a:pt x="1327" y="14"/>
                    <a:pt x="1282" y="0"/>
                    <a:pt x="1234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65"/>
            <p:cNvSpPr/>
            <p:nvPr/>
          </p:nvSpPr>
          <p:spPr>
            <a:xfrm>
              <a:off x="3935114" y="1636096"/>
              <a:ext cx="52230" cy="78984"/>
            </a:xfrm>
            <a:custGeom>
              <a:avLst/>
              <a:gdLst/>
              <a:ahLst/>
              <a:cxnLst/>
              <a:rect l="l" t="t" r="r" b="b"/>
              <a:pathLst>
                <a:path w="1472" h="2226" extrusionOk="0">
                  <a:moveTo>
                    <a:pt x="1240" y="0"/>
                  </a:moveTo>
                  <a:cubicBezTo>
                    <a:pt x="1174" y="0"/>
                    <a:pt x="1108" y="21"/>
                    <a:pt x="1062" y="68"/>
                  </a:cubicBezTo>
                  <a:lnTo>
                    <a:pt x="0" y="1165"/>
                  </a:lnTo>
                  <a:lnTo>
                    <a:pt x="1090" y="2162"/>
                  </a:lnTo>
                  <a:cubicBezTo>
                    <a:pt x="1118" y="2190"/>
                    <a:pt x="1182" y="2226"/>
                    <a:pt x="1210" y="2226"/>
                  </a:cubicBezTo>
                  <a:cubicBezTo>
                    <a:pt x="1267" y="2226"/>
                    <a:pt x="1323" y="2190"/>
                    <a:pt x="1387" y="2162"/>
                  </a:cubicBezTo>
                  <a:cubicBezTo>
                    <a:pt x="1472" y="2077"/>
                    <a:pt x="1444" y="1929"/>
                    <a:pt x="1359" y="1837"/>
                  </a:cubicBezTo>
                  <a:lnTo>
                    <a:pt x="616" y="1165"/>
                  </a:lnTo>
                  <a:lnTo>
                    <a:pt x="1387" y="365"/>
                  </a:lnTo>
                  <a:cubicBezTo>
                    <a:pt x="1472" y="280"/>
                    <a:pt x="1444" y="132"/>
                    <a:pt x="1387" y="40"/>
                  </a:cubicBezTo>
                  <a:cubicBezTo>
                    <a:pt x="1346" y="14"/>
                    <a:pt x="1293" y="0"/>
                    <a:pt x="1240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5" name="Google Shape;55;p65"/>
          <p:cNvGrpSpPr/>
          <p:nvPr/>
        </p:nvGrpSpPr>
        <p:grpSpPr>
          <a:xfrm>
            <a:off x="8246852" y="4332212"/>
            <a:ext cx="367931" cy="258169"/>
            <a:chOff x="4992850" y="4345375"/>
            <a:chExt cx="619413" cy="638400"/>
          </a:xfrm>
        </p:grpSpPr>
        <p:sp>
          <p:nvSpPr>
            <p:cNvPr id="56" name="Google Shape;56;p65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65"/>
            <p:cNvSpPr/>
            <p:nvPr/>
          </p:nvSpPr>
          <p:spPr>
            <a:xfrm rot="10800000">
              <a:off x="5386363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8" name="Google Shape;58;p65"/>
          <p:cNvGrpSpPr/>
          <p:nvPr/>
        </p:nvGrpSpPr>
        <p:grpSpPr>
          <a:xfrm>
            <a:off x="8746054" y="957297"/>
            <a:ext cx="234788" cy="188409"/>
            <a:chOff x="4424582" y="1819850"/>
            <a:chExt cx="98427" cy="78984"/>
          </a:xfrm>
        </p:grpSpPr>
        <p:sp>
          <p:nvSpPr>
            <p:cNvPr id="59" name="Google Shape;59;p65"/>
            <p:cNvSpPr/>
            <p:nvPr/>
          </p:nvSpPr>
          <p:spPr>
            <a:xfrm>
              <a:off x="4470495" y="1819850"/>
              <a:ext cx="52514" cy="78984"/>
            </a:xfrm>
            <a:custGeom>
              <a:avLst/>
              <a:gdLst/>
              <a:ahLst/>
              <a:cxnLst/>
              <a:rect l="l" t="t" r="r" b="b"/>
              <a:pathLst>
                <a:path w="1480" h="2226" extrusionOk="0">
                  <a:moveTo>
                    <a:pt x="219" y="1"/>
                  </a:moveTo>
                  <a:cubicBezTo>
                    <a:pt x="174" y="1"/>
                    <a:pt x="130" y="15"/>
                    <a:pt x="93" y="39"/>
                  </a:cubicBezTo>
                  <a:cubicBezTo>
                    <a:pt x="1" y="131"/>
                    <a:pt x="1" y="280"/>
                    <a:pt x="93" y="365"/>
                  </a:cubicBezTo>
                  <a:lnTo>
                    <a:pt x="857" y="1136"/>
                  </a:lnTo>
                  <a:lnTo>
                    <a:pt x="93" y="1843"/>
                  </a:lnTo>
                  <a:cubicBezTo>
                    <a:pt x="1" y="1928"/>
                    <a:pt x="1" y="2077"/>
                    <a:pt x="93" y="2133"/>
                  </a:cubicBezTo>
                  <a:cubicBezTo>
                    <a:pt x="121" y="2197"/>
                    <a:pt x="178" y="2225"/>
                    <a:pt x="241" y="2225"/>
                  </a:cubicBezTo>
                  <a:cubicBezTo>
                    <a:pt x="298" y="2225"/>
                    <a:pt x="355" y="2197"/>
                    <a:pt x="383" y="2162"/>
                  </a:cubicBezTo>
                  <a:lnTo>
                    <a:pt x="1479" y="1164"/>
                  </a:lnTo>
                  <a:lnTo>
                    <a:pt x="383" y="75"/>
                  </a:lnTo>
                  <a:cubicBezTo>
                    <a:pt x="335" y="23"/>
                    <a:pt x="277" y="1"/>
                    <a:pt x="219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65"/>
            <p:cNvSpPr/>
            <p:nvPr/>
          </p:nvSpPr>
          <p:spPr>
            <a:xfrm>
              <a:off x="4424582" y="1819850"/>
              <a:ext cx="51237" cy="78984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218" y="1"/>
                  </a:moveTo>
                  <a:cubicBezTo>
                    <a:pt x="172" y="1"/>
                    <a:pt x="126" y="15"/>
                    <a:pt x="85" y="39"/>
                  </a:cubicBezTo>
                  <a:cubicBezTo>
                    <a:pt x="0" y="131"/>
                    <a:pt x="0" y="280"/>
                    <a:pt x="85" y="365"/>
                  </a:cubicBezTo>
                  <a:lnTo>
                    <a:pt x="856" y="1136"/>
                  </a:lnTo>
                  <a:lnTo>
                    <a:pt x="85" y="1843"/>
                  </a:lnTo>
                  <a:cubicBezTo>
                    <a:pt x="0" y="1928"/>
                    <a:pt x="0" y="2077"/>
                    <a:pt x="85" y="2133"/>
                  </a:cubicBezTo>
                  <a:cubicBezTo>
                    <a:pt x="121" y="2197"/>
                    <a:pt x="177" y="2225"/>
                    <a:pt x="234" y="2225"/>
                  </a:cubicBezTo>
                  <a:cubicBezTo>
                    <a:pt x="297" y="2225"/>
                    <a:pt x="326" y="2197"/>
                    <a:pt x="382" y="2162"/>
                  </a:cubicBezTo>
                  <a:lnTo>
                    <a:pt x="1444" y="1164"/>
                  </a:lnTo>
                  <a:lnTo>
                    <a:pt x="382" y="75"/>
                  </a:lnTo>
                  <a:cubicBezTo>
                    <a:pt x="335" y="23"/>
                    <a:pt x="276" y="1"/>
                    <a:pt x="218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1" name="Google Shape;61;p6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65"/>
          <p:cNvSpPr txBox="1">
            <a:spLocks noGrp="1"/>
          </p:cNvSpPr>
          <p:nvPr>
            <p:ph type="subTitle" idx="1"/>
          </p:nvPr>
        </p:nvSpPr>
        <p:spPr>
          <a:xfrm>
            <a:off x="4832078" y="1789575"/>
            <a:ext cx="3254100" cy="19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65"/>
          <p:cNvSpPr txBox="1">
            <a:spLocks noGrp="1"/>
          </p:cNvSpPr>
          <p:nvPr>
            <p:ph type="subTitle" idx="2"/>
          </p:nvPr>
        </p:nvSpPr>
        <p:spPr>
          <a:xfrm>
            <a:off x="1057900" y="1789575"/>
            <a:ext cx="3254100" cy="19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65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6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10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66"/>
          <p:cNvSpPr txBox="1">
            <a:spLocks noGrp="1"/>
          </p:cNvSpPr>
          <p:nvPr>
            <p:ph type="subTitle" idx="1"/>
          </p:nvPr>
        </p:nvSpPr>
        <p:spPr>
          <a:xfrm>
            <a:off x="720000" y="1700300"/>
            <a:ext cx="3843900" cy="22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unito Light"/>
              <a:buChar char="●"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Nunito Light"/>
              <a:buChar char="○"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66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66"/>
          <p:cNvSpPr/>
          <p:nvPr/>
        </p:nvSpPr>
        <p:spPr>
          <a:xfrm>
            <a:off x="5805300" y="4474850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66"/>
          <p:cNvSpPr/>
          <p:nvPr/>
        </p:nvSpPr>
        <p:spPr>
          <a:xfrm>
            <a:off x="239100" y="1183650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67"/>
          <p:cNvSpPr txBox="1">
            <a:spLocks noGrp="1"/>
          </p:cNvSpPr>
          <p:nvPr>
            <p:ph type="title" hasCustomPrompt="1"/>
          </p:nvPr>
        </p:nvSpPr>
        <p:spPr>
          <a:xfrm>
            <a:off x="713225" y="966275"/>
            <a:ext cx="4976700" cy="13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72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73" name="Google Shape;73;p67"/>
          <p:cNvSpPr txBox="1">
            <a:spLocks noGrp="1"/>
          </p:cNvSpPr>
          <p:nvPr>
            <p:ph type="subTitle" idx="1"/>
          </p:nvPr>
        </p:nvSpPr>
        <p:spPr>
          <a:xfrm>
            <a:off x="713225" y="2284468"/>
            <a:ext cx="4976700" cy="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74" name="Google Shape;74;p67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67"/>
          <p:cNvSpPr/>
          <p:nvPr/>
        </p:nvSpPr>
        <p:spPr>
          <a:xfrm>
            <a:off x="8512650" y="1005600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4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68"/>
          <p:cNvSpPr/>
          <p:nvPr/>
        </p:nvSpPr>
        <p:spPr>
          <a:xfrm rot="-5400000">
            <a:off x="7973900" y="246170"/>
            <a:ext cx="2496096" cy="1582356"/>
          </a:xfrm>
          <a:custGeom>
            <a:avLst/>
            <a:gdLst/>
            <a:ahLst/>
            <a:cxnLst/>
            <a:rect l="l" t="t" r="r" b="b"/>
            <a:pathLst>
              <a:path w="47371" h="30030" extrusionOk="0">
                <a:moveTo>
                  <a:pt x="30713" y="1"/>
                </a:moveTo>
                <a:cubicBezTo>
                  <a:pt x="29748" y="1"/>
                  <a:pt x="28782" y="127"/>
                  <a:pt x="27824" y="424"/>
                </a:cubicBezTo>
                <a:cubicBezTo>
                  <a:pt x="26233" y="898"/>
                  <a:pt x="24733" y="1605"/>
                  <a:pt x="23077" y="1931"/>
                </a:cubicBezTo>
                <a:cubicBezTo>
                  <a:pt x="22133" y="2112"/>
                  <a:pt x="21172" y="2158"/>
                  <a:pt x="20205" y="2158"/>
                </a:cubicBezTo>
                <a:cubicBezTo>
                  <a:pt x="19185" y="2158"/>
                  <a:pt x="18159" y="2106"/>
                  <a:pt x="17142" y="2106"/>
                </a:cubicBezTo>
                <a:cubicBezTo>
                  <a:pt x="15844" y="2106"/>
                  <a:pt x="14560" y="2191"/>
                  <a:pt x="13322" y="2574"/>
                </a:cubicBezTo>
                <a:cubicBezTo>
                  <a:pt x="11079" y="3282"/>
                  <a:pt x="9198" y="4966"/>
                  <a:pt x="8250" y="7088"/>
                </a:cubicBezTo>
                <a:cubicBezTo>
                  <a:pt x="7514" y="8708"/>
                  <a:pt x="7337" y="10505"/>
                  <a:pt x="6453" y="12012"/>
                </a:cubicBezTo>
                <a:cubicBezTo>
                  <a:pt x="5158" y="14247"/>
                  <a:pt x="2590" y="15513"/>
                  <a:pt x="1296" y="17756"/>
                </a:cubicBezTo>
                <a:cubicBezTo>
                  <a:pt x="1" y="20055"/>
                  <a:pt x="355" y="23062"/>
                  <a:pt x="1798" y="25304"/>
                </a:cubicBezTo>
                <a:cubicBezTo>
                  <a:pt x="1883" y="25389"/>
                  <a:pt x="1946" y="25509"/>
                  <a:pt x="2031" y="25630"/>
                </a:cubicBezTo>
                <a:cubicBezTo>
                  <a:pt x="3687" y="27865"/>
                  <a:pt x="6340" y="29195"/>
                  <a:pt x="9077" y="29726"/>
                </a:cubicBezTo>
                <a:cubicBezTo>
                  <a:pt x="10189" y="29941"/>
                  <a:pt x="11314" y="30029"/>
                  <a:pt x="12442" y="30029"/>
                </a:cubicBezTo>
                <a:cubicBezTo>
                  <a:pt x="14099" y="30029"/>
                  <a:pt x="15761" y="29838"/>
                  <a:pt x="17390" y="29577"/>
                </a:cubicBezTo>
                <a:cubicBezTo>
                  <a:pt x="18897" y="29344"/>
                  <a:pt x="20425" y="29047"/>
                  <a:pt x="21960" y="29018"/>
                </a:cubicBezTo>
                <a:cubicBezTo>
                  <a:pt x="22130" y="29012"/>
                  <a:pt x="22300" y="29010"/>
                  <a:pt x="22470" y="29010"/>
                </a:cubicBezTo>
                <a:cubicBezTo>
                  <a:pt x="24892" y="29010"/>
                  <a:pt x="27287" y="29585"/>
                  <a:pt x="29713" y="29698"/>
                </a:cubicBezTo>
                <a:cubicBezTo>
                  <a:pt x="29922" y="29707"/>
                  <a:pt x="30132" y="29711"/>
                  <a:pt x="30343" y="29711"/>
                </a:cubicBezTo>
                <a:cubicBezTo>
                  <a:pt x="32751" y="29711"/>
                  <a:pt x="35268" y="29093"/>
                  <a:pt x="36816" y="27278"/>
                </a:cubicBezTo>
                <a:cubicBezTo>
                  <a:pt x="37672" y="26274"/>
                  <a:pt x="38139" y="25007"/>
                  <a:pt x="39143" y="24123"/>
                </a:cubicBezTo>
                <a:cubicBezTo>
                  <a:pt x="40120" y="23295"/>
                  <a:pt x="41414" y="22977"/>
                  <a:pt x="42560" y="22383"/>
                </a:cubicBezTo>
                <a:cubicBezTo>
                  <a:pt x="44859" y="21173"/>
                  <a:pt x="46366" y="18789"/>
                  <a:pt x="46869" y="16256"/>
                </a:cubicBezTo>
                <a:cubicBezTo>
                  <a:pt x="47371" y="13717"/>
                  <a:pt x="46925" y="11064"/>
                  <a:pt x="45984" y="8651"/>
                </a:cubicBezTo>
                <a:cubicBezTo>
                  <a:pt x="44541" y="4966"/>
                  <a:pt x="40735" y="2751"/>
                  <a:pt x="37141" y="1428"/>
                </a:cubicBezTo>
                <a:cubicBezTo>
                  <a:pt x="35075" y="648"/>
                  <a:pt x="32897" y="1"/>
                  <a:pt x="3071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68"/>
          <p:cNvSpPr txBox="1">
            <a:spLocks noGrp="1"/>
          </p:cNvSpPr>
          <p:nvPr>
            <p:ph type="title"/>
          </p:nvPr>
        </p:nvSpPr>
        <p:spPr>
          <a:xfrm>
            <a:off x="932688" y="1637550"/>
            <a:ext cx="3597900" cy="10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68"/>
          <p:cNvSpPr txBox="1">
            <a:spLocks noGrp="1"/>
          </p:cNvSpPr>
          <p:nvPr>
            <p:ph type="subTitle" idx="1"/>
          </p:nvPr>
        </p:nvSpPr>
        <p:spPr>
          <a:xfrm>
            <a:off x="932688" y="2669243"/>
            <a:ext cx="3597900" cy="8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68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68"/>
          <p:cNvSpPr/>
          <p:nvPr/>
        </p:nvSpPr>
        <p:spPr>
          <a:xfrm>
            <a:off x="8567075" y="802150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68"/>
          <p:cNvSpPr/>
          <p:nvPr/>
        </p:nvSpPr>
        <p:spPr>
          <a:xfrm>
            <a:off x="8781950" y="1400425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3" name="Google Shape;83;p68"/>
          <p:cNvGrpSpPr/>
          <p:nvPr/>
        </p:nvGrpSpPr>
        <p:grpSpPr>
          <a:xfrm>
            <a:off x="8670104" y="4402872"/>
            <a:ext cx="234788" cy="188409"/>
            <a:chOff x="4424582" y="1819850"/>
            <a:chExt cx="98427" cy="78984"/>
          </a:xfrm>
        </p:grpSpPr>
        <p:sp>
          <p:nvSpPr>
            <p:cNvPr id="84" name="Google Shape;84;p68"/>
            <p:cNvSpPr/>
            <p:nvPr/>
          </p:nvSpPr>
          <p:spPr>
            <a:xfrm>
              <a:off x="4470495" y="1819850"/>
              <a:ext cx="52514" cy="78984"/>
            </a:xfrm>
            <a:custGeom>
              <a:avLst/>
              <a:gdLst/>
              <a:ahLst/>
              <a:cxnLst/>
              <a:rect l="l" t="t" r="r" b="b"/>
              <a:pathLst>
                <a:path w="1480" h="2226" extrusionOk="0">
                  <a:moveTo>
                    <a:pt x="219" y="1"/>
                  </a:moveTo>
                  <a:cubicBezTo>
                    <a:pt x="174" y="1"/>
                    <a:pt x="130" y="15"/>
                    <a:pt x="93" y="39"/>
                  </a:cubicBezTo>
                  <a:cubicBezTo>
                    <a:pt x="1" y="131"/>
                    <a:pt x="1" y="280"/>
                    <a:pt x="93" y="365"/>
                  </a:cubicBezTo>
                  <a:lnTo>
                    <a:pt x="857" y="1136"/>
                  </a:lnTo>
                  <a:lnTo>
                    <a:pt x="93" y="1843"/>
                  </a:lnTo>
                  <a:cubicBezTo>
                    <a:pt x="1" y="1928"/>
                    <a:pt x="1" y="2077"/>
                    <a:pt x="93" y="2133"/>
                  </a:cubicBezTo>
                  <a:cubicBezTo>
                    <a:pt x="121" y="2197"/>
                    <a:pt x="178" y="2225"/>
                    <a:pt x="241" y="2225"/>
                  </a:cubicBezTo>
                  <a:cubicBezTo>
                    <a:pt x="298" y="2225"/>
                    <a:pt x="355" y="2197"/>
                    <a:pt x="383" y="2162"/>
                  </a:cubicBezTo>
                  <a:lnTo>
                    <a:pt x="1479" y="1164"/>
                  </a:lnTo>
                  <a:lnTo>
                    <a:pt x="383" y="75"/>
                  </a:lnTo>
                  <a:cubicBezTo>
                    <a:pt x="335" y="23"/>
                    <a:pt x="277" y="1"/>
                    <a:pt x="219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68"/>
            <p:cNvSpPr/>
            <p:nvPr/>
          </p:nvSpPr>
          <p:spPr>
            <a:xfrm>
              <a:off x="4424582" y="1819850"/>
              <a:ext cx="51237" cy="78984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218" y="1"/>
                  </a:moveTo>
                  <a:cubicBezTo>
                    <a:pt x="172" y="1"/>
                    <a:pt x="126" y="15"/>
                    <a:pt x="85" y="39"/>
                  </a:cubicBezTo>
                  <a:cubicBezTo>
                    <a:pt x="0" y="131"/>
                    <a:pt x="0" y="280"/>
                    <a:pt x="85" y="365"/>
                  </a:cubicBezTo>
                  <a:lnTo>
                    <a:pt x="856" y="1136"/>
                  </a:lnTo>
                  <a:lnTo>
                    <a:pt x="85" y="1843"/>
                  </a:lnTo>
                  <a:cubicBezTo>
                    <a:pt x="0" y="1928"/>
                    <a:pt x="0" y="2077"/>
                    <a:pt x="85" y="2133"/>
                  </a:cubicBezTo>
                  <a:cubicBezTo>
                    <a:pt x="121" y="2197"/>
                    <a:pt x="177" y="2225"/>
                    <a:pt x="234" y="2225"/>
                  </a:cubicBezTo>
                  <a:cubicBezTo>
                    <a:pt x="297" y="2225"/>
                    <a:pt x="326" y="2197"/>
                    <a:pt x="382" y="2162"/>
                  </a:cubicBezTo>
                  <a:lnTo>
                    <a:pt x="1444" y="1164"/>
                  </a:lnTo>
                  <a:lnTo>
                    <a:pt x="382" y="75"/>
                  </a:lnTo>
                  <a:cubicBezTo>
                    <a:pt x="335" y="23"/>
                    <a:pt x="276" y="1"/>
                    <a:pt x="218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6" name="Google Shape;86;p68"/>
          <p:cNvSpPr/>
          <p:nvPr/>
        </p:nvSpPr>
        <p:spPr>
          <a:xfrm rot="-6789333">
            <a:off x="-1733103" y="2480416"/>
            <a:ext cx="2259312" cy="2189763"/>
          </a:xfrm>
          <a:custGeom>
            <a:avLst/>
            <a:gdLst/>
            <a:ahLst/>
            <a:cxnLst/>
            <a:rect l="l" t="t" r="r" b="b"/>
            <a:pathLst>
              <a:path w="34694" h="33626" extrusionOk="0">
                <a:moveTo>
                  <a:pt x="26961" y="0"/>
                </a:moveTo>
                <a:cubicBezTo>
                  <a:pt x="26141" y="0"/>
                  <a:pt x="25322" y="151"/>
                  <a:pt x="24556" y="464"/>
                </a:cubicBezTo>
                <a:cubicBezTo>
                  <a:pt x="21698" y="1610"/>
                  <a:pt x="20134" y="4617"/>
                  <a:pt x="17835" y="6683"/>
                </a:cubicBezTo>
                <a:cubicBezTo>
                  <a:pt x="14743" y="9484"/>
                  <a:pt x="10676" y="9541"/>
                  <a:pt x="7223" y="11514"/>
                </a:cubicBezTo>
                <a:cubicBezTo>
                  <a:pt x="4217" y="13226"/>
                  <a:pt x="1712" y="16000"/>
                  <a:pt x="680" y="19332"/>
                </a:cubicBezTo>
                <a:cubicBezTo>
                  <a:pt x="121" y="21065"/>
                  <a:pt x="0" y="23223"/>
                  <a:pt x="382" y="25281"/>
                </a:cubicBezTo>
                <a:cubicBezTo>
                  <a:pt x="800" y="27432"/>
                  <a:pt x="1769" y="29441"/>
                  <a:pt x="3361" y="30679"/>
                </a:cubicBezTo>
                <a:cubicBezTo>
                  <a:pt x="6075" y="32748"/>
                  <a:pt x="9754" y="33625"/>
                  <a:pt x="13212" y="33625"/>
                </a:cubicBezTo>
                <a:cubicBezTo>
                  <a:pt x="14035" y="33625"/>
                  <a:pt x="14846" y="33576"/>
                  <a:pt x="15628" y="33480"/>
                </a:cubicBezTo>
                <a:cubicBezTo>
                  <a:pt x="16066" y="33417"/>
                  <a:pt x="16512" y="33360"/>
                  <a:pt x="16922" y="33268"/>
                </a:cubicBezTo>
                <a:cubicBezTo>
                  <a:pt x="19455" y="32801"/>
                  <a:pt x="21931" y="31768"/>
                  <a:pt x="23763" y="29971"/>
                </a:cubicBezTo>
                <a:cubicBezTo>
                  <a:pt x="25765" y="27998"/>
                  <a:pt x="26798" y="25840"/>
                  <a:pt x="27767" y="23251"/>
                </a:cubicBezTo>
                <a:cubicBezTo>
                  <a:pt x="28892" y="20273"/>
                  <a:pt x="30774" y="17676"/>
                  <a:pt x="32217" y="14846"/>
                </a:cubicBezTo>
                <a:cubicBezTo>
                  <a:pt x="33667" y="12045"/>
                  <a:pt x="34693" y="8805"/>
                  <a:pt x="33929" y="5742"/>
                </a:cubicBezTo>
                <a:cubicBezTo>
                  <a:pt x="33427" y="3768"/>
                  <a:pt x="32160" y="1964"/>
                  <a:pt x="30420" y="938"/>
                </a:cubicBezTo>
                <a:cubicBezTo>
                  <a:pt x="29369" y="324"/>
                  <a:pt x="28163" y="0"/>
                  <a:pt x="2696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7" name="Google Shape;87;p68"/>
          <p:cNvGrpSpPr/>
          <p:nvPr/>
        </p:nvGrpSpPr>
        <p:grpSpPr>
          <a:xfrm rot="10800000">
            <a:off x="190746" y="3786397"/>
            <a:ext cx="234788" cy="188409"/>
            <a:chOff x="4424582" y="1819850"/>
            <a:chExt cx="98427" cy="78984"/>
          </a:xfrm>
        </p:grpSpPr>
        <p:sp>
          <p:nvSpPr>
            <p:cNvPr id="88" name="Google Shape;88;p68"/>
            <p:cNvSpPr/>
            <p:nvPr/>
          </p:nvSpPr>
          <p:spPr>
            <a:xfrm>
              <a:off x="4470495" y="1819850"/>
              <a:ext cx="52514" cy="78984"/>
            </a:xfrm>
            <a:custGeom>
              <a:avLst/>
              <a:gdLst/>
              <a:ahLst/>
              <a:cxnLst/>
              <a:rect l="l" t="t" r="r" b="b"/>
              <a:pathLst>
                <a:path w="1480" h="2226" extrusionOk="0">
                  <a:moveTo>
                    <a:pt x="219" y="1"/>
                  </a:moveTo>
                  <a:cubicBezTo>
                    <a:pt x="174" y="1"/>
                    <a:pt x="130" y="15"/>
                    <a:pt x="93" y="39"/>
                  </a:cubicBezTo>
                  <a:cubicBezTo>
                    <a:pt x="1" y="131"/>
                    <a:pt x="1" y="280"/>
                    <a:pt x="93" y="365"/>
                  </a:cubicBezTo>
                  <a:lnTo>
                    <a:pt x="857" y="1136"/>
                  </a:lnTo>
                  <a:lnTo>
                    <a:pt x="93" y="1843"/>
                  </a:lnTo>
                  <a:cubicBezTo>
                    <a:pt x="1" y="1928"/>
                    <a:pt x="1" y="2077"/>
                    <a:pt x="93" y="2133"/>
                  </a:cubicBezTo>
                  <a:cubicBezTo>
                    <a:pt x="121" y="2197"/>
                    <a:pt x="178" y="2225"/>
                    <a:pt x="241" y="2225"/>
                  </a:cubicBezTo>
                  <a:cubicBezTo>
                    <a:pt x="298" y="2225"/>
                    <a:pt x="355" y="2197"/>
                    <a:pt x="383" y="2162"/>
                  </a:cubicBezTo>
                  <a:lnTo>
                    <a:pt x="1479" y="1164"/>
                  </a:lnTo>
                  <a:lnTo>
                    <a:pt x="383" y="75"/>
                  </a:lnTo>
                  <a:cubicBezTo>
                    <a:pt x="335" y="23"/>
                    <a:pt x="277" y="1"/>
                    <a:pt x="2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68"/>
            <p:cNvSpPr/>
            <p:nvPr/>
          </p:nvSpPr>
          <p:spPr>
            <a:xfrm>
              <a:off x="4424582" y="1819850"/>
              <a:ext cx="51237" cy="78984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218" y="1"/>
                  </a:moveTo>
                  <a:cubicBezTo>
                    <a:pt x="172" y="1"/>
                    <a:pt x="126" y="15"/>
                    <a:pt x="85" y="39"/>
                  </a:cubicBezTo>
                  <a:cubicBezTo>
                    <a:pt x="0" y="131"/>
                    <a:pt x="0" y="280"/>
                    <a:pt x="85" y="365"/>
                  </a:cubicBezTo>
                  <a:lnTo>
                    <a:pt x="856" y="1136"/>
                  </a:lnTo>
                  <a:lnTo>
                    <a:pt x="85" y="1843"/>
                  </a:lnTo>
                  <a:cubicBezTo>
                    <a:pt x="0" y="1928"/>
                    <a:pt x="0" y="2077"/>
                    <a:pt x="85" y="2133"/>
                  </a:cubicBezTo>
                  <a:cubicBezTo>
                    <a:pt x="121" y="2197"/>
                    <a:pt x="177" y="2225"/>
                    <a:pt x="234" y="2225"/>
                  </a:cubicBezTo>
                  <a:cubicBezTo>
                    <a:pt x="297" y="2225"/>
                    <a:pt x="326" y="2197"/>
                    <a:pt x="382" y="2162"/>
                  </a:cubicBezTo>
                  <a:lnTo>
                    <a:pt x="1444" y="1164"/>
                  </a:lnTo>
                  <a:lnTo>
                    <a:pt x="382" y="75"/>
                  </a:lnTo>
                  <a:cubicBezTo>
                    <a:pt x="335" y="23"/>
                    <a:pt x="276" y="1"/>
                    <a:pt x="21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6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69"/>
          <p:cNvSpPr/>
          <p:nvPr/>
        </p:nvSpPr>
        <p:spPr>
          <a:xfrm rot="5655372">
            <a:off x="-2129157" y="3022453"/>
            <a:ext cx="3864815" cy="3745843"/>
          </a:xfrm>
          <a:custGeom>
            <a:avLst/>
            <a:gdLst/>
            <a:ahLst/>
            <a:cxnLst/>
            <a:rect l="l" t="t" r="r" b="b"/>
            <a:pathLst>
              <a:path w="34694" h="33626" extrusionOk="0">
                <a:moveTo>
                  <a:pt x="26961" y="0"/>
                </a:moveTo>
                <a:cubicBezTo>
                  <a:pt x="26141" y="0"/>
                  <a:pt x="25322" y="151"/>
                  <a:pt x="24556" y="464"/>
                </a:cubicBezTo>
                <a:cubicBezTo>
                  <a:pt x="21698" y="1610"/>
                  <a:pt x="20134" y="4617"/>
                  <a:pt x="17835" y="6683"/>
                </a:cubicBezTo>
                <a:cubicBezTo>
                  <a:pt x="14743" y="9484"/>
                  <a:pt x="10676" y="9541"/>
                  <a:pt x="7223" y="11514"/>
                </a:cubicBezTo>
                <a:cubicBezTo>
                  <a:pt x="4217" y="13226"/>
                  <a:pt x="1712" y="16000"/>
                  <a:pt x="680" y="19332"/>
                </a:cubicBezTo>
                <a:cubicBezTo>
                  <a:pt x="121" y="21065"/>
                  <a:pt x="0" y="23223"/>
                  <a:pt x="382" y="25281"/>
                </a:cubicBezTo>
                <a:cubicBezTo>
                  <a:pt x="800" y="27432"/>
                  <a:pt x="1769" y="29441"/>
                  <a:pt x="3361" y="30679"/>
                </a:cubicBezTo>
                <a:cubicBezTo>
                  <a:pt x="6075" y="32748"/>
                  <a:pt x="9754" y="33625"/>
                  <a:pt x="13212" y="33625"/>
                </a:cubicBezTo>
                <a:cubicBezTo>
                  <a:pt x="14035" y="33625"/>
                  <a:pt x="14846" y="33576"/>
                  <a:pt x="15628" y="33480"/>
                </a:cubicBezTo>
                <a:cubicBezTo>
                  <a:pt x="16066" y="33417"/>
                  <a:pt x="16512" y="33360"/>
                  <a:pt x="16922" y="33268"/>
                </a:cubicBezTo>
                <a:cubicBezTo>
                  <a:pt x="19455" y="32801"/>
                  <a:pt x="21931" y="31768"/>
                  <a:pt x="23763" y="29971"/>
                </a:cubicBezTo>
                <a:cubicBezTo>
                  <a:pt x="25765" y="27998"/>
                  <a:pt x="26798" y="25840"/>
                  <a:pt x="27767" y="23251"/>
                </a:cubicBezTo>
                <a:cubicBezTo>
                  <a:pt x="28892" y="20273"/>
                  <a:pt x="30774" y="17676"/>
                  <a:pt x="32217" y="14846"/>
                </a:cubicBezTo>
                <a:cubicBezTo>
                  <a:pt x="33667" y="12045"/>
                  <a:pt x="34693" y="8805"/>
                  <a:pt x="33929" y="5742"/>
                </a:cubicBezTo>
                <a:cubicBezTo>
                  <a:pt x="33427" y="3768"/>
                  <a:pt x="32160" y="1964"/>
                  <a:pt x="30420" y="938"/>
                </a:cubicBezTo>
                <a:cubicBezTo>
                  <a:pt x="29369" y="324"/>
                  <a:pt x="28163" y="0"/>
                  <a:pt x="26961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69"/>
          <p:cNvSpPr/>
          <p:nvPr/>
        </p:nvSpPr>
        <p:spPr>
          <a:xfrm rot="-3917262">
            <a:off x="7631540" y="-1432759"/>
            <a:ext cx="3352710" cy="2977303"/>
          </a:xfrm>
          <a:custGeom>
            <a:avLst/>
            <a:gdLst/>
            <a:ahLst/>
            <a:cxnLst/>
            <a:rect l="l" t="t" r="r" b="b"/>
            <a:pathLst>
              <a:path w="34750" h="30859" extrusionOk="0">
                <a:moveTo>
                  <a:pt x="19927" y="1"/>
                </a:moveTo>
                <a:cubicBezTo>
                  <a:pt x="17317" y="1"/>
                  <a:pt x="14720" y="895"/>
                  <a:pt x="13116" y="2899"/>
                </a:cubicBezTo>
                <a:cubicBezTo>
                  <a:pt x="11970" y="4342"/>
                  <a:pt x="11440" y="6203"/>
                  <a:pt x="10492" y="7795"/>
                </a:cubicBezTo>
                <a:cubicBezTo>
                  <a:pt x="9346" y="9768"/>
                  <a:pt x="7606" y="11332"/>
                  <a:pt x="5837" y="12832"/>
                </a:cubicBezTo>
                <a:cubicBezTo>
                  <a:pt x="4542" y="13949"/>
                  <a:pt x="3184" y="15074"/>
                  <a:pt x="2208" y="16517"/>
                </a:cubicBezTo>
                <a:cubicBezTo>
                  <a:pt x="262" y="19290"/>
                  <a:pt x="1" y="23118"/>
                  <a:pt x="1472" y="26153"/>
                </a:cubicBezTo>
                <a:cubicBezTo>
                  <a:pt x="2859" y="28926"/>
                  <a:pt x="5250" y="30135"/>
                  <a:pt x="8221" y="30312"/>
                </a:cubicBezTo>
                <a:cubicBezTo>
                  <a:pt x="12027" y="30574"/>
                  <a:pt x="15826" y="30786"/>
                  <a:pt x="19632" y="30843"/>
                </a:cubicBezTo>
                <a:cubicBezTo>
                  <a:pt x="20489" y="30852"/>
                  <a:pt x="21343" y="30858"/>
                  <a:pt x="22195" y="30858"/>
                </a:cubicBezTo>
                <a:cubicBezTo>
                  <a:pt x="23952" y="30858"/>
                  <a:pt x="25703" y="30832"/>
                  <a:pt x="27470" y="30751"/>
                </a:cubicBezTo>
                <a:cubicBezTo>
                  <a:pt x="29126" y="30666"/>
                  <a:pt x="30894" y="30517"/>
                  <a:pt x="32246" y="29577"/>
                </a:cubicBezTo>
                <a:cubicBezTo>
                  <a:pt x="34042" y="28339"/>
                  <a:pt x="34750" y="25976"/>
                  <a:pt x="34488" y="23825"/>
                </a:cubicBezTo>
                <a:cubicBezTo>
                  <a:pt x="34219" y="21703"/>
                  <a:pt x="33102" y="19757"/>
                  <a:pt x="31863" y="17989"/>
                </a:cubicBezTo>
                <a:cubicBezTo>
                  <a:pt x="31099" y="16899"/>
                  <a:pt x="30243" y="15866"/>
                  <a:pt x="29656" y="14657"/>
                </a:cubicBezTo>
                <a:cubicBezTo>
                  <a:pt x="28680" y="12683"/>
                  <a:pt x="28447" y="10476"/>
                  <a:pt x="28029" y="8325"/>
                </a:cubicBezTo>
                <a:cubicBezTo>
                  <a:pt x="27591" y="6111"/>
                  <a:pt x="27675" y="3727"/>
                  <a:pt x="25971" y="1986"/>
                </a:cubicBezTo>
                <a:cubicBezTo>
                  <a:pt x="25058" y="1039"/>
                  <a:pt x="23728" y="543"/>
                  <a:pt x="22433" y="274"/>
                </a:cubicBezTo>
                <a:cubicBezTo>
                  <a:pt x="21619" y="95"/>
                  <a:pt x="20772" y="1"/>
                  <a:pt x="199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69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4" name="Google Shape;94;p69"/>
          <p:cNvGrpSpPr/>
          <p:nvPr/>
        </p:nvGrpSpPr>
        <p:grpSpPr>
          <a:xfrm>
            <a:off x="124215" y="3908450"/>
            <a:ext cx="360758" cy="258297"/>
            <a:chOff x="4992850" y="4345375"/>
            <a:chExt cx="607336" cy="638400"/>
          </a:xfrm>
        </p:grpSpPr>
        <p:sp>
          <p:nvSpPr>
            <p:cNvPr id="95" name="Google Shape;95;p69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69"/>
            <p:cNvSpPr/>
            <p:nvPr/>
          </p:nvSpPr>
          <p:spPr>
            <a:xfrm rot="10800000">
              <a:off x="5374286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7" name="Google Shape;97;p69"/>
          <p:cNvSpPr/>
          <p:nvPr/>
        </p:nvSpPr>
        <p:spPr>
          <a:xfrm>
            <a:off x="424525" y="2971075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8" name="Google Shape;98;p69"/>
          <p:cNvGrpSpPr/>
          <p:nvPr/>
        </p:nvGrpSpPr>
        <p:grpSpPr>
          <a:xfrm>
            <a:off x="8546697" y="4473421"/>
            <a:ext cx="234195" cy="188409"/>
            <a:chOff x="5151797" y="479071"/>
            <a:chExt cx="234195" cy="188409"/>
          </a:xfrm>
        </p:grpSpPr>
        <p:sp>
          <p:nvSpPr>
            <p:cNvPr id="99" name="Google Shape;99;p69"/>
            <p:cNvSpPr/>
            <p:nvPr/>
          </p:nvSpPr>
          <p:spPr>
            <a:xfrm>
              <a:off x="5151797" y="479071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1234" y="0"/>
                  </a:moveTo>
                  <a:cubicBezTo>
                    <a:pt x="1175" y="0"/>
                    <a:pt x="1109" y="21"/>
                    <a:pt x="1062" y="68"/>
                  </a:cubicBezTo>
                  <a:lnTo>
                    <a:pt x="1" y="1165"/>
                  </a:lnTo>
                  <a:lnTo>
                    <a:pt x="1062" y="2162"/>
                  </a:lnTo>
                  <a:cubicBezTo>
                    <a:pt x="1118" y="2190"/>
                    <a:pt x="1175" y="2226"/>
                    <a:pt x="1203" y="2226"/>
                  </a:cubicBezTo>
                  <a:cubicBezTo>
                    <a:pt x="1267" y="2226"/>
                    <a:pt x="1324" y="2190"/>
                    <a:pt x="1380" y="2162"/>
                  </a:cubicBezTo>
                  <a:cubicBezTo>
                    <a:pt x="1444" y="2077"/>
                    <a:pt x="1444" y="1929"/>
                    <a:pt x="1352" y="1837"/>
                  </a:cubicBezTo>
                  <a:lnTo>
                    <a:pt x="616" y="1165"/>
                  </a:lnTo>
                  <a:lnTo>
                    <a:pt x="1380" y="365"/>
                  </a:lnTo>
                  <a:cubicBezTo>
                    <a:pt x="1444" y="280"/>
                    <a:pt x="1444" y="132"/>
                    <a:pt x="1352" y="40"/>
                  </a:cubicBezTo>
                  <a:cubicBezTo>
                    <a:pt x="1327" y="14"/>
                    <a:pt x="1282" y="0"/>
                    <a:pt x="123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69"/>
            <p:cNvSpPr/>
            <p:nvPr/>
          </p:nvSpPr>
          <p:spPr>
            <a:xfrm>
              <a:off x="5261402" y="479071"/>
              <a:ext cx="124590" cy="188409"/>
            </a:xfrm>
            <a:custGeom>
              <a:avLst/>
              <a:gdLst/>
              <a:ahLst/>
              <a:cxnLst/>
              <a:rect l="l" t="t" r="r" b="b"/>
              <a:pathLst>
                <a:path w="1472" h="2226" extrusionOk="0">
                  <a:moveTo>
                    <a:pt x="1240" y="0"/>
                  </a:moveTo>
                  <a:cubicBezTo>
                    <a:pt x="1174" y="0"/>
                    <a:pt x="1108" y="21"/>
                    <a:pt x="1062" y="68"/>
                  </a:cubicBezTo>
                  <a:lnTo>
                    <a:pt x="0" y="1165"/>
                  </a:lnTo>
                  <a:lnTo>
                    <a:pt x="1090" y="2162"/>
                  </a:lnTo>
                  <a:cubicBezTo>
                    <a:pt x="1118" y="2190"/>
                    <a:pt x="1182" y="2226"/>
                    <a:pt x="1210" y="2226"/>
                  </a:cubicBezTo>
                  <a:cubicBezTo>
                    <a:pt x="1267" y="2226"/>
                    <a:pt x="1323" y="2190"/>
                    <a:pt x="1387" y="2162"/>
                  </a:cubicBezTo>
                  <a:cubicBezTo>
                    <a:pt x="1472" y="2077"/>
                    <a:pt x="1444" y="1929"/>
                    <a:pt x="1359" y="1837"/>
                  </a:cubicBezTo>
                  <a:lnTo>
                    <a:pt x="616" y="1165"/>
                  </a:lnTo>
                  <a:lnTo>
                    <a:pt x="1387" y="365"/>
                  </a:lnTo>
                  <a:cubicBezTo>
                    <a:pt x="1472" y="280"/>
                    <a:pt x="1444" y="132"/>
                    <a:pt x="1387" y="40"/>
                  </a:cubicBezTo>
                  <a:cubicBezTo>
                    <a:pt x="1346" y="14"/>
                    <a:pt x="1293" y="0"/>
                    <a:pt x="124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1" name="Google Shape;101;p69"/>
          <p:cNvGrpSpPr/>
          <p:nvPr/>
        </p:nvGrpSpPr>
        <p:grpSpPr>
          <a:xfrm>
            <a:off x="8573904" y="256622"/>
            <a:ext cx="234788" cy="188409"/>
            <a:chOff x="6428979" y="917397"/>
            <a:chExt cx="234788" cy="188409"/>
          </a:xfrm>
        </p:grpSpPr>
        <p:sp>
          <p:nvSpPr>
            <p:cNvPr id="102" name="Google Shape;102;p69"/>
            <p:cNvSpPr/>
            <p:nvPr/>
          </p:nvSpPr>
          <p:spPr>
            <a:xfrm>
              <a:off x="6538500" y="917397"/>
              <a:ext cx="125267" cy="188409"/>
            </a:xfrm>
            <a:custGeom>
              <a:avLst/>
              <a:gdLst/>
              <a:ahLst/>
              <a:cxnLst/>
              <a:rect l="l" t="t" r="r" b="b"/>
              <a:pathLst>
                <a:path w="1480" h="2226" extrusionOk="0">
                  <a:moveTo>
                    <a:pt x="219" y="1"/>
                  </a:moveTo>
                  <a:cubicBezTo>
                    <a:pt x="174" y="1"/>
                    <a:pt x="130" y="15"/>
                    <a:pt x="93" y="39"/>
                  </a:cubicBezTo>
                  <a:cubicBezTo>
                    <a:pt x="1" y="131"/>
                    <a:pt x="1" y="280"/>
                    <a:pt x="93" y="365"/>
                  </a:cubicBezTo>
                  <a:lnTo>
                    <a:pt x="857" y="1136"/>
                  </a:lnTo>
                  <a:lnTo>
                    <a:pt x="93" y="1843"/>
                  </a:lnTo>
                  <a:cubicBezTo>
                    <a:pt x="1" y="1928"/>
                    <a:pt x="1" y="2077"/>
                    <a:pt x="93" y="2133"/>
                  </a:cubicBezTo>
                  <a:cubicBezTo>
                    <a:pt x="121" y="2197"/>
                    <a:pt x="178" y="2225"/>
                    <a:pt x="241" y="2225"/>
                  </a:cubicBezTo>
                  <a:cubicBezTo>
                    <a:pt x="298" y="2225"/>
                    <a:pt x="355" y="2197"/>
                    <a:pt x="383" y="2162"/>
                  </a:cubicBezTo>
                  <a:lnTo>
                    <a:pt x="1479" y="1164"/>
                  </a:lnTo>
                  <a:lnTo>
                    <a:pt x="383" y="75"/>
                  </a:lnTo>
                  <a:cubicBezTo>
                    <a:pt x="335" y="23"/>
                    <a:pt x="277" y="1"/>
                    <a:pt x="2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69"/>
            <p:cNvSpPr/>
            <p:nvPr/>
          </p:nvSpPr>
          <p:spPr>
            <a:xfrm>
              <a:off x="6428979" y="917397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218" y="1"/>
                  </a:moveTo>
                  <a:cubicBezTo>
                    <a:pt x="172" y="1"/>
                    <a:pt x="126" y="15"/>
                    <a:pt x="85" y="39"/>
                  </a:cubicBezTo>
                  <a:cubicBezTo>
                    <a:pt x="0" y="131"/>
                    <a:pt x="0" y="280"/>
                    <a:pt x="85" y="365"/>
                  </a:cubicBezTo>
                  <a:lnTo>
                    <a:pt x="856" y="1136"/>
                  </a:lnTo>
                  <a:lnTo>
                    <a:pt x="85" y="1843"/>
                  </a:lnTo>
                  <a:cubicBezTo>
                    <a:pt x="0" y="1928"/>
                    <a:pt x="0" y="2077"/>
                    <a:pt x="85" y="2133"/>
                  </a:cubicBezTo>
                  <a:cubicBezTo>
                    <a:pt x="121" y="2197"/>
                    <a:pt x="177" y="2225"/>
                    <a:pt x="234" y="2225"/>
                  </a:cubicBezTo>
                  <a:cubicBezTo>
                    <a:pt x="297" y="2225"/>
                    <a:pt x="326" y="2197"/>
                    <a:pt x="382" y="2162"/>
                  </a:cubicBezTo>
                  <a:lnTo>
                    <a:pt x="1444" y="1164"/>
                  </a:lnTo>
                  <a:lnTo>
                    <a:pt x="382" y="75"/>
                  </a:lnTo>
                  <a:cubicBezTo>
                    <a:pt x="335" y="23"/>
                    <a:pt x="276" y="1"/>
                    <a:pt x="21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4" name="Google Shape;104;p69"/>
          <p:cNvSpPr/>
          <p:nvPr/>
        </p:nvSpPr>
        <p:spPr>
          <a:xfrm>
            <a:off x="8546700" y="1789475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6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69"/>
          <p:cNvSpPr txBox="1">
            <a:spLocks noGrp="1"/>
          </p:cNvSpPr>
          <p:nvPr>
            <p:ph type="subTitle" idx="1"/>
          </p:nvPr>
        </p:nvSpPr>
        <p:spPr>
          <a:xfrm>
            <a:off x="937625" y="2511574"/>
            <a:ext cx="2175300" cy="8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69"/>
          <p:cNvSpPr txBox="1">
            <a:spLocks noGrp="1"/>
          </p:cNvSpPr>
          <p:nvPr>
            <p:ph type="subTitle" idx="2"/>
          </p:nvPr>
        </p:nvSpPr>
        <p:spPr>
          <a:xfrm>
            <a:off x="3484347" y="2511574"/>
            <a:ext cx="2175300" cy="8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69"/>
          <p:cNvSpPr txBox="1">
            <a:spLocks noGrp="1"/>
          </p:cNvSpPr>
          <p:nvPr>
            <p:ph type="subTitle" idx="3"/>
          </p:nvPr>
        </p:nvSpPr>
        <p:spPr>
          <a:xfrm>
            <a:off x="6031075" y="2511574"/>
            <a:ext cx="2175300" cy="8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69"/>
          <p:cNvSpPr txBox="1">
            <a:spLocks noGrp="1"/>
          </p:cNvSpPr>
          <p:nvPr>
            <p:ph type="subTitle" idx="4"/>
          </p:nvPr>
        </p:nvSpPr>
        <p:spPr>
          <a:xfrm>
            <a:off x="937625" y="2037322"/>
            <a:ext cx="21753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10" name="Google Shape;110;p69"/>
          <p:cNvSpPr txBox="1">
            <a:spLocks noGrp="1"/>
          </p:cNvSpPr>
          <p:nvPr>
            <p:ph type="subTitle" idx="5"/>
          </p:nvPr>
        </p:nvSpPr>
        <p:spPr>
          <a:xfrm>
            <a:off x="3484350" y="2037322"/>
            <a:ext cx="21753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11" name="Google Shape;111;p69"/>
          <p:cNvSpPr txBox="1">
            <a:spLocks noGrp="1"/>
          </p:cNvSpPr>
          <p:nvPr>
            <p:ph type="subTitle" idx="6"/>
          </p:nvPr>
        </p:nvSpPr>
        <p:spPr>
          <a:xfrm>
            <a:off x="6031075" y="2037322"/>
            <a:ext cx="21753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70"/>
          <p:cNvSpPr/>
          <p:nvPr/>
        </p:nvSpPr>
        <p:spPr>
          <a:xfrm rot="-3555120">
            <a:off x="8386891" y="372220"/>
            <a:ext cx="1858693" cy="1745210"/>
          </a:xfrm>
          <a:custGeom>
            <a:avLst/>
            <a:gdLst/>
            <a:ahLst/>
            <a:cxnLst/>
            <a:rect l="l" t="t" r="r" b="b"/>
            <a:pathLst>
              <a:path w="13414" h="12595" extrusionOk="0">
                <a:moveTo>
                  <a:pt x="6393" y="1"/>
                </a:moveTo>
                <a:cubicBezTo>
                  <a:pt x="6010" y="1"/>
                  <a:pt x="5626" y="38"/>
                  <a:pt x="5242" y="124"/>
                </a:cubicBezTo>
                <a:cubicBezTo>
                  <a:pt x="2766" y="598"/>
                  <a:pt x="354" y="2515"/>
                  <a:pt x="177" y="5048"/>
                </a:cubicBezTo>
                <a:cubicBezTo>
                  <a:pt x="0" y="7821"/>
                  <a:pt x="3063" y="10064"/>
                  <a:pt x="5129" y="11330"/>
                </a:cubicBezTo>
                <a:cubicBezTo>
                  <a:pt x="6309" y="12076"/>
                  <a:pt x="7558" y="12595"/>
                  <a:pt x="8729" y="12595"/>
                </a:cubicBezTo>
                <a:cubicBezTo>
                  <a:pt x="9868" y="12595"/>
                  <a:pt x="10932" y="12105"/>
                  <a:pt x="11786" y="10856"/>
                </a:cubicBezTo>
                <a:cubicBezTo>
                  <a:pt x="13144" y="8854"/>
                  <a:pt x="13413" y="6137"/>
                  <a:pt x="12409" y="3959"/>
                </a:cubicBezTo>
                <a:cubicBezTo>
                  <a:pt x="11404" y="1751"/>
                  <a:pt x="9169" y="160"/>
                  <a:pt x="6749" y="11"/>
                </a:cubicBezTo>
                <a:cubicBezTo>
                  <a:pt x="6631" y="4"/>
                  <a:pt x="6512" y="1"/>
                  <a:pt x="639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4" name="Google Shape;114;p70"/>
          <p:cNvGrpSpPr/>
          <p:nvPr/>
        </p:nvGrpSpPr>
        <p:grpSpPr>
          <a:xfrm>
            <a:off x="168465" y="2165325"/>
            <a:ext cx="360758" cy="258297"/>
            <a:chOff x="4992850" y="4345375"/>
            <a:chExt cx="607336" cy="638400"/>
          </a:xfrm>
        </p:grpSpPr>
        <p:sp>
          <p:nvSpPr>
            <p:cNvPr id="115" name="Google Shape;115;p70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70"/>
            <p:cNvSpPr/>
            <p:nvPr/>
          </p:nvSpPr>
          <p:spPr>
            <a:xfrm rot="10800000">
              <a:off x="5374286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7" name="Google Shape;117;p70"/>
          <p:cNvSpPr/>
          <p:nvPr/>
        </p:nvSpPr>
        <p:spPr>
          <a:xfrm>
            <a:off x="8323225" y="349900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8" name="Google Shape;118;p70"/>
          <p:cNvGrpSpPr/>
          <p:nvPr/>
        </p:nvGrpSpPr>
        <p:grpSpPr>
          <a:xfrm>
            <a:off x="8774879" y="1616797"/>
            <a:ext cx="234788" cy="188409"/>
            <a:chOff x="6428979" y="917397"/>
            <a:chExt cx="234788" cy="188409"/>
          </a:xfrm>
        </p:grpSpPr>
        <p:sp>
          <p:nvSpPr>
            <p:cNvPr id="119" name="Google Shape;119;p70"/>
            <p:cNvSpPr/>
            <p:nvPr/>
          </p:nvSpPr>
          <p:spPr>
            <a:xfrm>
              <a:off x="6538500" y="917397"/>
              <a:ext cx="125267" cy="188409"/>
            </a:xfrm>
            <a:custGeom>
              <a:avLst/>
              <a:gdLst/>
              <a:ahLst/>
              <a:cxnLst/>
              <a:rect l="l" t="t" r="r" b="b"/>
              <a:pathLst>
                <a:path w="1480" h="2226" extrusionOk="0">
                  <a:moveTo>
                    <a:pt x="219" y="1"/>
                  </a:moveTo>
                  <a:cubicBezTo>
                    <a:pt x="174" y="1"/>
                    <a:pt x="130" y="15"/>
                    <a:pt x="93" y="39"/>
                  </a:cubicBezTo>
                  <a:cubicBezTo>
                    <a:pt x="1" y="131"/>
                    <a:pt x="1" y="280"/>
                    <a:pt x="93" y="365"/>
                  </a:cubicBezTo>
                  <a:lnTo>
                    <a:pt x="857" y="1136"/>
                  </a:lnTo>
                  <a:lnTo>
                    <a:pt x="93" y="1843"/>
                  </a:lnTo>
                  <a:cubicBezTo>
                    <a:pt x="1" y="1928"/>
                    <a:pt x="1" y="2077"/>
                    <a:pt x="93" y="2133"/>
                  </a:cubicBezTo>
                  <a:cubicBezTo>
                    <a:pt x="121" y="2197"/>
                    <a:pt x="178" y="2225"/>
                    <a:pt x="241" y="2225"/>
                  </a:cubicBezTo>
                  <a:cubicBezTo>
                    <a:pt x="298" y="2225"/>
                    <a:pt x="355" y="2197"/>
                    <a:pt x="383" y="2162"/>
                  </a:cubicBezTo>
                  <a:lnTo>
                    <a:pt x="1479" y="1164"/>
                  </a:lnTo>
                  <a:lnTo>
                    <a:pt x="383" y="75"/>
                  </a:lnTo>
                  <a:cubicBezTo>
                    <a:pt x="335" y="23"/>
                    <a:pt x="277" y="1"/>
                    <a:pt x="2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70"/>
            <p:cNvSpPr/>
            <p:nvPr/>
          </p:nvSpPr>
          <p:spPr>
            <a:xfrm>
              <a:off x="6428979" y="917397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218" y="1"/>
                  </a:moveTo>
                  <a:cubicBezTo>
                    <a:pt x="172" y="1"/>
                    <a:pt x="126" y="15"/>
                    <a:pt x="85" y="39"/>
                  </a:cubicBezTo>
                  <a:cubicBezTo>
                    <a:pt x="0" y="131"/>
                    <a:pt x="0" y="280"/>
                    <a:pt x="85" y="365"/>
                  </a:cubicBezTo>
                  <a:lnTo>
                    <a:pt x="856" y="1136"/>
                  </a:lnTo>
                  <a:lnTo>
                    <a:pt x="85" y="1843"/>
                  </a:lnTo>
                  <a:cubicBezTo>
                    <a:pt x="0" y="1928"/>
                    <a:pt x="0" y="2077"/>
                    <a:pt x="85" y="2133"/>
                  </a:cubicBezTo>
                  <a:cubicBezTo>
                    <a:pt x="121" y="2197"/>
                    <a:pt x="177" y="2225"/>
                    <a:pt x="234" y="2225"/>
                  </a:cubicBezTo>
                  <a:cubicBezTo>
                    <a:pt x="297" y="2225"/>
                    <a:pt x="326" y="2197"/>
                    <a:pt x="382" y="2162"/>
                  </a:cubicBezTo>
                  <a:lnTo>
                    <a:pt x="1444" y="1164"/>
                  </a:lnTo>
                  <a:lnTo>
                    <a:pt x="382" y="75"/>
                  </a:lnTo>
                  <a:cubicBezTo>
                    <a:pt x="335" y="23"/>
                    <a:pt x="276" y="1"/>
                    <a:pt x="21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1" name="Google Shape;121;p70"/>
          <p:cNvSpPr/>
          <p:nvPr/>
        </p:nvSpPr>
        <p:spPr>
          <a:xfrm>
            <a:off x="-1459469" y="3672639"/>
            <a:ext cx="2394769" cy="1973794"/>
          </a:xfrm>
          <a:custGeom>
            <a:avLst/>
            <a:gdLst/>
            <a:ahLst/>
            <a:cxnLst/>
            <a:rect l="l" t="t" r="r" b="b"/>
            <a:pathLst>
              <a:path w="42568" h="35085" extrusionOk="0">
                <a:moveTo>
                  <a:pt x="28184" y="1"/>
                </a:moveTo>
                <a:cubicBezTo>
                  <a:pt x="27147" y="1"/>
                  <a:pt x="26108" y="74"/>
                  <a:pt x="25087" y="208"/>
                </a:cubicBezTo>
                <a:cubicBezTo>
                  <a:pt x="23049" y="477"/>
                  <a:pt x="21019" y="979"/>
                  <a:pt x="19130" y="1771"/>
                </a:cubicBezTo>
                <a:cubicBezTo>
                  <a:pt x="14857" y="3603"/>
                  <a:pt x="12530" y="8343"/>
                  <a:pt x="9049" y="11237"/>
                </a:cubicBezTo>
                <a:cubicBezTo>
                  <a:pt x="6750" y="13118"/>
                  <a:pt x="3920" y="13918"/>
                  <a:pt x="2357" y="16514"/>
                </a:cubicBezTo>
                <a:cubicBezTo>
                  <a:pt x="616" y="19344"/>
                  <a:pt x="1" y="22527"/>
                  <a:pt x="1182" y="25739"/>
                </a:cubicBezTo>
                <a:cubicBezTo>
                  <a:pt x="1239" y="25824"/>
                  <a:pt x="1267" y="25944"/>
                  <a:pt x="1296" y="26065"/>
                </a:cubicBezTo>
                <a:cubicBezTo>
                  <a:pt x="2654" y="29276"/>
                  <a:pt x="5484" y="31752"/>
                  <a:pt x="8695" y="33167"/>
                </a:cubicBezTo>
                <a:cubicBezTo>
                  <a:pt x="11999" y="34639"/>
                  <a:pt x="15685" y="35049"/>
                  <a:pt x="19279" y="35084"/>
                </a:cubicBezTo>
                <a:cubicBezTo>
                  <a:pt x="22519" y="35084"/>
                  <a:pt x="25822" y="34759"/>
                  <a:pt x="28624" y="33167"/>
                </a:cubicBezTo>
                <a:cubicBezTo>
                  <a:pt x="31807" y="31335"/>
                  <a:pt x="32097" y="28951"/>
                  <a:pt x="33307" y="25916"/>
                </a:cubicBezTo>
                <a:cubicBezTo>
                  <a:pt x="34340" y="23320"/>
                  <a:pt x="36936" y="21403"/>
                  <a:pt x="38641" y="19280"/>
                </a:cubicBezTo>
                <a:cubicBezTo>
                  <a:pt x="41032" y="16337"/>
                  <a:pt x="42567" y="12411"/>
                  <a:pt x="41683" y="8697"/>
                </a:cubicBezTo>
                <a:cubicBezTo>
                  <a:pt x="40884" y="5400"/>
                  <a:pt x="38231" y="2719"/>
                  <a:pt x="35104" y="1333"/>
                </a:cubicBezTo>
                <a:cubicBezTo>
                  <a:pt x="32933" y="387"/>
                  <a:pt x="30559" y="1"/>
                  <a:pt x="2818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70"/>
          <p:cNvSpPr txBox="1">
            <a:spLocks noGrp="1"/>
          </p:cNvSpPr>
          <p:nvPr>
            <p:ph type="title"/>
          </p:nvPr>
        </p:nvSpPr>
        <p:spPr>
          <a:xfrm>
            <a:off x="935300" y="1193100"/>
            <a:ext cx="3519600" cy="16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70"/>
          <p:cNvSpPr txBox="1">
            <a:spLocks noGrp="1"/>
          </p:cNvSpPr>
          <p:nvPr>
            <p:ph type="subTitle" idx="1"/>
          </p:nvPr>
        </p:nvSpPr>
        <p:spPr>
          <a:xfrm>
            <a:off x="935300" y="2794716"/>
            <a:ext cx="3519600" cy="8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70"/>
          <p:cNvSpPr>
            <a:spLocks noGrp="1"/>
          </p:cNvSpPr>
          <p:nvPr>
            <p:ph type="pic" idx="2"/>
          </p:nvPr>
        </p:nvSpPr>
        <p:spPr>
          <a:xfrm>
            <a:off x="5273100" y="533863"/>
            <a:ext cx="2910000" cy="4075800"/>
          </a:xfrm>
          <a:prstGeom prst="rect">
            <a:avLst/>
          </a:prstGeom>
          <a:noFill/>
          <a:ln>
            <a:noFill/>
          </a:ln>
        </p:spPr>
      </p:sp>
      <p:sp>
        <p:nvSpPr>
          <p:cNvPr id="125" name="Google Shape;125;p70"/>
          <p:cNvSpPr/>
          <p:nvPr/>
        </p:nvSpPr>
        <p:spPr>
          <a:xfrm rot="5400000">
            <a:off x="2150850" y="-1761150"/>
            <a:ext cx="4842300" cy="8665800"/>
          </a:xfrm>
          <a:prstGeom prst="bracketPair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"/>
              <a:buNone/>
              <a:defRPr sz="35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"/>
              <a:buNone/>
              <a:defRPr sz="35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"/>
              <a:buNone/>
              <a:defRPr sz="35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"/>
              <a:buNone/>
              <a:defRPr sz="35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"/>
              <a:buNone/>
              <a:defRPr sz="35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"/>
              <a:buNone/>
              <a:defRPr sz="35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"/>
              <a:buNone/>
              <a:defRPr sz="35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"/>
              <a:buNone/>
              <a:defRPr sz="35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7" name="Google Shape;7;p6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1"/>
          <p:cNvSpPr txBox="1">
            <a:spLocks noGrp="1"/>
          </p:cNvSpPr>
          <p:nvPr>
            <p:ph type="ctrTitle"/>
          </p:nvPr>
        </p:nvSpPr>
        <p:spPr>
          <a:xfrm>
            <a:off x="598577" y="693759"/>
            <a:ext cx="4303085" cy="21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5400"/>
              <a:t>Вградени </a:t>
            </a:r>
            <a:br>
              <a:rPr lang="en" sz="5400"/>
            </a:br>
            <a:r>
              <a:rPr lang="en" sz="5400"/>
              <a:t>компоненти</a:t>
            </a:r>
            <a:r>
              <a:rPr lang="en" sz="2300" b="0"/>
              <a:t> в ReactJS</a:t>
            </a:r>
            <a:endParaRPr sz="2300" b="0"/>
          </a:p>
        </p:txBody>
      </p:sp>
      <p:sp>
        <p:nvSpPr>
          <p:cNvPr id="421" name="Google Shape;421;p1"/>
          <p:cNvSpPr txBox="1">
            <a:spLocks noGrp="1"/>
          </p:cNvSpPr>
          <p:nvPr>
            <p:ph type="subTitle" idx="1"/>
          </p:nvPr>
        </p:nvSpPr>
        <p:spPr>
          <a:xfrm>
            <a:off x="683051" y="3128331"/>
            <a:ext cx="4100400" cy="3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u="sng"/>
              <a:t>Изготвено от екип 15</a:t>
            </a:r>
            <a:endParaRPr u="sng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u="sng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Стефани Боянова 8MI0700100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Лили Михова 3MI0700165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Кристина Радева 9MI0700107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Кристиан Васиков 0MI0700194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Николай Тодоров 4MI0700174</a:t>
            </a:r>
            <a:endParaRPr/>
          </a:p>
        </p:txBody>
      </p:sp>
      <p:grpSp>
        <p:nvGrpSpPr>
          <p:cNvPr id="422" name="Google Shape;422;p1"/>
          <p:cNvGrpSpPr/>
          <p:nvPr/>
        </p:nvGrpSpPr>
        <p:grpSpPr>
          <a:xfrm>
            <a:off x="4868886" y="829080"/>
            <a:ext cx="3798092" cy="3485336"/>
            <a:chOff x="4899397" y="752100"/>
            <a:chExt cx="4028951" cy="3697185"/>
          </a:xfrm>
        </p:grpSpPr>
        <p:sp>
          <p:nvSpPr>
            <p:cNvPr id="423" name="Google Shape;423;p1"/>
            <p:cNvSpPr/>
            <p:nvPr/>
          </p:nvSpPr>
          <p:spPr>
            <a:xfrm>
              <a:off x="7780825" y="752100"/>
              <a:ext cx="215100" cy="258300"/>
            </a:xfrm>
            <a:prstGeom prst="bracketPair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24" name="Google Shape;424;p1"/>
            <p:cNvGrpSpPr/>
            <p:nvPr/>
          </p:nvGrpSpPr>
          <p:grpSpPr>
            <a:xfrm>
              <a:off x="5432052" y="821996"/>
              <a:ext cx="335890" cy="188410"/>
              <a:chOff x="5261402" y="479071"/>
              <a:chExt cx="335890" cy="188410"/>
            </a:xfrm>
          </p:grpSpPr>
          <p:sp>
            <p:nvSpPr>
              <p:cNvPr id="425" name="Google Shape;425;p1"/>
              <p:cNvSpPr/>
              <p:nvPr/>
            </p:nvSpPr>
            <p:spPr>
              <a:xfrm>
                <a:off x="5261402" y="479071"/>
                <a:ext cx="124590" cy="188409"/>
              </a:xfrm>
              <a:custGeom>
                <a:avLst/>
                <a:gdLst/>
                <a:ahLst/>
                <a:cxnLst/>
                <a:rect l="l" t="t" r="r" b="b"/>
                <a:pathLst>
                  <a:path w="1472" h="2226" extrusionOk="0">
                    <a:moveTo>
                      <a:pt x="1240" y="0"/>
                    </a:moveTo>
                    <a:cubicBezTo>
                      <a:pt x="1174" y="0"/>
                      <a:pt x="1108" y="21"/>
                      <a:pt x="1062" y="68"/>
                    </a:cubicBezTo>
                    <a:lnTo>
                      <a:pt x="0" y="1165"/>
                    </a:lnTo>
                    <a:lnTo>
                      <a:pt x="1090" y="2162"/>
                    </a:lnTo>
                    <a:cubicBezTo>
                      <a:pt x="1118" y="2190"/>
                      <a:pt x="1182" y="2226"/>
                      <a:pt x="1210" y="2226"/>
                    </a:cubicBezTo>
                    <a:cubicBezTo>
                      <a:pt x="1267" y="2226"/>
                      <a:pt x="1323" y="2190"/>
                      <a:pt x="1387" y="2162"/>
                    </a:cubicBezTo>
                    <a:cubicBezTo>
                      <a:pt x="1472" y="2077"/>
                      <a:pt x="1444" y="1929"/>
                      <a:pt x="1359" y="1837"/>
                    </a:cubicBezTo>
                    <a:lnTo>
                      <a:pt x="616" y="1165"/>
                    </a:lnTo>
                    <a:lnTo>
                      <a:pt x="1387" y="365"/>
                    </a:lnTo>
                    <a:cubicBezTo>
                      <a:pt x="1472" y="280"/>
                      <a:pt x="1444" y="132"/>
                      <a:pt x="1387" y="40"/>
                    </a:cubicBezTo>
                    <a:cubicBezTo>
                      <a:pt x="1346" y="14"/>
                      <a:pt x="1293" y="0"/>
                      <a:pt x="124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6" name="Google Shape;426;p1"/>
              <p:cNvSpPr/>
              <p:nvPr/>
            </p:nvSpPr>
            <p:spPr>
              <a:xfrm>
                <a:off x="5472025" y="479072"/>
                <a:ext cx="125267" cy="188409"/>
              </a:xfrm>
              <a:custGeom>
                <a:avLst/>
                <a:gdLst/>
                <a:ahLst/>
                <a:cxnLst/>
                <a:rect l="l" t="t" r="r" b="b"/>
                <a:pathLst>
                  <a:path w="1480" h="2226" extrusionOk="0">
                    <a:moveTo>
                      <a:pt x="219" y="1"/>
                    </a:moveTo>
                    <a:cubicBezTo>
                      <a:pt x="174" y="1"/>
                      <a:pt x="130" y="15"/>
                      <a:pt x="93" y="39"/>
                    </a:cubicBezTo>
                    <a:cubicBezTo>
                      <a:pt x="1" y="131"/>
                      <a:pt x="1" y="280"/>
                      <a:pt x="93" y="365"/>
                    </a:cubicBezTo>
                    <a:lnTo>
                      <a:pt x="857" y="1136"/>
                    </a:lnTo>
                    <a:lnTo>
                      <a:pt x="93" y="1843"/>
                    </a:lnTo>
                    <a:cubicBezTo>
                      <a:pt x="1" y="1928"/>
                      <a:pt x="1" y="2077"/>
                      <a:pt x="93" y="2133"/>
                    </a:cubicBezTo>
                    <a:cubicBezTo>
                      <a:pt x="121" y="2197"/>
                      <a:pt x="178" y="2225"/>
                      <a:pt x="241" y="2225"/>
                    </a:cubicBezTo>
                    <a:cubicBezTo>
                      <a:pt x="298" y="2225"/>
                      <a:pt x="355" y="2197"/>
                      <a:pt x="383" y="2162"/>
                    </a:cubicBezTo>
                    <a:lnTo>
                      <a:pt x="1479" y="1164"/>
                    </a:lnTo>
                    <a:lnTo>
                      <a:pt x="383" y="75"/>
                    </a:lnTo>
                    <a:cubicBezTo>
                      <a:pt x="335" y="23"/>
                      <a:pt x="277" y="1"/>
                      <a:pt x="21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27" name="Google Shape;427;p1"/>
            <p:cNvSpPr/>
            <p:nvPr/>
          </p:nvSpPr>
          <p:spPr>
            <a:xfrm>
              <a:off x="6611050" y="889575"/>
              <a:ext cx="289200" cy="258300"/>
            </a:xfrm>
            <a:prstGeom prst="bracePair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28" name="Google Shape;428;p1"/>
            <p:cNvGrpSpPr/>
            <p:nvPr/>
          </p:nvGrpSpPr>
          <p:grpSpPr>
            <a:xfrm>
              <a:off x="4899397" y="1263526"/>
              <a:ext cx="3843890" cy="3185759"/>
              <a:chOff x="5893995" y="1281808"/>
              <a:chExt cx="3843890" cy="3185759"/>
            </a:xfrm>
          </p:grpSpPr>
          <p:grpSp>
            <p:nvGrpSpPr>
              <p:cNvPr id="429" name="Google Shape;429;p1"/>
              <p:cNvGrpSpPr/>
              <p:nvPr/>
            </p:nvGrpSpPr>
            <p:grpSpPr>
              <a:xfrm>
                <a:off x="6033386" y="1281808"/>
                <a:ext cx="3704499" cy="3168582"/>
                <a:chOff x="2836393" y="291825"/>
                <a:chExt cx="1571968" cy="1344557"/>
              </a:xfrm>
            </p:grpSpPr>
            <p:sp>
              <p:nvSpPr>
                <p:cNvPr id="430" name="Google Shape;430;p1"/>
                <p:cNvSpPr/>
                <p:nvPr/>
              </p:nvSpPr>
              <p:spPr>
                <a:xfrm>
                  <a:off x="2836393" y="291825"/>
                  <a:ext cx="1440288" cy="11871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68" h="35085" extrusionOk="0">
                      <a:moveTo>
                        <a:pt x="28184" y="1"/>
                      </a:moveTo>
                      <a:cubicBezTo>
                        <a:pt x="27147" y="1"/>
                        <a:pt x="26108" y="74"/>
                        <a:pt x="25087" y="208"/>
                      </a:cubicBezTo>
                      <a:cubicBezTo>
                        <a:pt x="23049" y="477"/>
                        <a:pt x="21019" y="979"/>
                        <a:pt x="19130" y="1771"/>
                      </a:cubicBezTo>
                      <a:cubicBezTo>
                        <a:pt x="14857" y="3603"/>
                        <a:pt x="12530" y="8343"/>
                        <a:pt x="9049" y="11237"/>
                      </a:cubicBezTo>
                      <a:cubicBezTo>
                        <a:pt x="6750" y="13118"/>
                        <a:pt x="3920" y="13918"/>
                        <a:pt x="2357" y="16514"/>
                      </a:cubicBezTo>
                      <a:cubicBezTo>
                        <a:pt x="616" y="19344"/>
                        <a:pt x="1" y="22527"/>
                        <a:pt x="1182" y="25739"/>
                      </a:cubicBezTo>
                      <a:cubicBezTo>
                        <a:pt x="1239" y="25824"/>
                        <a:pt x="1267" y="25944"/>
                        <a:pt x="1296" y="26065"/>
                      </a:cubicBezTo>
                      <a:cubicBezTo>
                        <a:pt x="2654" y="29276"/>
                        <a:pt x="5484" y="31752"/>
                        <a:pt x="8695" y="33167"/>
                      </a:cubicBezTo>
                      <a:cubicBezTo>
                        <a:pt x="11999" y="34639"/>
                        <a:pt x="15685" y="35049"/>
                        <a:pt x="19279" y="35084"/>
                      </a:cubicBezTo>
                      <a:cubicBezTo>
                        <a:pt x="22519" y="35084"/>
                        <a:pt x="25822" y="34759"/>
                        <a:pt x="28624" y="33167"/>
                      </a:cubicBezTo>
                      <a:cubicBezTo>
                        <a:pt x="31807" y="31335"/>
                        <a:pt x="32097" y="28951"/>
                        <a:pt x="33307" y="25916"/>
                      </a:cubicBezTo>
                      <a:cubicBezTo>
                        <a:pt x="34340" y="23320"/>
                        <a:pt x="36936" y="21403"/>
                        <a:pt x="38641" y="19280"/>
                      </a:cubicBezTo>
                      <a:cubicBezTo>
                        <a:pt x="41032" y="16337"/>
                        <a:pt x="42567" y="12411"/>
                        <a:pt x="41683" y="8697"/>
                      </a:cubicBezTo>
                      <a:cubicBezTo>
                        <a:pt x="40884" y="5400"/>
                        <a:pt x="38231" y="2719"/>
                        <a:pt x="35104" y="1333"/>
                      </a:cubicBezTo>
                      <a:cubicBezTo>
                        <a:pt x="32933" y="387"/>
                        <a:pt x="30559" y="1"/>
                        <a:pt x="2818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1" name="Google Shape;431;p1"/>
                <p:cNvSpPr/>
                <p:nvPr/>
              </p:nvSpPr>
              <p:spPr>
                <a:xfrm>
                  <a:off x="3954498" y="1210230"/>
                  <a:ext cx="453863" cy="4261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14" h="12595" extrusionOk="0">
                      <a:moveTo>
                        <a:pt x="6393" y="1"/>
                      </a:moveTo>
                      <a:cubicBezTo>
                        <a:pt x="6010" y="1"/>
                        <a:pt x="5626" y="38"/>
                        <a:pt x="5242" y="124"/>
                      </a:cubicBezTo>
                      <a:cubicBezTo>
                        <a:pt x="2766" y="598"/>
                        <a:pt x="354" y="2515"/>
                        <a:pt x="177" y="5048"/>
                      </a:cubicBezTo>
                      <a:cubicBezTo>
                        <a:pt x="0" y="7821"/>
                        <a:pt x="3063" y="10064"/>
                        <a:pt x="5129" y="11330"/>
                      </a:cubicBezTo>
                      <a:cubicBezTo>
                        <a:pt x="6309" y="12076"/>
                        <a:pt x="7558" y="12595"/>
                        <a:pt x="8729" y="12595"/>
                      </a:cubicBezTo>
                      <a:cubicBezTo>
                        <a:pt x="9868" y="12595"/>
                        <a:pt x="10932" y="12105"/>
                        <a:pt x="11786" y="10856"/>
                      </a:cubicBezTo>
                      <a:cubicBezTo>
                        <a:pt x="13144" y="8854"/>
                        <a:pt x="13413" y="6137"/>
                        <a:pt x="12409" y="3959"/>
                      </a:cubicBezTo>
                      <a:cubicBezTo>
                        <a:pt x="11404" y="1751"/>
                        <a:pt x="9169" y="160"/>
                        <a:pt x="6749" y="11"/>
                      </a:cubicBezTo>
                      <a:cubicBezTo>
                        <a:pt x="6631" y="4"/>
                        <a:pt x="6512" y="1"/>
                        <a:pt x="6393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432" name="Google Shape;432;p1"/>
              <p:cNvGrpSpPr/>
              <p:nvPr/>
            </p:nvGrpSpPr>
            <p:grpSpPr>
              <a:xfrm>
                <a:off x="5893995" y="1464670"/>
                <a:ext cx="3643098" cy="2852213"/>
                <a:chOff x="2823538" y="2323833"/>
                <a:chExt cx="1545913" cy="1210308"/>
              </a:xfrm>
            </p:grpSpPr>
            <p:grpSp>
              <p:nvGrpSpPr>
                <p:cNvPr id="433" name="Google Shape;433;p1"/>
                <p:cNvGrpSpPr/>
                <p:nvPr/>
              </p:nvGrpSpPr>
              <p:grpSpPr>
                <a:xfrm>
                  <a:off x="3030874" y="3205941"/>
                  <a:ext cx="1190857" cy="328200"/>
                  <a:chOff x="2909174" y="3294041"/>
                  <a:chExt cx="1190857" cy="328200"/>
                </a:xfrm>
              </p:grpSpPr>
              <p:sp>
                <p:nvSpPr>
                  <p:cNvPr id="434" name="Google Shape;434;p1"/>
                  <p:cNvSpPr/>
                  <p:nvPr/>
                </p:nvSpPr>
                <p:spPr>
                  <a:xfrm>
                    <a:off x="2909174" y="3294041"/>
                    <a:ext cx="1190857" cy="2994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96" h="885" extrusionOk="0">
                        <a:moveTo>
                          <a:pt x="1" y="0"/>
                        </a:moveTo>
                        <a:lnTo>
                          <a:pt x="1" y="885"/>
                        </a:lnTo>
                        <a:lnTo>
                          <a:pt x="35195" y="885"/>
                        </a:lnTo>
                        <a:lnTo>
                          <a:pt x="35195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35" name="Google Shape;435;p1"/>
                  <p:cNvSpPr/>
                  <p:nvPr/>
                </p:nvSpPr>
                <p:spPr>
                  <a:xfrm>
                    <a:off x="2909174" y="3379747"/>
                    <a:ext cx="1190857" cy="2994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96" h="885" extrusionOk="0">
                        <a:moveTo>
                          <a:pt x="1" y="0"/>
                        </a:moveTo>
                        <a:lnTo>
                          <a:pt x="1" y="884"/>
                        </a:lnTo>
                        <a:lnTo>
                          <a:pt x="35195" y="884"/>
                        </a:lnTo>
                        <a:lnTo>
                          <a:pt x="35195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36" name="Google Shape;436;p1"/>
                  <p:cNvSpPr/>
                  <p:nvPr/>
                </p:nvSpPr>
                <p:spPr>
                  <a:xfrm>
                    <a:off x="2976913" y="3304090"/>
                    <a:ext cx="18000" cy="3181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2" h="9403" extrusionOk="0">
                        <a:moveTo>
                          <a:pt x="1" y="1"/>
                        </a:moveTo>
                        <a:lnTo>
                          <a:pt x="1" y="9402"/>
                        </a:lnTo>
                        <a:lnTo>
                          <a:pt x="531" y="9402"/>
                        </a:lnTo>
                        <a:lnTo>
                          <a:pt x="531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37" name="Google Shape;437;p1"/>
                  <p:cNvSpPr/>
                  <p:nvPr/>
                </p:nvSpPr>
                <p:spPr>
                  <a:xfrm>
                    <a:off x="4013372" y="3304090"/>
                    <a:ext cx="16782" cy="3181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6" h="9403" extrusionOk="0">
                        <a:moveTo>
                          <a:pt x="1" y="1"/>
                        </a:moveTo>
                        <a:lnTo>
                          <a:pt x="1" y="9402"/>
                        </a:lnTo>
                        <a:lnTo>
                          <a:pt x="496" y="9402"/>
                        </a:lnTo>
                        <a:lnTo>
                          <a:pt x="496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438" name="Google Shape;438;p1"/>
                <p:cNvGrpSpPr/>
                <p:nvPr/>
              </p:nvGrpSpPr>
              <p:grpSpPr>
                <a:xfrm>
                  <a:off x="2823538" y="2688399"/>
                  <a:ext cx="399059" cy="92676"/>
                  <a:chOff x="2532175" y="2448349"/>
                  <a:chExt cx="399059" cy="92676"/>
                </a:xfrm>
              </p:grpSpPr>
              <p:sp>
                <p:nvSpPr>
                  <p:cNvPr id="439" name="Google Shape;439;p1"/>
                  <p:cNvSpPr/>
                  <p:nvPr/>
                </p:nvSpPr>
                <p:spPr>
                  <a:xfrm>
                    <a:off x="2532175" y="2454338"/>
                    <a:ext cx="25884" cy="718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5" h="2123" extrusionOk="0">
                        <a:moveTo>
                          <a:pt x="680" y="0"/>
                        </a:moveTo>
                        <a:cubicBezTo>
                          <a:pt x="446" y="0"/>
                          <a:pt x="234" y="206"/>
                          <a:pt x="234" y="439"/>
                        </a:cubicBezTo>
                        <a:lnTo>
                          <a:pt x="234" y="708"/>
                        </a:lnTo>
                        <a:cubicBezTo>
                          <a:pt x="234" y="793"/>
                          <a:pt x="206" y="885"/>
                          <a:pt x="149" y="941"/>
                        </a:cubicBezTo>
                        <a:lnTo>
                          <a:pt x="29" y="1062"/>
                        </a:lnTo>
                        <a:cubicBezTo>
                          <a:pt x="0" y="1062"/>
                          <a:pt x="0" y="1118"/>
                          <a:pt x="29" y="1118"/>
                        </a:cubicBezTo>
                        <a:lnTo>
                          <a:pt x="92" y="1203"/>
                        </a:lnTo>
                        <a:cubicBezTo>
                          <a:pt x="177" y="1267"/>
                          <a:pt x="206" y="1352"/>
                          <a:pt x="206" y="1444"/>
                        </a:cubicBezTo>
                        <a:lnTo>
                          <a:pt x="206" y="1677"/>
                        </a:lnTo>
                        <a:cubicBezTo>
                          <a:pt x="206" y="1911"/>
                          <a:pt x="382" y="2123"/>
                          <a:pt x="651" y="2123"/>
                        </a:cubicBezTo>
                        <a:lnTo>
                          <a:pt x="708" y="2123"/>
                        </a:lnTo>
                        <a:cubicBezTo>
                          <a:pt x="736" y="2123"/>
                          <a:pt x="764" y="2087"/>
                          <a:pt x="764" y="2059"/>
                        </a:cubicBezTo>
                        <a:cubicBezTo>
                          <a:pt x="764" y="2003"/>
                          <a:pt x="736" y="2003"/>
                          <a:pt x="708" y="2003"/>
                        </a:cubicBezTo>
                        <a:lnTo>
                          <a:pt x="651" y="2003"/>
                        </a:lnTo>
                        <a:cubicBezTo>
                          <a:pt x="474" y="2003"/>
                          <a:pt x="326" y="1854"/>
                          <a:pt x="326" y="1677"/>
                        </a:cubicBezTo>
                        <a:lnTo>
                          <a:pt x="326" y="1444"/>
                        </a:lnTo>
                        <a:cubicBezTo>
                          <a:pt x="326" y="1323"/>
                          <a:pt x="269" y="1203"/>
                          <a:pt x="177" y="1118"/>
                        </a:cubicBezTo>
                        <a:lnTo>
                          <a:pt x="149" y="1090"/>
                        </a:lnTo>
                        <a:lnTo>
                          <a:pt x="234" y="1026"/>
                        </a:lnTo>
                        <a:cubicBezTo>
                          <a:pt x="298" y="941"/>
                          <a:pt x="354" y="821"/>
                          <a:pt x="354" y="708"/>
                        </a:cubicBezTo>
                        <a:lnTo>
                          <a:pt x="354" y="439"/>
                        </a:lnTo>
                        <a:cubicBezTo>
                          <a:pt x="354" y="262"/>
                          <a:pt x="503" y="114"/>
                          <a:pt x="680" y="114"/>
                        </a:cubicBezTo>
                        <a:cubicBezTo>
                          <a:pt x="708" y="114"/>
                          <a:pt x="736" y="85"/>
                          <a:pt x="736" y="57"/>
                        </a:cubicBezTo>
                        <a:cubicBezTo>
                          <a:pt x="736" y="29"/>
                          <a:pt x="708" y="0"/>
                          <a:pt x="680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40" name="Google Shape;440;p1"/>
                  <p:cNvSpPr/>
                  <p:nvPr/>
                </p:nvSpPr>
                <p:spPr>
                  <a:xfrm>
                    <a:off x="2642987" y="2454338"/>
                    <a:ext cx="25884" cy="718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5" h="2123" extrusionOk="0">
                        <a:moveTo>
                          <a:pt x="86" y="0"/>
                        </a:moveTo>
                        <a:cubicBezTo>
                          <a:pt x="57" y="0"/>
                          <a:pt x="29" y="29"/>
                          <a:pt x="29" y="57"/>
                        </a:cubicBezTo>
                        <a:cubicBezTo>
                          <a:pt x="29" y="85"/>
                          <a:pt x="57" y="114"/>
                          <a:pt x="86" y="114"/>
                        </a:cubicBezTo>
                        <a:cubicBezTo>
                          <a:pt x="263" y="114"/>
                          <a:pt x="411" y="262"/>
                          <a:pt x="411" y="439"/>
                        </a:cubicBezTo>
                        <a:lnTo>
                          <a:pt x="411" y="708"/>
                        </a:lnTo>
                        <a:cubicBezTo>
                          <a:pt x="411" y="821"/>
                          <a:pt x="468" y="941"/>
                          <a:pt x="531" y="1026"/>
                        </a:cubicBezTo>
                        <a:lnTo>
                          <a:pt x="616" y="1090"/>
                        </a:lnTo>
                        <a:lnTo>
                          <a:pt x="588" y="1118"/>
                        </a:lnTo>
                        <a:cubicBezTo>
                          <a:pt x="496" y="1203"/>
                          <a:pt x="439" y="1323"/>
                          <a:pt x="439" y="1444"/>
                        </a:cubicBezTo>
                        <a:lnTo>
                          <a:pt x="439" y="1677"/>
                        </a:lnTo>
                        <a:cubicBezTo>
                          <a:pt x="439" y="1854"/>
                          <a:pt x="291" y="2003"/>
                          <a:pt x="114" y="2003"/>
                        </a:cubicBezTo>
                        <a:lnTo>
                          <a:pt x="57" y="2003"/>
                        </a:lnTo>
                        <a:cubicBezTo>
                          <a:pt x="29" y="2003"/>
                          <a:pt x="1" y="2003"/>
                          <a:pt x="1" y="2059"/>
                        </a:cubicBezTo>
                        <a:cubicBezTo>
                          <a:pt x="1" y="2087"/>
                          <a:pt x="29" y="2123"/>
                          <a:pt x="57" y="2123"/>
                        </a:cubicBezTo>
                        <a:lnTo>
                          <a:pt x="114" y="2123"/>
                        </a:lnTo>
                        <a:cubicBezTo>
                          <a:pt x="355" y="2123"/>
                          <a:pt x="560" y="1911"/>
                          <a:pt x="560" y="1677"/>
                        </a:cubicBezTo>
                        <a:lnTo>
                          <a:pt x="560" y="1444"/>
                        </a:lnTo>
                        <a:cubicBezTo>
                          <a:pt x="560" y="1352"/>
                          <a:pt x="588" y="1267"/>
                          <a:pt x="645" y="1203"/>
                        </a:cubicBezTo>
                        <a:lnTo>
                          <a:pt x="737" y="1118"/>
                        </a:lnTo>
                        <a:cubicBezTo>
                          <a:pt x="737" y="1118"/>
                          <a:pt x="765" y="1118"/>
                          <a:pt x="765" y="1090"/>
                        </a:cubicBezTo>
                        <a:cubicBezTo>
                          <a:pt x="765" y="1062"/>
                          <a:pt x="737" y="1062"/>
                          <a:pt x="737" y="1062"/>
                        </a:cubicBezTo>
                        <a:lnTo>
                          <a:pt x="616" y="941"/>
                        </a:lnTo>
                        <a:cubicBezTo>
                          <a:pt x="560" y="885"/>
                          <a:pt x="531" y="793"/>
                          <a:pt x="531" y="708"/>
                        </a:cubicBezTo>
                        <a:lnTo>
                          <a:pt x="531" y="439"/>
                        </a:lnTo>
                        <a:cubicBezTo>
                          <a:pt x="531" y="206"/>
                          <a:pt x="319" y="0"/>
                          <a:pt x="86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41" name="Google Shape;441;p1"/>
                  <p:cNvSpPr/>
                  <p:nvPr/>
                </p:nvSpPr>
                <p:spPr>
                  <a:xfrm>
                    <a:off x="2567127" y="2523025"/>
                    <a:ext cx="10083" cy="180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8" h="532" extrusionOk="0">
                        <a:moveTo>
                          <a:pt x="234" y="1"/>
                        </a:moveTo>
                        <a:cubicBezTo>
                          <a:pt x="205" y="1"/>
                          <a:pt x="177" y="1"/>
                          <a:pt x="149" y="29"/>
                        </a:cubicBezTo>
                        <a:lnTo>
                          <a:pt x="0" y="447"/>
                        </a:lnTo>
                        <a:cubicBezTo>
                          <a:pt x="0" y="475"/>
                          <a:pt x="0" y="531"/>
                          <a:pt x="29" y="531"/>
                        </a:cubicBezTo>
                        <a:lnTo>
                          <a:pt x="57" y="531"/>
                        </a:lnTo>
                        <a:cubicBezTo>
                          <a:pt x="85" y="531"/>
                          <a:pt x="85" y="531"/>
                          <a:pt x="121" y="503"/>
                        </a:cubicBezTo>
                        <a:lnTo>
                          <a:pt x="262" y="93"/>
                        </a:lnTo>
                        <a:cubicBezTo>
                          <a:pt x="297" y="57"/>
                          <a:pt x="262" y="1"/>
                          <a:pt x="234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42" name="Google Shape;442;p1"/>
                  <p:cNvSpPr/>
                  <p:nvPr/>
                </p:nvSpPr>
                <p:spPr>
                  <a:xfrm>
                    <a:off x="2829457" y="2523025"/>
                    <a:ext cx="9846" cy="180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1" h="532" extrusionOk="0">
                        <a:moveTo>
                          <a:pt x="262" y="1"/>
                        </a:moveTo>
                        <a:cubicBezTo>
                          <a:pt x="234" y="1"/>
                          <a:pt x="206" y="1"/>
                          <a:pt x="178" y="29"/>
                        </a:cubicBezTo>
                        <a:lnTo>
                          <a:pt x="29" y="447"/>
                        </a:lnTo>
                        <a:cubicBezTo>
                          <a:pt x="1" y="475"/>
                          <a:pt x="29" y="531"/>
                          <a:pt x="57" y="531"/>
                        </a:cubicBezTo>
                        <a:lnTo>
                          <a:pt x="86" y="531"/>
                        </a:lnTo>
                        <a:cubicBezTo>
                          <a:pt x="86" y="531"/>
                          <a:pt x="114" y="531"/>
                          <a:pt x="149" y="503"/>
                        </a:cubicBezTo>
                        <a:lnTo>
                          <a:pt x="291" y="93"/>
                        </a:lnTo>
                        <a:cubicBezTo>
                          <a:pt x="291" y="57"/>
                          <a:pt x="291" y="1"/>
                          <a:pt x="262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43" name="Google Shape;443;p1"/>
                  <p:cNvSpPr/>
                  <p:nvPr/>
                </p:nvSpPr>
                <p:spPr>
                  <a:xfrm>
                    <a:off x="2887147" y="2523025"/>
                    <a:ext cx="10083" cy="180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8" h="532" extrusionOk="0">
                        <a:moveTo>
                          <a:pt x="269" y="1"/>
                        </a:moveTo>
                        <a:cubicBezTo>
                          <a:pt x="241" y="1"/>
                          <a:pt x="213" y="1"/>
                          <a:pt x="178" y="29"/>
                        </a:cubicBezTo>
                        <a:lnTo>
                          <a:pt x="36" y="447"/>
                        </a:lnTo>
                        <a:cubicBezTo>
                          <a:pt x="1" y="475"/>
                          <a:pt x="36" y="531"/>
                          <a:pt x="64" y="531"/>
                        </a:cubicBezTo>
                        <a:lnTo>
                          <a:pt x="93" y="531"/>
                        </a:lnTo>
                        <a:cubicBezTo>
                          <a:pt x="93" y="531"/>
                          <a:pt x="121" y="531"/>
                          <a:pt x="121" y="503"/>
                        </a:cubicBezTo>
                        <a:lnTo>
                          <a:pt x="298" y="93"/>
                        </a:lnTo>
                        <a:cubicBezTo>
                          <a:pt x="298" y="57"/>
                          <a:pt x="298" y="1"/>
                          <a:pt x="269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44" name="Google Shape;444;p1"/>
                  <p:cNvSpPr/>
                  <p:nvPr/>
                </p:nvSpPr>
                <p:spPr>
                  <a:xfrm>
                    <a:off x="2897196" y="2523025"/>
                    <a:ext cx="10083" cy="180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8" h="532" extrusionOk="0">
                        <a:moveTo>
                          <a:pt x="270" y="1"/>
                        </a:moveTo>
                        <a:cubicBezTo>
                          <a:pt x="234" y="1"/>
                          <a:pt x="178" y="1"/>
                          <a:pt x="178" y="29"/>
                        </a:cubicBezTo>
                        <a:lnTo>
                          <a:pt x="29" y="447"/>
                        </a:lnTo>
                        <a:cubicBezTo>
                          <a:pt x="1" y="475"/>
                          <a:pt x="29" y="531"/>
                          <a:pt x="57" y="531"/>
                        </a:cubicBezTo>
                        <a:cubicBezTo>
                          <a:pt x="93" y="531"/>
                          <a:pt x="121" y="531"/>
                          <a:pt x="121" y="503"/>
                        </a:cubicBezTo>
                        <a:lnTo>
                          <a:pt x="298" y="93"/>
                        </a:lnTo>
                        <a:cubicBezTo>
                          <a:pt x="298" y="57"/>
                          <a:pt x="298" y="1"/>
                          <a:pt x="270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45" name="Google Shape;445;p1"/>
                  <p:cNvSpPr/>
                  <p:nvPr/>
                </p:nvSpPr>
                <p:spPr>
                  <a:xfrm>
                    <a:off x="2591049" y="2470139"/>
                    <a:ext cx="37861" cy="380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19" h="1126" extrusionOk="0">
                        <a:moveTo>
                          <a:pt x="1" y="0"/>
                        </a:moveTo>
                        <a:lnTo>
                          <a:pt x="1" y="1125"/>
                        </a:lnTo>
                        <a:lnTo>
                          <a:pt x="1118" y="1125"/>
                        </a:lnTo>
                        <a:lnTo>
                          <a:pt x="1118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46" name="Google Shape;446;p1"/>
                  <p:cNvSpPr/>
                  <p:nvPr/>
                </p:nvSpPr>
                <p:spPr>
                  <a:xfrm>
                    <a:off x="2693741" y="2448349"/>
                    <a:ext cx="17019" cy="876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3" h="2590" extrusionOk="0">
                        <a:moveTo>
                          <a:pt x="475" y="1"/>
                        </a:moveTo>
                        <a:cubicBezTo>
                          <a:pt x="446" y="1"/>
                          <a:pt x="411" y="1"/>
                          <a:pt x="383" y="29"/>
                        </a:cubicBezTo>
                        <a:cubicBezTo>
                          <a:pt x="1" y="793"/>
                          <a:pt x="1" y="1769"/>
                          <a:pt x="383" y="2562"/>
                        </a:cubicBezTo>
                        <a:cubicBezTo>
                          <a:pt x="383" y="2590"/>
                          <a:pt x="411" y="2590"/>
                          <a:pt x="446" y="2590"/>
                        </a:cubicBezTo>
                        <a:lnTo>
                          <a:pt x="475" y="2590"/>
                        </a:lnTo>
                        <a:cubicBezTo>
                          <a:pt x="503" y="2562"/>
                          <a:pt x="503" y="2533"/>
                          <a:pt x="503" y="2505"/>
                        </a:cubicBezTo>
                        <a:cubicBezTo>
                          <a:pt x="121" y="1769"/>
                          <a:pt x="121" y="821"/>
                          <a:pt x="503" y="86"/>
                        </a:cubicBezTo>
                        <a:cubicBezTo>
                          <a:pt x="503" y="57"/>
                          <a:pt x="503" y="29"/>
                          <a:pt x="475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47" name="Google Shape;447;p1"/>
                  <p:cNvSpPr/>
                  <p:nvPr/>
                </p:nvSpPr>
                <p:spPr>
                  <a:xfrm>
                    <a:off x="2913234" y="2448349"/>
                    <a:ext cx="18000" cy="876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2" h="2590" extrusionOk="0">
                        <a:moveTo>
                          <a:pt x="29" y="1"/>
                        </a:moveTo>
                        <a:cubicBezTo>
                          <a:pt x="1" y="29"/>
                          <a:pt x="1" y="57"/>
                          <a:pt x="29" y="86"/>
                        </a:cubicBezTo>
                        <a:cubicBezTo>
                          <a:pt x="411" y="821"/>
                          <a:pt x="411" y="1769"/>
                          <a:pt x="29" y="2505"/>
                        </a:cubicBezTo>
                        <a:cubicBezTo>
                          <a:pt x="29" y="2533"/>
                          <a:pt x="29" y="2562"/>
                          <a:pt x="57" y="2590"/>
                        </a:cubicBezTo>
                        <a:lnTo>
                          <a:pt x="86" y="2590"/>
                        </a:lnTo>
                        <a:cubicBezTo>
                          <a:pt x="114" y="2590"/>
                          <a:pt x="114" y="2590"/>
                          <a:pt x="149" y="2562"/>
                        </a:cubicBezTo>
                        <a:cubicBezTo>
                          <a:pt x="531" y="1769"/>
                          <a:pt x="531" y="793"/>
                          <a:pt x="114" y="29"/>
                        </a:cubicBezTo>
                        <a:cubicBezTo>
                          <a:pt x="114" y="1"/>
                          <a:pt x="57" y="1"/>
                          <a:pt x="29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48" name="Google Shape;448;p1"/>
                  <p:cNvSpPr/>
                  <p:nvPr/>
                </p:nvSpPr>
                <p:spPr>
                  <a:xfrm>
                    <a:off x="2777519" y="2480188"/>
                    <a:ext cx="51023" cy="23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8" h="708" extrusionOk="0">
                        <a:moveTo>
                          <a:pt x="1" y="1"/>
                        </a:moveTo>
                        <a:lnTo>
                          <a:pt x="1" y="708"/>
                        </a:lnTo>
                        <a:lnTo>
                          <a:pt x="1507" y="708"/>
                        </a:lnTo>
                        <a:lnTo>
                          <a:pt x="1507" y="1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49" name="Google Shape;449;p1"/>
                  <p:cNvSpPr/>
                  <p:nvPr/>
                </p:nvSpPr>
                <p:spPr>
                  <a:xfrm>
                    <a:off x="2850300" y="2480188"/>
                    <a:ext cx="34985" cy="23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34" h="708" extrusionOk="0">
                        <a:moveTo>
                          <a:pt x="0" y="1"/>
                        </a:moveTo>
                        <a:lnTo>
                          <a:pt x="0" y="708"/>
                        </a:lnTo>
                        <a:lnTo>
                          <a:pt x="1033" y="708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50" name="Google Shape;450;p1"/>
                  <p:cNvSpPr/>
                  <p:nvPr/>
                </p:nvSpPr>
                <p:spPr>
                  <a:xfrm>
                    <a:off x="2880210" y="2479241"/>
                    <a:ext cx="34985" cy="385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34" h="114" extrusionOk="0">
                        <a:moveTo>
                          <a:pt x="64" y="0"/>
                        </a:moveTo>
                        <a:cubicBezTo>
                          <a:pt x="29" y="0"/>
                          <a:pt x="1" y="29"/>
                          <a:pt x="1" y="57"/>
                        </a:cubicBezTo>
                        <a:cubicBezTo>
                          <a:pt x="1" y="85"/>
                          <a:pt x="29" y="113"/>
                          <a:pt x="64" y="113"/>
                        </a:cubicBezTo>
                        <a:lnTo>
                          <a:pt x="977" y="113"/>
                        </a:lnTo>
                        <a:cubicBezTo>
                          <a:pt x="1033" y="113"/>
                          <a:pt x="1033" y="85"/>
                          <a:pt x="1033" y="57"/>
                        </a:cubicBezTo>
                        <a:cubicBezTo>
                          <a:pt x="1033" y="29"/>
                          <a:pt x="1033" y="0"/>
                          <a:pt x="97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51" name="Google Shape;451;p1"/>
                  <p:cNvSpPr/>
                  <p:nvPr/>
                </p:nvSpPr>
                <p:spPr>
                  <a:xfrm>
                    <a:off x="2894320" y="2490238"/>
                    <a:ext cx="20876" cy="385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7" h="114" extrusionOk="0">
                        <a:moveTo>
                          <a:pt x="57" y="1"/>
                        </a:moveTo>
                        <a:cubicBezTo>
                          <a:pt x="29" y="1"/>
                          <a:pt x="1" y="29"/>
                          <a:pt x="1" y="57"/>
                        </a:cubicBezTo>
                        <a:cubicBezTo>
                          <a:pt x="1" y="114"/>
                          <a:pt x="29" y="114"/>
                          <a:pt x="57" y="114"/>
                        </a:cubicBezTo>
                        <a:lnTo>
                          <a:pt x="560" y="114"/>
                        </a:lnTo>
                        <a:cubicBezTo>
                          <a:pt x="616" y="114"/>
                          <a:pt x="616" y="114"/>
                          <a:pt x="616" y="57"/>
                        </a:cubicBezTo>
                        <a:cubicBezTo>
                          <a:pt x="616" y="29"/>
                          <a:pt x="616" y="1"/>
                          <a:pt x="56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52" name="Google Shape;452;p1"/>
                  <p:cNvSpPr/>
                  <p:nvPr/>
                </p:nvSpPr>
                <p:spPr>
                  <a:xfrm>
                    <a:off x="2752615" y="2459109"/>
                    <a:ext cx="4128" cy="749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2" h="2216" extrusionOk="0">
                        <a:moveTo>
                          <a:pt x="57" y="1"/>
                        </a:moveTo>
                        <a:cubicBezTo>
                          <a:pt x="29" y="1"/>
                          <a:pt x="1" y="36"/>
                          <a:pt x="1" y="65"/>
                        </a:cubicBezTo>
                        <a:lnTo>
                          <a:pt x="1" y="2159"/>
                        </a:lnTo>
                        <a:cubicBezTo>
                          <a:pt x="1" y="2187"/>
                          <a:pt x="29" y="2215"/>
                          <a:pt x="57" y="2215"/>
                        </a:cubicBezTo>
                        <a:cubicBezTo>
                          <a:pt x="86" y="2215"/>
                          <a:pt x="121" y="2187"/>
                          <a:pt x="121" y="2159"/>
                        </a:cubicBezTo>
                        <a:lnTo>
                          <a:pt x="121" y="65"/>
                        </a:lnTo>
                        <a:cubicBezTo>
                          <a:pt x="121" y="36"/>
                          <a:pt x="86" y="1"/>
                          <a:pt x="57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453" name="Google Shape;453;p1"/>
                <p:cNvGrpSpPr/>
                <p:nvPr/>
              </p:nvGrpSpPr>
              <p:grpSpPr>
                <a:xfrm>
                  <a:off x="3309241" y="2588583"/>
                  <a:ext cx="800705" cy="591511"/>
                  <a:chOff x="3187541" y="2348533"/>
                  <a:chExt cx="800705" cy="591511"/>
                </a:xfrm>
              </p:grpSpPr>
              <p:sp>
                <p:nvSpPr>
                  <p:cNvPr id="454" name="Google Shape;454;p1"/>
                  <p:cNvSpPr/>
                  <p:nvPr/>
                </p:nvSpPr>
                <p:spPr>
                  <a:xfrm>
                    <a:off x="3546607" y="2660533"/>
                    <a:ext cx="83809" cy="2795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77" h="8261" extrusionOk="0">
                        <a:moveTo>
                          <a:pt x="797" y="0"/>
                        </a:moveTo>
                        <a:cubicBezTo>
                          <a:pt x="634" y="0"/>
                          <a:pt x="465" y="114"/>
                          <a:pt x="439" y="273"/>
                        </a:cubicBezTo>
                        <a:cubicBezTo>
                          <a:pt x="234" y="1094"/>
                          <a:pt x="1" y="2127"/>
                          <a:pt x="354" y="3103"/>
                        </a:cubicBezTo>
                        <a:cubicBezTo>
                          <a:pt x="467" y="3422"/>
                          <a:pt x="673" y="3719"/>
                          <a:pt x="849" y="3987"/>
                        </a:cubicBezTo>
                        <a:cubicBezTo>
                          <a:pt x="970" y="4221"/>
                          <a:pt x="1090" y="4398"/>
                          <a:pt x="1203" y="4603"/>
                        </a:cubicBezTo>
                        <a:cubicBezTo>
                          <a:pt x="1677" y="5664"/>
                          <a:pt x="1352" y="6930"/>
                          <a:pt x="411" y="7638"/>
                        </a:cubicBezTo>
                        <a:cubicBezTo>
                          <a:pt x="262" y="7758"/>
                          <a:pt x="234" y="7963"/>
                          <a:pt x="354" y="8112"/>
                        </a:cubicBezTo>
                        <a:cubicBezTo>
                          <a:pt x="411" y="8232"/>
                          <a:pt x="531" y="8260"/>
                          <a:pt x="644" y="8260"/>
                        </a:cubicBezTo>
                        <a:cubicBezTo>
                          <a:pt x="708" y="8260"/>
                          <a:pt x="793" y="8260"/>
                          <a:pt x="849" y="8197"/>
                        </a:cubicBezTo>
                        <a:cubicBezTo>
                          <a:pt x="2059" y="7312"/>
                          <a:pt x="2477" y="5664"/>
                          <a:pt x="1826" y="4306"/>
                        </a:cubicBezTo>
                        <a:cubicBezTo>
                          <a:pt x="1705" y="4072"/>
                          <a:pt x="1592" y="3839"/>
                          <a:pt x="1444" y="3634"/>
                        </a:cubicBezTo>
                        <a:cubicBezTo>
                          <a:pt x="1267" y="3365"/>
                          <a:pt x="1118" y="3103"/>
                          <a:pt x="998" y="2834"/>
                        </a:cubicBezTo>
                        <a:cubicBezTo>
                          <a:pt x="736" y="2099"/>
                          <a:pt x="941" y="1186"/>
                          <a:pt x="1118" y="450"/>
                        </a:cubicBezTo>
                        <a:cubicBezTo>
                          <a:pt x="1175" y="238"/>
                          <a:pt x="1062" y="61"/>
                          <a:pt x="849" y="5"/>
                        </a:cubicBezTo>
                        <a:cubicBezTo>
                          <a:pt x="832" y="2"/>
                          <a:pt x="814" y="0"/>
                          <a:pt x="79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55" name="Google Shape;455;p1"/>
                  <p:cNvSpPr/>
                  <p:nvPr/>
                </p:nvSpPr>
                <p:spPr>
                  <a:xfrm>
                    <a:off x="3454675" y="2918937"/>
                    <a:ext cx="251394" cy="201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30" h="596" extrusionOk="0">
                        <a:moveTo>
                          <a:pt x="270" y="1"/>
                        </a:moveTo>
                        <a:cubicBezTo>
                          <a:pt x="121" y="1"/>
                          <a:pt x="1" y="121"/>
                          <a:pt x="1" y="270"/>
                        </a:cubicBezTo>
                        <a:lnTo>
                          <a:pt x="1" y="326"/>
                        </a:lnTo>
                        <a:cubicBezTo>
                          <a:pt x="1" y="475"/>
                          <a:pt x="121" y="595"/>
                          <a:pt x="270" y="595"/>
                        </a:cubicBezTo>
                        <a:lnTo>
                          <a:pt x="7167" y="595"/>
                        </a:lnTo>
                        <a:cubicBezTo>
                          <a:pt x="7316" y="595"/>
                          <a:pt x="7429" y="475"/>
                          <a:pt x="7429" y="326"/>
                        </a:cubicBezTo>
                        <a:lnTo>
                          <a:pt x="7429" y="270"/>
                        </a:lnTo>
                        <a:cubicBezTo>
                          <a:pt x="7429" y="121"/>
                          <a:pt x="7316" y="1"/>
                          <a:pt x="7167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56" name="Google Shape;456;p1"/>
                  <p:cNvSpPr/>
                  <p:nvPr/>
                </p:nvSpPr>
                <p:spPr>
                  <a:xfrm>
                    <a:off x="3187541" y="2348533"/>
                    <a:ext cx="800705" cy="4806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665" h="14206" extrusionOk="0">
                        <a:moveTo>
                          <a:pt x="468" y="1"/>
                        </a:moveTo>
                        <a:cubicBezTo>
                          <a:pt x="234" y="1"/>
                          <a:pt x="1" y="206"/>
                          <a:pt x="1" y="475"/>
                        </a:cubicBezTo>
                        <a:lnTo>
                          <a:pt x="1" y="13739"/>
                        </a:lnTo>
                        <a:cubicBezTo>
                          <a:pt x="1" y="14001"/>
                          <a:pt x="234" y="14206"/>
                          <a:pt x="468" y="14206"/>
                        </a:cubicBezTo>
                        <a:lnTo>
                          <a:pt x="23198" y="14206"/>
                        </a:lnTo>
                        <a:cubicBezTo>
                          <a:pt x="23431" y="14206"/>
                          <a:pt x="23665" y="14001"/>
                          <a:pt x="23665" y="13739"/>
                        </a:cubicBezTo>
                        <a:lnTo>
                          <a:pt x="23665" y="475"/>
                        </a:lnTo>
                        <a:cubicBezTo>
                          <a:pt x="23665" y="206"/>
                          <a:pt x="23431" y="1"/>
                          <a:pt x="23198" y="1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57" name="Google Shape;457;p1"/>
                  <p:cNvSpPr/>
                  <p:nvPr/>
                </p:nvSpPr>
                <p:spPr>
                  <a:xfrm>
                    <a:off x="3191399" y="2386362"/>
                    <a:ext cx="793025" cy="40598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" h="11999" extrusionOk="0">
                        <a:moveTo>
                          <a:pt x="0" y="0"/>
                        </a:moveTo>
                        <a:lnTo>
                          <a:pt x="0" y="11999"/>
                        </a:lnTo>
                        <a:lnTo>
                          <a:pt x="23438" y="11999"/>
                        </a:lnTo>
                        <a:lnTo>
                          <a:pt x="23438" y="0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58" name="Google Shape;458;p1"/>
                  <p:cNvSpPr/>
                  <p:nvPr/>
                </p:nvSpPr>
                <p:spPr>
                  <a:xfrm>
                    <a:off x="3264146" y="2426322"/>
                    <a:ext cx="87903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98" h="383" extrusionOk="0">
                        <a:moveTo>
                          <a:pt x="1" y="1"/>
                        </a:moveTo>
                        <a:lnTo>
                          <a:pt x="1" y="383"/>
                        </a:lnTo>
                        <a:lnTo>
                          <a:pt x="2597" y="383"/>
                        </a:lnTo>
                        <a:lnTo>
                          <a:pt x="2597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59" name="Google Shape;459;p1"/>
                  <p:cNvSpPr/>
                  <p:nvPr/>
                </p:nvSpPr>
                <p:spPr>
                  <a:xfrm>
                    <a:off x="3368055" y="2426322"/>
                    <a:ext cx="147453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8" h="383" extrusionOk="0">
                        <a:moveTo>
                          <a:pt x="0" y="1"/>
                        </a:moveTo>
                        <a:lnTo>
                          <a:pt x="0" y="383"/>
                        </a:lnTo>
                        <a:lnTo>
                          <a:pt x="4358" y="383"/>
                        </a:lnTo>
                        <a:lnTo>
                          <a:pt x="4358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60" name="Google Shape;460;p1"/>
                  <p:cNvSpPr/>
                  <p:nvPr/>
                </p:nvSpPr>
                <p:spPr>
                  <a:xfrm>
                    <a:off x="3532498" y="2426322"/>
                    <a:ext cx="172592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01" h="383" extrusionOk="0">
                        <a:moveTo>
                          <a:pt x="0" y="1"/>
                        </a:moveTo>
                        <a:lnTo>
                          <a:pt x="0" y="383"/>
                        </a:lnTo>
                        <a:lnTo>
                          <a:pt x="5101" y="383"/>
                        </a:lnTo>
                        <a:lnTo>
                          <a:pt x="5101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61" name="Google Shape;461;p1"/>
                  <p:cNvSpPr/>
                  <p:nvPr/>
                </p:nvSpPr>
                <p:spPr>
                  <a:xfrm>
                    <a:off x="3723027" y="2426322"/>
                    <a:ext cx="65843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6" h="383" extrusionOk="0">
                        <a:moveTo>
                          <a:pt x="0" y="1"/>
                        </a:moveTo>
                        <a:lnTo>
                          <a:pt x="0" y="383"/>
                        </a:lnTo>
                        <a:lnTo>
                          <a:pt x="1946" y="383"/>
                        </a:lnTo>
                        <a:lnTo>
                          <a:pt x="1946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62" name="Google Shape;462;p1"/>
                  <p:cNvSpPr/>
                  <p:nvPr/>
                </p:nvSpPr>
                <p:spPr>
                  <a:xfrm>
                    <a:off x="3503534" y="2458161"/>
                    <a:ext cx="20132" cy="120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5" h="355" extrusionOk="0">
                        <a:moveTo>
                          <a:pt x="0" y="1"/>
                        </a:moveTo>
                        <a:lnTo>
                          <a:pt x="0" y="354"/>
                        </a:lnTo>
                        <a:lnTo>
                          <a:pt x="594" y="354"/>
                        </a:lnTo>
                        <a:lnTo>
                          <a:pt x="594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63" name="Google Shape;463;p1"/>
                  <p:cNvSpPr/>
                  <p:nvPr/>
                </p:nvSpPr>
                <p:spPr>
                  <a:xfrm>
                    <a:off x="3563356" y="2458161"/>
                    <a:ext cx="9135" cy="120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0" h="355" extrusionOk="0">
                        <a:moveTo>
                          <a:pt x="1" y="1"/>
                        </a:moveTo>
                        <a:lnTo>
                          <a:pt x="1" y="354"/>
                        </a:lnTo>
                        <a:lnTo>
                          <a:pt x="270" y="354"/>
                        </a:lnTo>
                        <a:lnTo>
                          <a:pt x="270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64" name="Google Shape;464;p1"/>
                  <p:cNvSpPr/>
                  <p:nvPr/>
                </p:nvSpPr>
                <p:spPr>
                  <a:xfrm>
                    <a:off x="3581323" y="2458161"/>
                    <a:ext cx="157773" cy="120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63" h="355" extrusionOk="0">
                        <a:moveTo>
                          <a:pt x="0" y="1"/>
                        </a:moveTo>
                        <a:lnTo>
                          <a:pt x="0" y="354"/>
                        </a:lnTo>
                        <a:lnTo>
                          <a:pt x="4662" y="354"/>
                        </a:lnTo>
                        <a:lnTo>
                          <a:pt x="4662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65" name="Google Shape;465;p1"/>
                  <p:cNvSpPr/>
                  <p:nvPr/>
                </p:nvSpPr>
                <p:spPr>
                  <a:xfrm>
                    <a:off x="3758927" y="2458161"/>
                    <a:ext cx="45982" cy="120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59" h="355" extrusionOk="0">
                        <a:moveTo>
                          <a:pt x="0" y="1"/>
                        </a:moveTo>
                        <a:lnTo>
                          <a:pt x="0" y="354"/>
                        </a:lnTo>
                        <a:lnTo>
                          <a:pt x="1359" y="354"/>
                        </a:lnTo>
                        <a:lnTo>
                          <a:pt x="1359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66" name="Google Shape;466;p1"/>
                  <p:cNvSpPr/>
                  <p:nvPr/>
                </p:nvSpPr>
                <p:spPr>
                  <a:xfrm>
                    <a:off x="3532498" y="2458161"/>
                    <a:ext cx="18914" cy="120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9" h="355" extrusionOk="0">
                        <a:moveTo>
                          <a:pt x="0" y="1"/>
                        </a:moveTo>
                        <a:lnTo>
                          <a:pt x="0" y="354"/>
                        </a:lnTo>
                        <a:lnTo>
                          <a:pt x="559" y="354"/>
                        </a:lnTo>
                        <a:lnTo>
                          <a:pt x="559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67" name="Google Shape;467;p1"/>
                  <p:cNvSpPr/>
                  <p:nvPr/>
                </p:nvSpPr>
                <p:spPr>
                  <a:xfrm>
                    <a:off x="3412786" y="2458161"/>
                    <a:ext cx="83809" cy="120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77" h="355" extrusionOk="0">
                        <a:moveTo>
                          <a:pt x="1" y="1"/>
                        </a:moveTo>
                        <a:lnTo>
                          <a:pt x="1" y="354"/>
                        </a:lnTo>
                        <a:lnTo>
                          <a:pt x="2477" y="354"/>
                        </a:lnTo>
                        <a:lnTo>
                          <a:pt x="2477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68" name="Google Shape;468;p1"/>
                  <p:cNvSpPr/>
                  <p:nvPr/>
                </p:nvSpPr>
                <p:spPr>
                  <a:xfrm>
                    <a:off x="3292162" y="2458161"/>
                    <a:ext cx="110843" cy="120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76" h="355" extrusionOk="0">
                        <a:moveTo>
                          <a:pt x="0" y="1"/>
                        </a:moveTo>
                        <a:lnTo>
                          <a:pt x="0" y="354"/>
                        </a:lnTo>
                        <a:lnTo>
                          <a:pt x="3276" y="354"/>
                        </a:lnTo>
                        <a:lnTo>
                          <a:pt x="3276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69" name="Google Shape;469;p1"/>
                  <p:cNvSpPr/>
                  <p:nvPr/>
                </p:nvSpPr>
                <p:spPr>
                  <a:xfrm>
                    <a:off x="3264146" y="2458161"/>
                    <a:ext cx="19184" cy="120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7" h="355" extrusionOk="0">
                        <a:moveTo>
                          <a:pt x="1" y="1"/>
                        </a:moveTo>
                        <a:lnTo>
                          <a:pt x="1" y="354"/>
                        </a:lnTo>
                        <a:lnTo>
                          <a:pt x="567" y="354"/>
                        </a:lnTo>
                        <a:lnTo>
                          <a:pt x="567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70" name="Google Shape;470;p1"/>
                  <p:cNvSpPr/>
                  <p:nvPr/>
                </p:nvSpPr>
                <p:spPr>
                  <a:xfrm>
                    <a:off x="3264146" y="2489053"/>
                    <a:ext cx="16072" cy="131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5" h="390" extrusionOk="0">
                        <a:moveTo>
                          <a:pt x="1" y="0"/>
                        </a:moveTo>
                        <a:lnTo>
                          <a:pt x="1" y="389"/>
                        </a:lnTo>
                        <a:lnTo>
                          <a:pt x="475" y="389"/>
                        </a:lnTo>
                        <a:lnTo>
                          <a:pt x="475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71" name="Google Shape;471;p1"/>
                  <p:cNvSpPr/>
                  <p:nvPr/>
                </p:nvSpPr>
                <p:spPr>
                  <a:xfrm>
                    <a:off x="3295275" y="2489053"/>
                    <a:ext cx="158483" cy="131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84" h="390" extrusionOk="0">
                        <a:moveTo>
                          <a:pt x="0" y="0"/>
                        </a:moveTo>
                        <a:lnTo>
                          <a:pt x="0" y="389"/>
                        </a:lnTo>
                        <a:lnTo>
                          <a:pt x="4684" y="389"/>
                        </a:lnTo>
                        <a:lnTo>
                          <a:pt x="4684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72" name="Google Shape;472;p1"/>
                  <p:cNvSpPr/>
                  <p:nvPr/>
                </p:nvSpPr>
                <p:spPr>
                  <a:xfrm>
                    <a:off x="3470713" y="2489053"/>
                    <a:ext cx="251394" cy="131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30" h="390" extrusionOk="0">
                        <a:moveTo>
                          <a:pt x="1" y="0"/>
                        </a:moveTo>
                        <a:lnTo>
                          <a:pt x="1" y="389"/>
                        </a:lnTo>
                        <a:lnTo>
                          <a:pt x="7429" y="389"/>
                        </a:lnTo>
                        <a:lnTo>
                          <a:pt x="742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73" name="Google Shape;473;p1"/>
                  <p:cNvSpPr/>
                  <p:nvPr/>
                </p:nvSpPr>
                <p:spPr>
                  <a:xfrm>
                    <a:off x="3730911" y="2489053"/>
                    <a:ext cx="73997" cy="131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87" h="390" extrusionOk="0">
                        <a:moveTo>
                          <a:pt x="1" y="0"/>
                        </a:moveTo>
                        <a:lnTo>
                          <a:pt x="1" y="389"/>
                        </a:lnTo>
                        <a:lnTo>
                          <a:pt x="2187" y="389"/>
                        </a:lnTo>
                        <a:lnTo>
                          <a:pt x="2187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74" name="Google Shape;474;p1"/>
                  <p:cNvSpPr/>
                  <p:nvPr/>
                </p:nvSpPr>
                <p:spPr>
                  <a:xfrm>
                    <a:off x="3594485" y="2521130"/>
                    <a:ext cx="192487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89" h="383" extrusionOk="0">
                        <a:moveTo>
                          <a:pt x="0" y="0"/>
                        </a:moveTo>
                        <a:lnTo>
                          <a:pt x="0" y="382"/>
                        </a:lnTo>
                        <a:lnTo>
                          <a:pt x="5688" y="382"/>
                        </a:lnTo>
                        <a:lnTo>
                          <a:pt x="5688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75" name="Google Shape;475;p1"/>
                  <p:cNvSpPr/>
                  <p:nvPr/>
                </p:nvSpPr>
                <p:spPr>
                  <a:xfrm>
                    <a:off x="3264146" y="2521130"/>
                    <a:ext cx="31162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1" h="383" extrusionOk="0">
                        <a:moveTo>
                          <a:pt x="1" y="0"/>
                        </a:moveTo>
                        <a:lnTo>
                          <a:pt x="1" y="382"/>
                        </a:lnTo>
                        <a:lnTo>
                          <a:pt x="920" y="382"/>
                        </a:lnTo>
                        <a:lnTo>
                          <a:pt x="92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76" name="Google Shape;476;p1"/>
                  <p:cNvSpPr/>
                  <p:nvPr/>
                </p:nvSpPr>
                <p:spPr>
                  <a:xfrm>
                    <a:off x="3308200" y="2521130"/>
                    <a:ext cx="150600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51" h="383" extrusionOk="0">
                        <a:moveTo>
                          <a:pt x="0" y="0"/>
                        </a:moveTo>
                        <a:lnTo>
                          <a:pt x="0" y="382"/>
                        </a:lnTo>
                        <a:lnTo>
                          <a:pt x="4450" y="382"/>
                        </a:lnTo>
                        <a:lnTo>
                          <a:pt x="445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77" name="Google Shape;477;p1"/>
                  <p:cNvSpPr/>
                  <p:nvPr/>
                </p:nvSpPr>
                <p:spPr>
                  <a:xfrm>
                    <a:off x="3468819" y="2521130"/>
                    <a:ext cx="98629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15" h="383" extrusionOk="0">
                        <a:moveTo>
                          <a:pt x="0" y="0"/>
                        </a:moveTo>
                        <a:lnTo>
                          <a:pt x="0" y="382"/>
                        </a:lnTo>
                        <a:lnTo>
                          <a:pt x="2915" y="382"/>
                        </a:lnTo>
                        <a:lnTo>
                          <a:pt x="2915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78" name="Google Shape;478;p1"/>
                  <p:cNvSpPr/>
                  <p:nvPr/>
                </p:nvSpPr>
                <p:spPr>
                  <a:xfrm>
                    <a:off x="3368055" y="2552969"/>
                    <a:ext cx="29944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85" h="383" extrusionOk="0">
                        <a:moveTo>
                          <a:pt x="0" y="0"/>
                        </a:moveTo>
                        <a:lnTo>
                          <a:pt x="0" y="382"/>
                        </a:lnTo>
                        <a:lnTo>
                          <a:pt x="884" y="382"/>
                        </a:lnTo>
                        <a:lnTo>
                          <a:pt x="884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79" name="Google Shape;479;p1"/>
                  <p:cNvSpPr/>
                  <p:nvPr/>
                </p:nvSpPr>
                <p:spPr>
                  <a:xfrm>
                    <a:off x="3264146" y="2552969"/>
                    <a:ext cx="91016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90" h="383" extrusionOk="0">
                        <a:moveTo>
                          <a:pt x="1" y="0"/>
                        </a:moveTo>
                        <a:lnTo>
                          <a:pt x="1" y="382"/>
                        </a:lnTo>
                        <a:lnTo>
                          <a:pt x="2689" y="382"/>
                        </a:lnTo>
                        <a:lnTo>
                          <a:pt x="268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0" name="Google Shape;480;p1"/>
                  <p:cNvSpPr/>
                  <p:nvPr/>
                </p:nvSpPr>
                <p:spPr>
                  <a:xfrm>
                    <a:off x="3407779" y="2552969"/>
                    <a:ext cx="28049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29" h="383" extrusionOk="0">
                        <a:moveTo>
                          <a:pt x="0" y="0"/>
                        </a:moveTo>
                        <a:lnTo>
                          <a:pt x="0" y="382"/>
                        </a:lnTo>
                        <a:lnTo>
                          <a:pt x="828" y="382"/>
                        </a:lnTo>
                        <a:lnTo>
                          <a:pt x="828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1" name="Google Shape;481;p1"/>
                  <p:cNvSpPr/>
                  <p:nvPr/>
                </p:nvSpPr>
                <p:spPr>
                  <a:xfrm>
                    <a:off x="3445844" y="2552969"/>
                    <a:ext cx="122584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23" h="383" extrusionOk="0">
                        <a:moveTo>
                          <a:pt x="0" y="0"/>
                        </a:moveTo>
                        <a:lnTo>
                          <a:pt x="0" y="382"/>
                        </a:lnTo>
                        <a:lnTo>
                          <a:pt x="3622" y="382"/>
                        </a:lnTo>
                        <a:lnTo>
                          <a:pt x="3622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2" name="Google Shape;482;p1"/>
                  <p:cNvSpPr/>
                  <p:nvPr/>
                </p:nvSpPr>
                <p:spPr>
                  <a:xfrm>
                    <a:off x="3585383" y="2552969"/>
                    <a:ext cx="55794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49" h="383" extrusionOk="0">
                        <a:moveTo>
                          <a:pt x="1" y="0"/>
                        </a:moveTo>
                        <a:lnTo>
                          <a:pt x="1" y="382"/>
                        </a:lnTo>
                        <a:lnTo>
                          <a:pt x="1649" y="382"/>
                        </a:lnTo>
                        <a:lnTo>
                          <a:pt x="164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3" name="Google Shape;483;p1"/>
                  <p:cNvSpPr/>
                  <p:nvPr/>
                </p:nvSpPr>
                <p:spPr>
                  <a:xfrm>
                    <a:off x="3664153" y="2552969"/>
                    <a:ext cx="56978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84" h="383" extrusionOk="0">
                        <a:moveTo>
                          <a:pt x="0" y="0"/>
                        </a:moveTo>
                        <a:lnTo>
                          <a:pt x="0" y="382"/>
                        </a:lnTo>
                        <a:lnTo>
                          <a:pt x="1684" y="382"/>
                        </a:lnTo>
                        <a:lnTo>
                          <a:pt x="1684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4" name="Google Shape;484;p1"/>
                  <p:cNvSpPr/>
                  <p:nvPr/>
                </p:nvSpPr>
                <p:spPr>
                  <a:xfrm>
                    <a:off x="3748878" y="2552969"/>
                    <a:ext cx="38098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26" h="383" extrusionOk="0">
                        <a:moveTo>
                          <a:pt x="0" y="0"/>
                        </a:moveTo>
                        <a:lnTo>
                          <a:pt x="0" y="382"/>
                        </a:lnTo>
                        <a:lnTo>
                          <a:pt x="1125" y="382"/>
                        </a:lnTo>
                        <a:lnTo>
                          <a:pt x="1125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5" name="Google Shape;485;p1"/>
                  <p:cNvSpPr/>
                  <p:nvPr/>
                </p:nvSpPr>
                <p:spPr>
                  <a:xfrm>
                    <a:off x="3623211" y="2584809"/>
                    <a:ext cx="61072" cy="119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05" h="354" extrusionOk="0">
                        <a:moveTo>
                          <a:pt x="0" y="0"/>
                        </a:moveTo>
                        <a:lnTo>
                          <a:pt x="0" y="354"/>
                        </a:lnTo>
                        <a:lnTo>
                          <a:pt x="1804" y="354"/>
                        </a:lnTo>
                        <a:lnTo>
                          <a:pt x="1804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6" name="Google Shape;486;p1"/>
                  <p:cNvSpPr/>
                  <p:nvPr/>
                </p:nvSpPr>
                <p:spPr>
                  <a:xfrm>
                    <a:off x="3264146" y="2584809"/>
                    <a:ext cx="33091" cy="119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78" h="354" extrusionOk="0">
                        <a:moveTo>
                          <a:pt x="1" y="0"/>
                        </a:moveTo>
                        <a:lnTo>
                          <a:pt x="1" y="354"/>
                        </a:lnTo>
                        <a:lnTo>
                          <a:pt x="977" y="354"/>
                        </a:lnTo>
                        <a:lnTo>
                          <a:pt x="977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7" name="Google Shape;487;p1"/>
                  <p:cNvSpPr/>
                  <p:nvPr/>
                </p:nvSpPr>
                <p:spPr>
                  <a:xfrm>
                    <a:off x="3320178" y="2584809"/>
                    <a:ext cx="154660" cy="119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71" h="354" extrusionOk="0">
                        <a:moveTo>
                          <a:pt x="0" y="0"/>
                        </a:moveTo>
                        <a:lnTo>
                          <a:pt x="0" y="354"/>
                        </a:lnTo>
                        <a:lnTo>
                          <a:pt x="4570" y="354"/>
                        </a:lnTo>
                        <a:lnTo>
                          <a:pt x="457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8" name="Google Shape;488;p1"/>
                  <p:cNvSpPr/>
                  <p:nvPr/>
                </p:nvSpPr>
                <p:spPr>
                  <a:xfrm>
                    <a:off x="3497545" y="2584809"/>
                    <a:ext cx="32109" cy="119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9" h="354" extrusionOk="0">
                        <a:moveTo>
                          <a:pt x="0" y="0"/>
                        </a:moveTo>
                        <a:lnTo>
                          <a:pt x="0" y="354"/>
                        </a:lnTo>
                        <a:lnTo>
                          <a:pt x="948" y="354"/>
                        </a:lnTo>
                        <a:lnTo>
                          <a:pt x="948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9" name="Google Shape;489;p1"/>
                  <p:cNvSpPr/>
                  <p:nvPr/>
                </p:nvSpPr>
                <p:spPr>
                  <a:xfrm>
                    <a:off x="3544442" y="2584809"/>
                    <a:ext cx="50076" cy="119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80" h="354" extrusionOk="0">
                        <a:moveTo>
                          <a:pt x="1" y="0"/>
                        </a:moveTo>
                        <a:lnTo>
                          <a:pt x="1" y="354"/>
                        </a:lnTo>
                        <a:lnTo>
                          <a:pt x="1479" y="354"/>
                        </a:lnTo>
                        <a:lnTo>
                          <a:pt x="147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0" name="Google Shape;490;p1"/>
                  <p:cNvSpPr/>
                  <p:nvPr/>
                </p:nvSpPr>
                <p:spPr>
                  <a:xfrm>
                    <a:off x="3714162" y="2584809"/>
                    <a:ext cx="75689" cy="119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37" h="354" extrusionOk="0">
                        <a:moveTo>
                          <a:pt x="1" y="0"/>
                        </a:moveTo>
                        <a:lnTo>
                          <a:pt x="1" y="354"/>
                        </a:lnTo>
                        <a:lnTo>
                          <a:pt x="2236" y="354"/>
                        </a:lnTo>
                        <a:lnTo>
                          <a:pt x="2236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1" name="Google Shape;491;p1"/>
                  <p:cNvSpPr/>
                  <p:nvPr/>
                </p:nvSpPr>
                <p:spPr>
                  <a:xfrm>
                    <a:off x="3264146" y="2612791"/>
                    <a:ext cx="87903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98" h="383" extrusionOk="0">
                        <a:moveTo>
                          <a:pt x="1" y="1"/>
                        </a:moveTo>
                        <a:lnTo>
                          <a:pt x="1" y="383"/>
                        </a:lnTo>
                        <a:lnTo>
                          <a:pt x="2597" y="383"/>
                        </a:lnTo>
                        <a:lnTo>
                          <a:pt x="2597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2" name="Google Shape;492;p1"/>
                  <p:cNvSpPr/>
                  <p:nvPr/>
                </p:nvSpPr>
                <p:spPr>
                  <a:xfrm>
                    <a:off x="3368055" y="2612791"/>
                    <a:ext cx="147453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8" h="383" extrusionOk="0">
                        <a:moveTo>
                          <a:pt x="0" y="1"/>
                        </a:moveTo>
                        <a:lnTo>
                          <a:pt x="0" y="383"/>
                        </a:lnTo>
                        <a:lnTo>
                          <a:pt x="4358" y="383"/>
                        </a:lnTo>
                        <a:lnTo>
                          <a:pt x="4358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3" name="Google Shape;493;p1"/>
                  <p:cNvSpPr/>
                  <p:nvPr/>
                </p:nvSpPr>
                <p:spPr>
                  <a:xfrm>
                    <a:off x="3532498" y="2612791"/>
                    <a:ext cx="172592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01" h="383" extrusionOk="0">
                        <a:moveTo>
                          <a:pt x="0" y="1"/>
                        </a:moveTo>
                        <a:lnTo>
                          <a:pt x="0" y="383"/>
                        </a:lnTo>
                        <a:lnTo>
                          <a:pt x="5101" y="383"/>
                        </a:lnTo>
                        <a:lnTo>
                          <a:pt x="5101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4" name="Google Shape;494;p1"/>
                  <p:cNvSpPr/>
                  <p:nvPr/>
                </p:nvSpPr>
                <p:spPr>
                  <a:xfrm>
                    <a:off x="3723027" y="2612791"/>
                    <a:ext cx="65843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6" h="383" extrusionOk="0">
                        <a:moveTo>
                          <a:pt x="0" y="1"/>
                        </a:moveTo>
                        <a:lnTo>
                          <a:pt x="0" y="383"/>
                        </a:lnTo>
                        <a:lnTo>
                          <a:pt x="1946" y="383"/>
                        </a:lnTo>
                        <a:lnTo>
                          <a:pt x="1946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5" name="Google Shape;495;p1"/>
                  <p:cNvSpPr/>
                  <p:nvPr/>
                </p:nvSpPr>
                <p:spPr>
                  <a:xfrm>
                    <a:off x="3503534" y="2644630"/>
                    <a:ext cx="20132" cy="131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5" h="390" extrusionOk="0">
                        <a:moveTo>
                          <a:pt x="0" y="1"/>
                        </a:moveTo>
                        <a:lnTo>
                          <a:pt x="0" y="390"/>
                        </a:lnTo>
                        <a:lnTo>
                          <a:pt x="594" y="390"/>
                        </a:lnTo>
                        <a:lnTo>
                          <a:pt x="594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6" name="Google Shape;496;p1"/>
                  <p:cNvSpPr/>
                  <p:nvPr/>
                </p:nvSpPr>
                <p:spPr>
                  <a:xfrm>
                    <a:off x="3563356" y="2644630"/>
                    <a:ext cx="9135" cy="131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0" h="390" extrusionOk="0">
                        <a:moveTo>
                          <a:pt x="1" y="1"/>
                        </a:moveTo>
                        <a:lnTo>
                          <a:pt x="1" y="390"/>
                        </a:lnTo>
                        <a:lnTo>
                          <a:pt x="270" y="390"/>
                        </a:lnTo>
                        <a:lnTo>
                          <a:pt x="270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7" name="Google Shape;497;p1"/>
                  <p:cNvSpPr/>
                  <p:nvPr/>
                </p:nvSpPr>
                <p:spPr>
                  <a:xfrm>
                    <a:off x="3581323" y="2644630"/>
                    <a:ext cx="157773" cy="131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63" h="390" extrusionOk="0">
                        <a:moveTo>
                          <a:pt x="0" y="1"/>
                        </a:moveTo>
                        <a:lnTo>
                          <a:pt x="0" y="390"/>
                        </a:lnTo>
                        <a:lnTo>
                          <a:pt x="4662" y="390"/>
                        </a:lnTo>
                        <a:lnTo>
                          <a:pt x="4662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8" name="Google Shape;498;p1"/>
                  <p:cNvSpPr/>
                  <p:nvPr/>
                </p:nvSpPr>
                <p:spPr>
                  <a:xfrm>
                    <a:off x="3758927" y="2644630"/>
                    <a:ext cx="45982" cy="131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59" h="390" extrusionOk="0">
                        <a:moveTo>
                          <a:pt x="0" y="1"/>
                        </a:moveTo>
                        <a:lnTo>
                          <a:pt x="0" y="390"/>
                        </a:lnTo>
                        <a:lnTo>
                          <a:pt x="1359" y="390"/>
                        </a:lnTo>
                        <a:lnTo>
                          <a:pt x="1359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9" name="Google Shape;499;p1"/>
                  <p:cNvSpPr/>
                  <p:nvPr/>
                </p:nvSpPr>
                <p:spPr>
                  <a:xfrm>
                    <a:off x="3532498" y="2644630"/>
                    <a:ext cx="18914" cy="131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9" h="390" extrusionOk="0">
                        <a:moveTo>
                          <a:pt x="0" y="1"/>
                        </a:moveTo>
                        <a:lnTo>
                          <a:pt x="0" y="390"/>
                        </a:lnTo>
                        <a:lnTo>
                          <a:pt x="559" y="390"/>
                        </a:lnTo>
                        <a:lnTo>
                          <a:pt x="559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0" name="Google Shape;500;p1"/>
                  <p:cNvSpPr/>
                  <p:nvPr/>
                </p:nvSpPr>
                <p:spPr>
                  <a:xfrm>
                    <a:off x="3412786" y="2644630"/>
                    <a:ext cx="83809" cy="131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77" h="390" extrusionOk="0">
                        <a:moveTo>
                          <a:pt x="1" y="1"/>
                        </a:moveTo>
                        <a:lnTo>
                          <a:pt x="1" y="390"/>
                        </a:lnTo>
                        <a:lnTo>
                          <a:pt x="2477" y="390"/>
                        </a:lnTo>
                        <a:lnTo>
                          <a:pt x="2477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1" name="Google Shape;501;p1"/>
                  <p:cNvSpPr/>
                  <p:nvPr/>
                </p:nvSpPr>
                <p:spPr>
                  <a:xfrm>
                    <a:off x="3292162" y="2644630"/>
                    <a:ext cx="110843" cy="131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76" h="390" extrusionOk="0">
                        <a:moveTo>
                          <a:pt x="0" y="1"/>
                        </a:moveTo>
                        <a:lnTo>
                          <a:pt x="0" y="390"/>
                        </a:lnTo>
                        <a:lnTo>
                          <a:pt x="3276" y="390"/>
                        </a:lnTo>
                        <a:lnTo>
                          <a:pt x="3276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2" name="Google Shape;502;p1"/>
                  <p:cNvSpPr/>
                  <p:nvPr/>
                </p:nvSpPr>
                <p:spPr>
                  <a:xfrm>
                    <a:off x="3264146" y="2644630"/>
                    <a:ext cx="19184" cy="131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7" h="390" extrusionOk="0">
                        <a:moveTo>
                          <a:pt x="1" y="1"/>
                        </a:moveTo>
                        <a:lnTo>
                          <a:pt x="1" y="390"/>
                        </a:lnTo>
                        <a:lnTo>
                          <a:pt x="567" y="390"/>
                        </a:lnTo>
                        <a:lnTo>
                          <a:pt x="567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3" name="Google Shape;503;p1"/>
                  <p:cNvSpPr/>
                  <p:nvPr/>
                </p:nvSpPr>
                <p:spPr>
                  <a:xfrm>
                    <a:off x="3264146" y="2676707"/>
                    <a:ext cx="16072" cy="120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5" h="355" extrusionOk="0">
                        <a:moveTo>
                          <a:pt x="1" y="1"/>
                        </a:moveTo>
                        <a:lnTo>
                          <a:pt x="1" y="354"/>
                        </a:lnTo>
                        <a:lnTo>
                          <a:pt x="475" y="354"/>
                        </a:lnTo>
                        <a:lnTo>
                          <a:pt x="475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4" name="Google Shape;504;p1"/>
                  <p:cNvSpPr/>
                  <p:nvPr/>
                </p:nvSpPr>
                <p:spPr>
                  <a:xfrm>
                    <a:off x="3295275" y="2676707"/>
                    <a:ext cx="158483" cy="120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84" h="355" extrusionOk="0">
                        <a:moveTo>
                          <a:pt x="0" y="1"/>
                        </a:moveTo>
                        <a:lnTo>
                          <a:pt x="0" y="354"/>
                        </a:lnTo>
                        <a:lnTo>
                          <a:pt x="4684" y="354"/>
                        </a:lnTo>
                        <a:lnTo>
                          <a:pt x="4684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5" name="Google Shape;505;p1"/>
                  <p:cNvSpPr/>
                  <p:nvPr/>
                </p:nvSpPr>
                <p:spPr>
                  <a:xfrm>
                    <a:off x="3470713" y="2676707"/>
                    <a:ext cx="251394" cy="120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30" h="355" extrusionOk="0">
                        <a:moveTo>
                          <a:pt x="1" y="1"/>
                        </a:moveTo>
                        <a:lnTo>
                          <a:pt x="1" y="354"/>
                        </a:lnTo>
                        <a:lnTo>
                          <a:pt x="7429" y="354"/>
                        </a:lnTo>
                        <a:lnTo>
                          <a:pt x="7429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6" name="Google Shape;506;p1"/>
                  <p:cNvSpPr/>
                  <p:nvPr/>
                </p:nvSpPr>
                <p:spPr>
                  <a:xfrm>
                    <a:off x="3730911" y="2676707"/>
                    <a:ext cx="73997" cy="120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87" h="355" extrusionOk="0">
                        <a:moveTo>
                          <a:pt x="1" y="1"/>
                        </a:moveTo>
                        <a:lnTo>
                          <a:pt x="1" y="354"/>
                        </a:lnTo>
                        <a:lnTo>
                          <a:pt x="2187" y="354"/>
                        </a:lnTo>
                        <a:lnTo>
                          <a:pt x="2187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7" name="Google Shape;507;p1"/>
                  <p:cNvSpPr/>
                  <p:nvPr/>
                </p:nvSpPr>
                <p:spPr>
                  <a:xfrm>
                    <a:off x="3594485" y="2707599"/>
                    <a:ext cx="192487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89" h="383" extrusionOk="0">
                        <a:moveTo>
                          <a:pt x="0" y="0"/>
                        </a:moveTo>
                        <a:lnTo>
                          <a:pt x="0" y="382"/>
                        </a:lnTo>
                        <a:lnTo>
                          <a:pt x="5688" y="382"/>
                        </a:lnTo>
                        <a:lnTo>
                          <a:pt x="5688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8" name="Google Shape;508;p1"/>
                  <p:cNvSpPr/>
                  <p:nvPr/>
                </p:nvSpPr>
                <p:spPr>
                  <a:xfrm>
                    <a:off x="3264146" y="2707599"/>
                    <a:ext cx="31162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1" h="383" extrusionOk="0">
                        <a:moveTo>
                          <a:pt x="1" y="0"/>
                        </a:moveTo>
                        <a:lnTo>
                          <a:pt x="1" y="382"/>
                        </a:lnTo>
                        <a:lnTo>
                          <a:pt x="920" y="382"/>
                        </a:lnTo>
                        <a:lnTo>
                          <a:pt x="92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9" name="Google Shape;509;p1"/>
                  <p:cNvSpPr/>
                  <p:nvPr/>
                </p:nvSpPr>
                <p:spPr>
                  <a:xfrm>
                    <a:off x="3308200" y="2707599"/>
                    <a:ext cx="150600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51" h="383" extrusionOk="0">
                        <a:moveTo>
                          <a:pt x="0" y="0"/>
                        </a:moveTo>
                        <a:lnTo>
                          <a:pt x="0" y="382"/>
                        </a:lnTo>
                        <a:lnTo>
                          <a:pt x="4450" y="382"/>
                        </a:lnTo>
                        <a:lnTo>
                          <a:pt x="445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0" name="Google Shape;510;p1"/>
                  <p:cNvSpPr/>
                  <p:nvPr/>
                </p:nvSpPr>
                <p:spPr>
                  <a:xfrm>
                    <a:off x="3468819" y="2707599"/>
                    <a:ext cx="98629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15" h="383" extrusionOk="0">
                        <a:moveTo>
                          <a:pt x="0" y="0"/>
                        </a:moveTo>
                        <a:lnTo>
                          <a:pt x="0" y="382"/>
                        </a:lnTo>
                        <a:lnTo>
                          <a:pt x="2915" y="382"/>
                        </a:lnTo>
                        <a:lnTo>
                          <a:pt x="2915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1" name="Google Shape;511;p1"/>
                  <p:cNvSpPr/>
                  <p:nvPr/>
                </p:nvSpPr>
                <p:spPr>
                  <a:xfrm>
                    <a:off x="3368055" y="2739438"/>
                    <a:ext cx="29944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85" h="383" extrusionOk="0">
                        <a:moveTo>
                          <a:pt x="0" y="0"/>
                        </a:moveTo>
                        <a:lnTo>
                          <a:pt x="0" y="382"/>
                        </a:lnTo>
                        <a:lnTo>
                          <a:pt x="884" y="382"/>
                        </a:lnTo>
                        <a:lnTo>
                          <a:pt x="884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2" name="Google Shape;512;p1"/>
                  <p:cNvSpPr/>
                  <p:nvPr/>
                </p:nvSpPr>
                <p:spPr>
                  <a:xfrm>
                    <a:off x="3264146" y="2739438"/>
                    <a:ext cx="91016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90" h="383" extrusionOk="0">
                        <a:moveTo>
                          <a:pt x="1" y="0"/>
                        </a:moveTo>
                        <a:lnTo>
                          <a:pt x="1" y="382"/>
                        </a:lnTo>
                        <a:lnTo>
                          <a:pt x="2689" y="382"/>
                        </a:lnTo>
                        <a:lnTo>
                          <a:pt x="268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3" name="Google Shape;513;p1"/>
                  <p:cNvSpPr/>
                  <p:nvPr/>
                </p:nvSpPr>
                <p:spPr>
                  <a:xfrm>
                    <a:off x="3407779" y="2739438"/>
                    <a:ext cx="28049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29" h="383" extrusionOk="0">
                        <a:moveTo>
                          <a:pt x="0" y="0"/>
                        </a:moveTo>
                        <a:lnTo>
                          <a:pt x="0" y="382"/>
                        </a:lnTo>
                        <a:lnTo>
                          <a:pt x="828" y="382"/>
                        </a:lnTo>
                        <a:lnTo>
                          <a:pt x="828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4" name="Google Shape;514;p1"/>
                  <p:cNvSpPr/>
                  <p:nvPr/>
                </p:nvSpPr>
                <p:spPr>
                  <a:xfrm>
                    <a:off x="3445844" y="2739438"/>
                    <a:ext cx="122584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23" h="383" extrusionOk="0">
                        <a:moveTo>
                          <a:pt x="0" y="0"/>
                        </a:moveTo>
                        <a:lnTo>
                          <a:pt x="0" y="382"/>
                        </a:lnTo>
                        <a:lnTo>
                          <a:pt x="3622" y="382"/>
                        </a:lnTo>
                        <a:lnTo>
                          <a:pt x="3622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5" name="Google Shape;515;p1"/>
                  <p:cNvSpPr/>
                  <p:nvPr/>
                </p:nvSpPr>
                <p:spPr>
                  <a:xfrm>
                    <a:off x="3585383" y="2739438"/>
                    <a:ext cx="55794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49" h="383" extrusionOk="0">
                        <a:moveTo>
                          <a:pt x="1" y="0"/>
                        </a:moveTo>
                        <a:lnTo>
                          <a:pt x="1" y="382"/>
                        </a:lnTo>
                        <a:lnTo>
                          <a:pt x="1649" y="382"/>
                        </a:lnTo>
                        <a:lnTo>
                          <a:pt x="164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6" name="Google Shape;516;p1"/>
                  <p:cNvSpPr/>
                  <p:nvPr/>
                </p:nvSpPr>
                <p:spPr>
                  <a:xfrm>
                    <a:off x="3664153" y="2739438"/>
                    <a:ext cx="56978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84" h="383" extrusionOk="0">
                        <a:moveTo>
                          <a:pt x="0" y="0"/>
                        </a:moveTo>
                        <a:lnTo>
                          <a:pt x="0" y="382"/>
                        </a:lnTo>
                        <a:lnTo>
                          <a:pt x="1684" y="382"/>
                        </a:lnTo>
                        <a:lnTo>
                          <a:pt x="1684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7" name="Google Shape;517;p1"/>
                  <p:cNvSpPr/>
                  <p:nvPr/>
                </p:nvSpPr>
                <p:spPr>
                  <a:xfrm>
                    <a:off x="3748878" y="2739438"/>
                    <a:ext cx="38098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26" h="383" extrusionOk="0">
                        <a:moveTo>
                          <a:pt x="0" y="0"/>
                        </a:moveTo>
                        <a:lnTo>
                          <a:pt x="0" y="382"/>
                        </a:lnTo>
                        <a:lnTo>
                          <a:pt x="1125" y="382"/>
                        </a:lnTo>
                        <a:lnTo>
                          <a:pt x="1125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8" name="Google Shape;518;p1"/>
                  <p:cNvSpPr/>
                  <p:nvPr/>
                </p:nvSpPr>
                <p:spPr>
                  <a:xfrm>
                    <a:off x="3623211" y="2771515"/>
                    <a:ext cx="61072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05" h="383" extrusionOk="0">
                        <a:moveTo>
                          <a:pt x="0" y="0"/>
                        </a:moveTo>
                        <a:lnTo>
                          <a:pt x="0" y="382"/>
                        </a:lnTo>
                        <a:lnTo>
                          <a:pt x="1804" y="382"/>
                        </a:lnTo>
                        <a:lnTo>
                          <a:pt x="1804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9" name="Google Shape;519;p1"/>
                  <p:cNvSpPr/>
                  <p:nvPr/>
                </p:nvSpPr>
                <p:spPr>
                  <a:xfrm>
                    <a:off x="3264146" y="2771515"/>
                    <a:ext cx="33091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78" h="383" extrusionOk="0">
                        <a:moveTo>
                          <a:pt x="1" y="0"/>
                        </a:moveTo>
                        <a:lnTo>
                          <a:pt x="1" y="382"/>
                        </a:lnTo>
                        <a:lnTo>
                          <a:pt x="977" y="382"/>
                        </a:lnTo>
                        <a:lnTo>
                          <a:pt x="977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20" name="Google Shape;520;p1"/>
                  <p:cNvSpPr/>
                  <p:nvPr/>
                </p:nvSpPr>
                <p:spPr>
                  <a:xfrm>
                    <a:off x="3320178" y="2771515"/>
                    <a:ext cx="154660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71" h="383" extrusionOk="0">
                        <a:moveTo>
                          <a:pt x="0" y="0"/>
                        </a:moveTo>
                        <a:lnTo>
                          <a:pt x="0" y="382"/>
                        </a:lnTo>
                        <a:lnTo>
                          <a:pt x="4570" y="382"/>
                        </a:lnTo>
                        <a:lnTo>
                          <a:pt x="457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21" name="Google Shape;521;p1"/>
                  <p:cNvSpPr/>
                  <p:nvPr/>
                </p:nvSpPr>
                <p:spPr>
                  <a:xfrm>
                    <a:off x="3497545" y="2771515"/>
                    <a:ext cx="32109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9" h="383" extrusionOk="0">
                        <a:moveTo>
                          <a:pt x="0" y="0"/>
                        </a:moveTo>
                        <a:lnTo>
                          <a:pt x="0" y="382"/>
                        </a:lnTo>
                        <a:lnTo>
                          <a:pt x="948" y="382"/>
                        </a:lnTo>
                        <a:lnTo>
                          <a:pt x="948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22" name="Google Shape;522;p1"/>
                  <p:cNvSpPr/>
                  <p:nvPr/>
                </p:nvSpPr>
                <p:spPr>
                  <a:xfrm>
                    <a:off x="3544442" y="2771515"/>
                    <a:ext cx="50076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80" h="383" extrusionOk="0">
                        <a:moveTo>
                          <a:pt x="1" y="0"/>
                        </a:moveTo>
                        <a:lnTo>
                          <a:pt x="1" y="382"/>
                        </a:lnTo>
                        <a:lnTo>
                          <a:pt x="1479" y="382"/>
                        </a:lnTo>
                        <a:lnTo>
                          <a:pt x="147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23" name="Google Shape;523;p1"/>
                  <p:cNvSpPr/>
                  <p:nvPr/>
                </p:nvSpPr>
                <p:spPr>
                  <a:xfrm>
                    <a:off x="3714162" y="2771515"/>
                    <a:ext cx="75689" cy="12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37" h="383" extrusionOk="0">
                        <a:moveTo>
                          <a:pt x="1" y="0"/>
                        </a:moveTo>
                        <a:lnTo>
                          <a:pt x="1" y="382"/>
                        </a:lnTo>
                        <a:lnTo>
                          <a:pt x="2236" y="382"/>
                        </a:lnTo>
                        <a:lnTo>
                          <a:pt x="2236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524" name="Google Shape;524;p1"/>
                <p:cNvGrpSpPr/>
                <p:nvPr/>
              </p:nvGrpSpPr>
              <p:grpSpPr>
                <a:xfrm>
                  <a:off x="3023938" y="2911749"/>
                  <a:ext cx="215463" cy="293253"/>
                  <a:chOff x="2902238" y="2671699"/>
                  <a:chExt cx="215463" cy="293253"/>
                </a:xfrm>
              </p:grpSpPr>
              <p:sp>
                <p:nvSpPr>
                  <p:cNvPr id="525" name="Google Shape;525;p1"/>
                  <p:cNvSpPr/>
                  <p:nvPr/>
                </p:nvSpPr>
                <p:spPr>
                  <a:xfrm>
                    <a:off x="2935024" y="2671699"/>
                    <a:ext cx="84994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12" h="3984" extrusionOk="0">
                        <a:moveTo>
                          <a:pt x="1" y="0"/>
                        </a:moveTo>
                        <a:cubicBezTo>
                          <a:pt x="36" y="57"/>
                          <a:pt x="1" y="382"/>
                          <a:pt x="1" y="474"/>
                        </a:cubicBezTo>
                        <a:cubicBezTo>
                          <a:pt x="36" y="651"/>
                          <a:pt x="36" y="828"/>
                          <a:pt x="93" y="969"/>
                        </a:cubicBezTo>
                        <a:cubicBezTo>
                          <a:pt x="149" y="1323"/>
                          <a:pt x="269" y="1648"/>
                          <a:pt x="418" y="1945"/>
                        </a:cubicBezTo>
                        <a:cubicBezTo>
                          <a:pt x="743" y="2561"/>
                          <a:pt x="1210" y="3127"/>
                          <a:pt x="1713" y="3566"/>
                        </a:cubicBezTo>
                        <a:cubicBezTo>
                          <a:pt x="1861" y="3714"/>
                          <a:pt x="2010" y="3834"/>
                          <a:pt x="2187" y="3919"/>
                        </a:cubicBezTo>
                        <a:cubicBezTo>
                          <a:pt x="2210" y="3919"/>
                          <a:pt x="2299" y="3984"/>
                          <a:pt x="2360" y="3984"/>
                        </a:cubicBezTo>
                        <a:cubicBezTo>
                          <a:pt x="2372" y="3984"/>
                          <a:pt x="2383" y="3982"/>
                          <a:pt x="2392" y="3976"/>
                        </a:cubicBezTo>
                        <a:cubicBezTo>
                          <a:pt x="2512" y="3863"/>
                          <a:pt x="2420" y="3332"/>
                          <a:pt x="2420" y="3212"/>
                        </a:cubicBezTo>
                        <a:cubicBezTo>
                          <a:pt x="2363" y="2886"/>
                          <a:pt x="2271" y="2596"/>
                          <a:pt x="2123" y="2327"/>
                        </a:cubicBezTo>
                        <a:cubicBezTo>
                          <a:pt x="1889" y="1854"/>
                          <a:pt x="1564" y="1358"/>
                          <a:pt x="1210" y="969"/>
                        </a:cubicBezTo>
                        <a:cubicBezTo>
                          <a:pt x="828" y="615"/>
                          <a:pt x="326" y="410"/>
                          <a:pt x="1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26" name="Google Shape;526;p1"/>
                  <p:cNvSpPr/>
                  <p:nvPr/>
                </p:nvSpPr>
                <p:spPr>
                  <a:xfrm>
                    <a:off x="2961112" y="2712606"/>
                    <a:ext cx="77821" cy="2034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00" h="6014" extrusionOk="0">
                        <a:moveTo>
                          <a:pt x="29" y="1"/>
                        </a:moveTo>
                        <a:cubicBezTo>
                          <a:pt x="1" y="29"/>
                          <a:pt x="1" y="29"/>
                          <a:pt x="29" y="57"/>
                        </a:cubicBezTo>
                        <a:cubicBezTo>
                          <a:pt x="1387" y="1706"/>
                          <a:pt x="2180" y="3828"/>
                          <a:pt x="2236" y="5986"/>
                        </a:cubicBezTo>
                        <a:lnTo>
                          <a:pt x="2272" y="6014"/>
                        </a:lnTo>
                        <a:cubicBezTo>
                          <a:pt x="2300" y="6014"/>
                          <a:pt x="2300" y="5986"/>
                          <a:pt x="2300" y="5986"/>
                        </a:cubicBezTo>
                        <a:cubicBezTo>
                          <a:pt x="2236" y="3800"/>
                          <a:pt x="1444" y="1677"/>
                          <a:pt x="57" y="29"/>
                        </a:cubicBezTo>
                        <a:cubicBezTo>
                          <a:pt x="57" y="1"/>
                          <a:pt x="29" y="1"/>
                          <a:pt x="29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27" name="Google Shape;527;p1"/>
                  <p:cNvSpPr/>
                  <p:nvPr/>
                </p:nvSpPr>
                <p:spPr>
                  <a:xfrm>
                    <a:off x="2902238" y="2798786"/>
                    <a:ext cx="124750" cy="414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87" h="1225" extrusionOk="0">
                        <a:moveTo>
                          <a:pt x="1741" y="1"/>
                        </a:moveTo>
                        <a:cubicBezTo>
                          <a:pt x="1564" y="1"/>
                          <a:pt x="1387" y="15"/>
                          <a:pt x="1210" y="43"/>
                        </a:cubicBezTo>
                        <a:cubicBezTo>
                          <a:pt x="793" y="107"/>
                          <a:pt x="411" y="192"/>
                          <a:pt x="0" y="312"/>
                        </a:cubicBezTo>
                        <a:cubicBezTo>
                          <a:pt x="206" y="666"/>
                          <a:pt x="559" y="899"/>
                          <a:pt x="941" y="1048"/>
                        </a:cubicBezTo>
                        <a:cubicBezTo>
                          <a:pt x="1267" y="1168"/>
                          <a:pt x="1620" y="1224"/>
                          <a:pt x="1946" y="1224"/>
                        </a:cubicBezTo>
                        <a:cubicBezTo>
                          <a:pt x="2384" y="1224"/>
                          <a:pt x="2822" y="1133"/>
                          <a:pt x="3255" y="1133"/>
                        </a:cubicBezTo>
                        <a:cubicBezTo>
                          <a:pt x="3318" y="1133"/>
                          <a:pt x="3382" y="1135"/>
                          <a:pt x="3446" y="1139"/>
                        </a:cubicBezTo>
                        <a:cubicBezTo>
                          <a:pt x="3538" y="1139"/>
                          <a:pt x="3622" y="1139"/>
                          <a:pt x="3686" y="1196"/>
                        </a:cubicBezTo>
                        <a:cubicBezTo>
                          <a:pt x="3594" y="927"/>
                          <a:pt x="3417" y="666"/>
                          <a:pt x="3212" y="460"/>
                        </a:cubicBezTo>
                        <a:cubicBezTo>
                          <a:pt x="2950" y="220"/>
                          <a:pt x="2625" y="107"/>
                          <a:pt x="2271" y="43"/>
                        </a:cubicBezTo>
                        <a:cubicBezTo>
                          <a:pt x="2094" y="15"/>
                          <a:pt x="1917" y="1"/>
                          <a:pt x="1741" y="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28" name="Google Shape;528;p1"/>
                  <p:cNvSpPr/>
                  <p:nvPr/>
                </p:nvSpPr>
                <p:spPr>
                  <a:xfrm>
                    <a:off x="2943179" y="2817362"/>
                    <a:ext cx="83809" cy="21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77" h="648" extrusionOk="0">
                        <a:moveTo>
                          <a:pt x="938" y="1"/>
                        </a:moveTo>
                        <a:cubicBezTo>
                          <a:pt x="641" y="1"/>
                          <a:pt x="333" y="35"/>
                          <a:pt x="28" y="60"/>
                        </a:cubicBezTo>
                        <a:cubicBezTo>
                          <a:pt x="28" y="60"/>
                          <a:pt x="0" y="60"/>
                          <a:pt x="0" y="88"/>
                        </a:cubicBezTo>
                        <a:lnTo>
                          <a:pt x="28" y="117"/>
                        </a:lnTo>
                        <a:cubicBezTo>
                          <a:pt x="330" y="97"/>
                          <a:pt x="635" y="61"/>
                          <a:pt x="929" y="61"/>
                        </a:cubicBezTo>
                        <a:cubicBezTo>
                          <a:pt x="1063" y="61"/>
                          <a:pt x="1195" y="68"/>
                          <a:pt x="1323" y="88"/>
                        </a:cubicBezTo>
                        <a:cubicBezTo>
                          <a:pt x="1769" y="145"/>
                          <a:pt x="2151" y="322"/>
                          <a:pt x="2412" y="619"/>
                        </a:cubicBezTo>
                        <a:lnTo>
                          <a:pt x="2448" y="647"/>
                        </a:lnTo>
                        <a:cubicBezTo>
                          <a:pt x="2448" y="647"/>
                          <a:pt x="2476" y="647"/>
                          <a:pt x="2476" y="619"/>
                        </a:cubicBezTo>
                        <a:lnTo>
                          <a:pt x="2476" y="590"/>
                        </a:lnTo>
                        <a:cubicBezTo>
                          <a:pt x="2179" y="293"/>
                          <a:pt x="1797" y="88"/>
                          <a:pt x="1323" y="25"/>
                        </a:cubicBezTo>
                        <a:cubicBezTo>
                          <a:pt x="1198" y="7"/>
                          <a:pt x="1069" y="1"/>
                          <a:pt x="93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29" name="Google Shape;529;p1"/>
                  <p:cNvSpPr/>
                  <p:nvPr/>
                </p:nvSpPr>
                <p:spPr>
                  <a:xfrm>
                    <a:off x="3041777" y="2741570"/>
                    <a:ext cx="60835" cy="1266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98" h="3744" extrusionOk="0">
                        <a:moveTo>
                          <a:pt x="1387" y="1"/>
                        </a:moveTo>
                        <a:cubicBezTo>
                          <a:pt x="1267" y="319"/>
                          <a:pt x="1062" y="616"/>
                          <a:pt x="828" y="885"/>
                        </a:cubicBezTo>
                        <a:cubicBezTo>
                          <a:pt x="652" y="1062"/>
                          <a:pt x="531" y="1203"/>
                          <a:pt x="383" y="1416"/>
                        </a:cubicBezTo>
                        <a:cubicBezTo>
                          <a:pt x="270" y="1621"/>
                          <a:pt x="206" y="1883"/>
                          <a:pt x="149" y="2151"/>
                        </a:cubicBezTo>
                        <a:cubicBezTo>
                          <a:pt x="93" y="2413"/>
                          <a:pt x="64" y="2710"/>
                          <a:pt x="64" y="2972"/>
                        </a:cubicBezTo>
                        <a:cubicBezTo>
                          <a:pt x="29" y="3213"/>
                          <a:pt x="1" y="3474"/>
                          <a:pt x="149" y="3679"/>
                        </a:cubicBezTo>
                        <a:cubicBezTo>
                          <a:pt x="178" y="3715"/>
                          <a:pt x="206" y="3743"/>
                          <a:pt x="241" y="3743"/>
                        </a:cubicBezTo>
                        <a:cubicBezTo>
                          <a:pt x="270" y="3743"/>
                          <a:pt x="298" y="3715"/>
                          <a:pt x="326" y="3679"/>
                        </a:cubicBezTo>
                        <a:cubicBezTo>
                          <a:pt x="503" y="3503"/>
                          <a:pt x="623" y="3297"/>
                          <a:pt x="736" y="3064"/>
                        </a:cubicBezTo>
                        <a:cubicBezTo>
                          <a:pt x="857" y="2887"/>
                          <a:pt x="913" y="2710"/>
                          <a:pt x="1005" y="2533"/>
                        </a:cubicBezTo>
                        <a:cubicBezTo>
                          <a:pt x="1182" y="2300"/>
                          <a:pt x="1416" y="2059"/>
                          <a:pt x="1592" y="1826"/>
                        </a:cubicBezTo>
                        <a:cubicBezTo>
                          <a:pt x="1656" y="1734"/>
                          <a:pt x="1684" y="1649"/>
                          <a:pt x="1713" y="1557"/>
                        </a:cubicBezTo>
                        <a:cubicBezTo>
                          <a:pt x="1798" y="1295"/>
                          <a:pt x="1798" y="1027"/>
                          <a:pt x="1713" y="765"/>
                        </a:cubicBezTo>
                        <a:cubicBezTo>
                          <a:pt x="1656" y="496"/>
                          <a:pt x="1536" y="234"/>
                          <a:pt x="1387" y="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0" name="Google Shape;530;p1"/>
                  <p:cNvSpPr/>
                  <p:nvPr/>
                </p:nvSpPr>
                <p:spPr>
                  <a:xfrm>
                    <a:off x="3041777" y="2793508"/>
                    <a:ext cx="28049" cy="1115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29" h="3298" extrusionOk="0">
                        <a:moveTo>
                          <a:pt x="800" y="1"/>
                        </a:moveTo>
                        <a:cubicBezTo>
                          <a:pt x="793" y="1"/>
                          <a:pt x="786" y="8"/>
                          <a:pt x="772" y="22"/>
                        </a:cubicBezTo>
                        <a:cubicBezTo>
                          <a:pt x="475" y="496"/>
                          <a:pt x="298" y="1083"/>
                          <a:pt x="241" y="1649"/>
                        </a:cubicBezTo>
                        <a:cubicBezTo>
                          <a:pt x="206" y="1826"/>
                          <a:pt x="178" y="2003"/>
                          <a:pt x="149" y="2180"/>
                        </a:cubicBezTo>
                        <a:cubicBezTo>
                          <a:pt x="93" y="2534"/>
                          <a:pt x="1" y="2887"/>
                          <a:pt x="64" y="3269"/>
                        </a:cubicBezTo>
                        <a:cubicBezTo>
                          <a:pt x="64" y="3269"/>
                          <a:pt x="64" y="3298"/>
                          <a:pt x="93" y="3298"/>
                        </a:cubicBezTo>
                        <a:cubicBezTo>
                          <a:pt x="121" y="3298"/>
                          <a:pt x="121" y="3269"/>
                          <a:pt x="121" y="3269"/>
                        </a:cubicBezTo>
                        <a:cubicBezTo>
                          <a:pt x="64" y="2887"/>
                          <a:pt x="149" y="2534"/>
                          <a:pt x="206" y="2180"/>
                        </a:cubicBezTo>
                        <a:cubicBezTo>
                          <a:pt x="241" y="2003"/>
                          <a:pt x="270" y="1826"/>
                          <a:pt x="298" y="1649"/>
                        </a:cubicBezTo>
                        <a:cubicBezTo>
                          <a:pt x="354" y="1083"/>
                          <a:pt x="531" y="524"/>
                          <a:pt x="828" y="57"/>
                        </a:cubicBezTo>
                        <a:lnTo>
                          <a:pt x="828" y="22"/>
                        </a:lnTo>
                        <a:cubicBezTo>
                          <a:pt x="814" y="8"/>
                          <a:pt x="807" y="1"/>
                          <a:pt x="80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1" name="Google Shape;531;p1"/>
                  <p:cNvSpPr/>
                  <p:nvPr/>
                </p:nvSpPr>
                <p:spPr>
                  <a:xfrm>
                    <a:off x="2957052" y="2889974"/>
                    <a:ext cx="160649" cy="749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48" h="2216" extrusionOk="0">
                        <a:moveTo>
                          <a:pt x="0" y="1"/>
                        </a:moveTo>
                        <a:cubicBezTo>
                          <a:pt x="149" y="857"/>
                          <a:pt x="680" y="1741"/>
                          <a:pt x="1387" y="2187"/>
                        </a:cubicBezTo>
                        <a:cubicBezTo>
                          <a:pt x="1444" y="2215"/>
                          <a:pt x="1507" y="2215"/>
                          <a:pt x="1564" y="2215"/>
                        </a:cubicBezTo>
                        <a:lnTo>
                          <a:pt x="3184" y="2215"/>
                        </a:lnTo>
                        <a:cubicBezTo>
                          <a:pt x="3240" y="2215"/>
                          <a:pt x="3304" y="2215"/>
                          <a:pt x="3361" y="2187"/>
                        </a:cubicBezTo>
                        <a:cubicBezTo>
                          <a:pt x="4068" y="1741"/>
                          <a:pt x="4599" y="857"/>
                          <a:pt x="4747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532" name="Google Shape;532;p1"/>
                <p:cNvGrpSpPr/>
                <p:nvPr/>
              </p:nvGrpSpPr>
              <p:grpSpPr>
                <a:xfrm>
                  <a:off x="4137001" y="3078323"/>
                  <a:ext cx="232450" cy="127628"/>
                  <a:chOff x="4015301" y="2838273"/>
                  <a:chExt cx="232450" cy="127628"/>
                </a:xfrm>
              </p:grpSpPr>
              <p:sp>
                <p:nvSpPr>
                  <p:cNvPr id="533" name="Google Shape;533;p1"/>
                  <p:cNvSpPr/>
                  <p:nvPr/>
                </p:nvSpPr>
                <p:spPr>
                  <a:xfrm>
                    <a:off x="4015301" y="2948882"/>
                    <a:ext cx="213533" cy="170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311" h="503" extrusionOk="0">
                        <a:moveTo>
                          <a:pt x="0" y="0"/>
                        </a:moveTo>
                        <a:lnTo>
                          <a:pt x="0" y="502"/>
                        </a:lnTo>
                        <a:lnTo>
                          <a:pt x="6310" y="502"/>
                        </a:lnTo>
                        <a:lnTo>
                          <a:pt x="6310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4" name="Google Shape;534;p1"/>
                  <p:cNvSpPr/>
                  <p:nvPr/>
                </p:nvSpPr>
                <p:spPr>
                  <a:xfrm>
                    <a:off x="4130918" y="2838273"/>
                    <a:ext cx="101742" cy="1115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07" h="3298" extrusionOk="0">
                        <a:moveTo>
                          <a:pt x="0" y="1"/>
                        </a:moveTo>
                        <a:lnTo>
                          <a:pt x="594" y="3297"/>
                        </a:lnTo>
                        <a:lnTo>
                          <a:pt x="2363" y="3297"/>
                        </a:lnTo>
                        <a:lnTo>
                          <a:pt x="3007" y="1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5" name="Google Shape;535;p1"/>
                  <p:cNvSpPr/>
                  <p:nvPr/>
                </p:nvSpPr>
                <p:spPr>
                  <a:xfrm>
                    <a:off x="4166818" y="2861856"/>
                    <a:ext cx="80933" cy="621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92" h="1837" extrusionOk="0">
                        <a:moveTo>
                          <a:pt x="1978" y="0"/>
                        </a:moveTo>
                        <a:cubicBezTo>
                          <a:pt x="1951" y="0"/>
                          <a:pt x="1921" y="4"/>
                          <a:pt x="1889" y="11"/>
                        </a:cubicBezTo>
                        <a:cubicBezTo>
                          <a:pt x="1564" y="40"/>
                          <a:pt x="1238" y="124"/>
                          <a:pt x="948" y="273"/>
                        </a:cubicBezTo>
                        <a:cubicBezTo>
                          <a:pt x="913" y="273"/>
                          <a:pt x="884" y="337"/>
                          <a:pt x="913" y="365"/>
                        </a:cubicBezTo>
                        <a:cubicBezTo>
                          <a:pt x="913" y="393"/>
                          <a:pt x="948" y="393"/>
                          <a:pt x="976" y="393"/>
                        </a:cubicBezTo>
                        <a:cubicBezTo>
                          <a:pt x="1266" y="245"/>
                          <a:pt x="1592" y="160"/>
                          <a:pt x="1917" y="124"/>
                        </a:cubicBezTo>
                        <a:cubicBezTo>
                          <a:pt x="1933" y="116"/>
                          <a:pt x="1950" y="113"/>
                          <a:pt x="1967" y="113"/>
                        </a:cubicBezTo>
                        <a:cubicBezTo>
                          <a:pt x="2010" y="113"/>
                          <a:pt x="2054" y="135"/>
                          <a:pt x="2094" y="160"/>
                        </a:cubicBezTo>
                        <a:cubicBezTo>
                          <a:pt x="2214" y="245"/>
                          <a:pt x="2214" y="365"/>
                          <a:pt x="2151" y="542"/>
                        </a:cubicBezTo>
                        <a:lnTo>
                          <a:pt x="1832" y="1511"/>
                        </a:lnTo>
                        <a:cubicBezTo>
                          <a:pt x="1797" y="1603"/>
                          <a:pt x="1712" y="1660"/>
                          <a:pt x="1620" y="1660"/>
                        </a:cubicBezTo>
                        <a:cubicBezTo>
                          <a:pt x="1426" y="1649"/>
                          <a:pt x="1237" y="1643"/>
                          <a:pt x="1048" y="1643"/>
                        </a:cubicBezTo>
                        <a:cubicBezTo>
                          <a:pt x="722" y="1643"/>
                          <a:pt x="400" y="1662"/>
                          <a:pt x="64" y="1716"/>
                        </a:cubicBezTo>
                        <a:cubicBezTo>
                          <a:pt x="28" y="1716"/>
                          <a:pt x="0" y="1752"/>
                          <a:pt x="0" y="1780"/>
                        </a:cubicBezTo>
                        <a:cubicBezTo>
                          <a:pt x="28" y="1808"/>
                          <a:pt x="28" y="1836"/>
                          <a:pt x="64" y="1836"/>
                        </a:cubicBezTo>
                        <a:lnTo>
                          <a:pt x="92" y="1836"/>
                        </a:lnTo>
                        <a:cubicBezTo>
                          <a:pt x="411" y="1783"/>
                          <a:pt x="726" y="1763"/>
                          <a:pt x="1050" y="1763"/>
                        </a:cubicBezTo>
                        <a:cubicBezTo>
                          <a:pt x="1237" y="1763"/>
                          <a:pt x="1426" y="1769"/>
                          <a:pt x="1620" y="1780"/>
                        </a:cubicBezTo>
                        <a:cubicBezTo>
                          <a:pt x="1769" y="1780"/>
                          <a:pt x="1889" y="1688"/>
                          <a:pt x="1946" y="1539"/>
                        </a:cubicBezTo>
                        <a:lnTo>
                          <a:pt x="2271" y="570"/>
                        </a:lnTo>
                        <a:cubicBezTo>
                          <a:pt x="2299" y="450"/>
                          <a:pt x="2391" y="188"/>
                          <a:pt x="2151" y="68"/>
                        </a:cubicBezTo>
                        <a:cubicBezTo>
                          <a:pt x="2109" y="26"/>
                          <a:pt x="2053" y="0"/>
                          <a:pt x="1978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536" name="Google Shape;536;p1"/>
                <p:cNvGrpSpPr/>
                <p:nvPr/>
              </p:nvGrpSpPr>
              <p:grpSpPr>
                <a:xfrm>
                  <a:off x="3705154" y="2353574"/>
                  <a:ext cx="430900" cy="135174"/>
                  <a:chOff x="3583454" y="2026924"/>
                  <a:chExt cx="430900" cy="135174"/>
                </a:xfrm>
              </p:grpSpPr>
              <p:sp>
                <p:nvSpPr>
                  <p:cNvPr id="537" name="Google Shape;537;p1"/>
                  <p:cNvSpPr/>
                  <p:nvPr/>
                </p:nvSpPr>
                <p:spPr>
                  <a:xfrm>
                    <a:off x="3754867" y="2128093"/>
                    <a:ext cx="32109" cy="3089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9" h="913" extrusionOk="0">
                        <a:moveTo>
                          <a:pt x="0" y="0"/>
                        </a:moveTo>
                        <a:lnTo>
                          <a:pt x="0" y="913"/>
                        </a:lnTo>
                        <a:lnTo>
                          <a:pt x="948" y="913"/>
                        </a:lnTo>
                        <a:lnTo>
                          <a:pt x="948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8" name="Google Shape;538;p1"/>
                  <p:cNvSpPr/>
                  <p:nvPr/>
                </p:nvSpPr>
                <p:spPr>
                  <a:xfrm>
                    <a:off x="3801763" y="2125217"/>
                    <a:ext cx="58941" cy="337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42" h="998" extrusionOk="0">
                        <a:moveTo>
                          <a:pt x="913" y="205"/>
                        </a:moveTo>
                        <a:lnTo>
                          <a:pt x="1444" y="885"/>
                        </a:lnTo>
                        <a:lnTo>
                          <a:pt x="326" y="885"/>
                        </a:lnTo>
                        <a:lnTo>
                          <a:pt x="913" y="205"/>
                        </a:lnTo>
                        <a:close/>
                        <a:moveTo>
                          <a:pt x="913" y="0"/>
                        </a:moveTo>
                        <a:lnTo>
                          <a:pt x="1" y="998"/>
                        </a:lnTo>
                        <a:lnTo>
                          <a:pt x="1741" y="998"/>
                        </a:lnTo>
                        <a:lnTo>
                          <a:pt x="913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9" name="Google Shape;539;p1"/>
                  <p:cNvSpPr/>
                  <p:nvPr/>
                </p:nvSpPr>
                <p:spPr>
                  <a:xfrm>
                    <a:off x="3871668" y="2125217"/>
                    <a:ext cx="34985" cy="359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34" h="1062" extrusionOk="0">
                        <a:moveTo>
                          <a:pt x="941" y="0"/>
                        </a:moveTo>
                        <a:lnTo>
                          <a:pt x="0" y="969"/>
                        </a:lnTo>
                        <a:lnTo>
                          <a:pt x="85" y="1061"/>
                        </a:lnTo>
                        <a:lnTo>
                          <a:pt x="1033" y="85"/>
                        </a:lnTo>
                        <a:lnTo>
                          <a:pt x="941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0" name="Google Shape;540;p1"/>
                  <p:cNvSpPr/>
                  <p:nvPr/>
                </p:nvSpPr>
                <p:spPr>
                  <a:xfrm>
                    <a:off x="3889635" y="2125217"/>
                    <a:ext cx="35933" cy="359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62" h="1062" extrusionOk="0">
                        <a:moveTo>
                          <a:pt x="941" y="0"/>
                        </a:moveTo>
                        <a:lnTo>
                          <a:pt x="0" y="969"/>
                        </a:lnTo>
                        <a:lnTo>
                          <a:pt x="120" y="1061"/>
                        </a:lnTo>
                        <a:lnTo>
                          <a:pt x="1061" y="85"/>
                        </a:lnTo>
                        <a:lnTo>
                          <a:pt x="941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1" name="Google Shape;541;p1"/>
                  <p:cNvSpPr/>
                  <p:nvPr/>
                </p:nvSpPr>
                <p:spPr>
                  <a:xfrm>
                    <a:off x="3937479" y="2123052"/>
                    <a:ext cx="10117" cy="349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9" h="1034" extrusionOk="0">
                        <a:moveTo>
                          <a:pt x="1" y="1"/>
                        </a:moveTo>
                        <a:lnTo>
                          <a:pt x="1" y="93"/>
                        </a:lnTo>
                        <a:lnTo>
                          <a:pt x="29" y="93"/>
                        </a:lnTo>
                        <a:cubicBezTo>
                          <a:pt x="86" y="93"/>
                          <a:pt x="121" y="121"/>
                          <a:pt x="121" y="177"/>
                        </a:cubicBezTo>
                        <a:lnTo>
                          <a:pt x="121" y="418"/>
                        </a:lnTo>
                        <a:cubicBezTo>
                          <a:pt x="121" y="503"/>
                          <a:pt x="149" y="503"/>
                          <a:pt x="178" y="531"/>
                        </a:cubicBezTo>
                        <a:cubicBezTo>
                          <a:pt x="149" y="531"/>
                          <a:pt x="121" y="559"/>
                          <a:pt x="121" y="623"/>
                        </a:cubicBezTo>
                        <a:lnTo>
                          <a:pt x="121" y="857"/>
                        </a:lnTo>
                        <a:cubicBezTo>
                          <a:pt x="121" y="913"/>
                          <a:pt x="86" y="949"/>
                          <a:pt x="29" y="949"/>
                        </a:cubicBezTo>
                        <a:lnTo>
                          <a:pt x="1" y="949"/>
                        </a:lnTo>
                        <a:lnTo>
                          <a:pt x="1" y="1033"/>
                        </a:lnTo>
                        <a:lnTo>
                          <a:pt x="58" y="1033"/>
                        </a:lnTo>
                        <a:cubicBezTo>
                          <a:pt x="178" y="1033"/>
                          <a:pt x="234" y="977"/>
                          <a:pt x="234" y="885"/>
                        </a:cubicBezTo>
                        <a:lnTo>
                          <a:pt x="234" y="623"/>
                        </a:lnTo>
                        <a:cubicBezTo>
                          <a:pt x="234" y="595"/>
                          <a:pt x="234" y="559"/>
                          <a:pt x="263" y="559"/>
                        </a:cubicBezTo>
                        <a:lnTo>
                          <a:pt x="298" y="559"/>
                        </a:lnTo>
                        <a:lnTo>
                          <a:pt x="298" y="475"/>
                        </a:lnTo>
                        <a:lnTo>
                          <a:pt x="263" y="475"/>
                        </a:lnTo>
                        <a:cubicBezTo>
                          <a:pt x="234" y="475"/>
                          <a:pt x="234" y="475"/>
                          <a:pt x="234" y="418"/>
                        </a:cubicBezTo>
                        <a:lnTo>
                          <a:pt x="234" y="177"/>
                        </a:lnTo>
                        <a:cubicBezTo>
                          <a:pt x="234" y="64"/>
                          <a:pt x="178" y="1"/>
                          <a:pt x="58" y="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2" name="Google Shape;542;p1"/>
                  <p:cNvSpPr/>
                  <p:nvPr/>
                </p:nvSpPr>
                <p:spPr>
                  <a:xfrm>
                    <a:off x="3959506" y="2123052"/>
                    <a:ext cx="24936" cy="3904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37" h="1154" extrusionOk="0">
                        <a:moveTo>
                          <a:pt x="354" y="149"/>
                        </a:moveTo>
                        <a:cubicBezTo>
                          <a:pt x="468" y="149"/>
                          <a:pt x="588" y="326"/>
                          <a:pt x="588" y="559"/>
                        </a:cubicBezTo>
                        <a:cubicBezTo>
                          <a:pt x="588" y="828"/>
                          <a:pt x="468" y="1005"/>
                          <a:pt x="354" y="1005"/>
                        </a:cubicBezTo>
                        <a:cubicBezTo>
                          <a:pt x="263" y="1005"/>
                          <a:pt x="142" y="828"/>
                          <a:pt x="142" y="559"/>
                        </a:cubicBezTo>
                        <a:cubicBezTo>
                          <a:pt x="142" y="326"/>
                          <a:pt x="263" y="149"/>
                          <a:pt x="354" y="149"/>
                        </a:cubicBezTo>
                        <a:close/>
                        <a:moveTo>
                          <a:pt x="354" y="1"/>
                        </a:moveTo>
                        <a:cubicBezTo>
                          <a:pt x="142" y="1"/>
                          <a:pt x="1" y="269"/>
                          <a:pt x="1" y="559"/>
                        </a:cubicBezTo>
                        <a:cubicBezTo>
                          <a:pt x="1" y="885"/>
                          <a:pt x="142" y="1154"/>
                          <a:pt x="354" y="1154"/>
                        </a:cubicBezTo>
                        <a:cubicBezTo>
                          <a:pt x="560" y="1154"/>
                          <a:pt x="737" y="885"/>
                          <a:pt x="737" y="559"/>
                        </a:cubicBezTo>
                        <a:cubicBezTo>
                          <a:pt x="737" y="269"/>
                          <a:pt x="560" y="1"/>
                          <a:pt x="354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3" name="Google Shape;543;p1"/>
                  <p:cNvSpPr/>
                  <p:nvPr/>
                </p:nvSpPr>
                <p:spPr>
                  <a:xfrm>
                    <a:off x="3989451" y="2123052"/>
                    <a:ext cx="24903" cy="3904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36" h="1154" extrusionOk="0">
                        <a:moveTo>
                          <a:pt x="354" y="149"/>
                        </a:moveTo>
                        <a:cubicBezTo>
                          <a:pt x="467" y="149"/>
                          <a:pt x="587" y="326"/>
                          <a:pt x="587" y="559"/>
                        </a:cubicBezTo>
                        <a:cubicBezTo>
                          <a:pt x="587" y="828"/>
                          <a:pt x="467" y="1005"/>
                          <a:pt x="354" y="1005"/>
                        </a:cubicBezTo>
                        <a:cubicBezTo>
                          <a:pt x="262" y="1005"/>
                          <a:pt x="142" y="828"/>
                          <a:pt x="142" y="559"/>
                        </a:cubicBezTo>
                        <a:cubicBezTo>
                          <a:pt x="142" y="326"/>
                          <a:pt x="262" y="149"/>
                          <a:pt x="354" y="149"/>
                        </a:cubicBezTo>
                        <a:close/>
                        <a:moveTo>
                          <a:pt x="354" y="1"/>
                        </a:moveTo>
                        <a:cubicBezTo>
                          <a:pt x="142" y="1"/>
                          <a:pt x="0" y="269"/>
                          <a:pt x="0" y="559"/>
                        </a:cubicBezTo>
                        <a:cubicBezTo>
                          <a:pt x="0" y="885"/>
                          <a:pt x="142" y="1154"/>
                          <a:pt x="354" y="1154"/>
                        </a:cubicBezTo>
                        <a:cubicBezTo>
                          <a:pt x="559" y="1154"/>
                          <a:pt x="736" y="885"/>
                          <a:pt x="736" y="559"/>
                        </a:cubicBezTo>
                        <a:cubicBezTo>
                          <a:pt x="736" y="269"/>
                          <a:pt x="559" y="1"/>
                          <a:pt x="354" y="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4" name="Google Shape;544;p1"/>
                  <p:cNvSpPr/>
                  <p:nvPr/>
                </p:nvSpPr>
                <p:spPr>
                  <a:xfrm>
                    <a:off x="3656235" y="2034537"/>
                    <a:ext cx="24936" cy="406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37" h="1202" extrusionOk="0">
                        <a:moveTo>
                          <a:pt x="72" y="1"/>
                        </a:moveTo>
                        <a:cubicBezTo>
                          <a:pt x="57" y="1"/>
                          <a:pt x="43" y="10"/>
                          <a:pt x="29" y="27"/>
                        </a:cubicBezTo>
                        <a:cubicBezTo>
                          <a:pt x="1" y="56"/>
                          <a:pt x="1" y="84"/>
                          <a:pt x="29" y="112"/>
                        </a:cubicBezTo>
                        <a:lnTo>
                          <a:pt x="588" y="699"/>
                        </a:lnTo>
                        <a:lnTo>
                          <a:pt x="29" y="1088"/>
                        </a:lnTo>
                        <a:cubicBezTo>
                          <a:pt x="1" y="1117"/>
                          <a:pt x="1" y="1145"/>
                          <a:pt x="29" y="1173"/>
                        </a:cubicBezTo>
                        <a:lnTo>
                          <a:pt x="57" y="1202"/>
                        </a:lnTo>
                        <a:cubicBezTo>
                          <a:pt x="85" y="1202"/>
                          <a:pt x="85" y="1202"/>
                          <a:pt x="85" y="1173"/>
                        </a:cubicBezTo>
                        <a:lnTo>
                          <a:pt x="708" y="763"/>
                        </a:lnTo>
                        <a:cubicBezTo>
                          <a:pt x="708" y="735"/>
                          <a:pt x="736" y="735"/>
                          <a:pt x="736" y="699"/>
                        </a:cubicBezTo>
                        <a:cubicBezTo>
                          <a:pt x="736" y="699"/>
                          <a:pt x="736" y="671"/>
                          <a:pt x="708" y="671"/>
                        </a:cubicBezTo>
                        <a:lnTo>
                          <a:pt x="121" y="27"/>
                        </a:lnTo>
                        <a:cubicBezTo>
                          <a:pt x="103" y="10"/>
                          <a:pt x="87" y="1"/>
                          <a:pt x="72" y="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5" name="Google Shape;545;p1"/>
                  <p:cNvSpPr/>
                  <p:nvPr/>
                </p:nvSpPr>
                <p:spPr>
                  <a:xfrm>
                    <a:off x="3673221" y="2034537"/>
                    <a:ext cx="24936" cy="406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37" h="1202" extrusionOk="0">
                        <a:moveTo>
                          <a:pt x="72" y="1"/>
                        </a:moveTo>
                        <a:cubicBezTo>
                          <a:pt x="57" y="1"/>
                          <a:pt x="43" y="10"/>
                          <a:pt x="29" y="27"/>
                        </a:cubicBezTo>
                        <a:cubicBezTo>
                          <a:pt x="1" y="56"/>
                          <a:pt x="1" y="84"/>
                          <a:pt x="29" y="112"/>
                        </a:cubicBezTo>
                        <a:lnTo>
                          <a:pt x="588" y="699"/>
                        </a:lnTo>
                        <a:lnTo>
                          <a:pt x="29" y="1088"/>
                        </a:lnTo>
                        <a:cubicBezTo>
                          <a:pt x="1" y="1117"/>
                          <a:pt x="1" y="1145"/>
                          <a:pt x="29" y="1173"/>
                        </a:cubicBezTo>
                        <a:lnTo>
                          <a:pt x="57" y="1202"/>
                        </a:lnTo>
                        <a:cubicBezTo>
                          <a:pt x="86" y="1202"/>
                          <a:pt x="86" y="1202"/>
                          <a:pt x="86" y="1173"/>
                        </a:cubicBezTo>
                        <a:lnTo>
                          <a:pt x="708" y="763"/>
                        </a:lnTo>
                        <a:cubicBezTo>
                          <a:pt x="708" y="735"/>
                          <a:pt x="737" y="735"/>
                          <a:pt x="737" y="699"/>
                        </a:cubicBezTo>
                        <a:cubicBezTo>
                          <a:pt x="737" y="699"/>
                          <a:pt x="737" y="671"/>
                          <a:pt x="708" y="671"/>
                        </a:cubicBezTo>
                        <a:lnTo>
                          <a:pt x="114" y="27"/>
                        </a:lnTo>
                        <a:cubicBezTo>
                          <a:pt x="100" y="10"/>
                          <a:pt x="86" y="1"/>
                          <a:pt x="72" y="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6" name="Google Shape;546;p1"/>
                  <p:cNvSpPr/>
                  <p:nvPr/>
                </p:nvSpPr>
                <p:spPr>
                  <a:xfrm>
                    <a:off x="3706989" y="2034233"/>
                    <a:ext cx="26121" cy="380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72" h="1126" extrusionOk="0">
                        <a:moveTo>
                          <a:pt x="389" y="121"/>
                        </a:moveTo>
                        <a:cubicBezTo>
                          <a:pt x="531" y="121"/>
                          <a:pt x="651" y="326"/>
                          <a:pt x="651" y="567"/>
                        </a:cubicBezTo>
                        <a:cubicBezTo>
                          <a:pt x="651" y="800"/>
                          <a:pt x="531" y="1006"/>
                          <a:pt x="389" y="1006"/>
                        </a:cubicBezTo>
                        <a:cubicBezTo>
                          <a:pt x="241" y="1006"/>
                          <a:pt x="121" y="800"/>
                          <a:pt x="121" y="567"/>
                        </a:cubicBezTo>
                        <a:cubicBezTo>
                          <a:pt x="121" y="326"/>
                          <a:pt x="241" y="121"/>
                          <a:pt x="389" y="121"/>
                        </a:cubicBezTo>
                        <a:close/>
                        <a:moveTo>
                          <a:pt x="389" y="1"/>
                        </a:moveTo>
                        <a:cubicBezTo>
                          <a:pt x="177" y="1"/>
                          <a:pt x="0" y="270"/>
                          <a:pt x="0" y="567"/>
                        </a:cubicBezTo>
                        <a:cubicBezTo>
                          <a:pt x="0" y="885"/>
                          <a:pt x="177" y="1126"/>
                          <a:pt x="389" y="1126"/>
                        </a:cubicBezTo>
                        <a:cubicBezTo>
                          <a:pt x="595" y="1126"/>
                          <a:pt x="771" y="885"/>
                          <a:pt x="771" y="567"/>
                        </a:cubicBezTo>
                        <a:cubicBezTo>
                          <a:pt x="771" y="270"/>
                          <a:pt x="595" y="1"/>
                          <a:pt x="389" y="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7" name="Google Shape;547;p1"/>
                  <p:cNvSpPr/>
                  <p:nvPr/>
                </p:nvSpPr>
                <p:spPr>
                  <a:xfrm>
                    <a:off x="3753885" y="2037346"/>
                    <a:ext cx="4128" cy="3786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2" h="1119" extrusionOk="0">
                        <a:moveTo>
                          <a:pt x="65" y="1"/>
                        </a:moveTo>
                        <a:cubicBezTo>
                          <a:pt x="29" y="1"/>
                          <a:pt x="1" y="29"/>
                          <a:pt x="1" y="58"/>
                        </a:cubicBezTo>
                        <a:lnTo>
                          <a:pt x="1" y="1062"/>
                        </a:lnTo>
                        <a:cubicBezTo>
                          <a:pt x="1" y="1090"/>
                          <a:pt x="29" y="1119"/>
                          <a:pt x="65" y="1119"/>
                        </a:cubicBezTo>
                        <a:cubicBezTo>
                          <a:pt x="93" y="1119"/>
                          <a:pt x="121" y="1090"/>
                          <a:pt x="121" y="1062"/>
                        </a:cubicBezTo>
                        <a:lnTo>
                          <a:pt x="121" y="58"/>
                        </a:lnTo>
                        <a:cubicBezTo>
                          <a:pt x="121" y="29"/>
                          <a:pt x="93" y="1"/>
                          <a:pt x="65" y="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8" name="Google Shape;548;p1"/>
                  <p:cNvSpPr/>
                  <p:nvPr/>
                </p:nvSpPr>
                <p:spPr>
                  <a:xfrm>
                    <a:off x="3771852" y="2041440"/>
                    <a:ext cx="20132" cy="318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5" h="942" extrusionOk="0">
                        <a:moveTo>
                          <a:pt x="0" y="0"/>
                        </a:moveTo>
                        <a:lnTo>
                          <a:pt x="0" y="941"/>
                        </a:lnTo>
                        <a:lnTo>
                          <a:pt x="595" y="941"/>
                        </a:lnTo>
                        <a:lnTo>
                          <a:pt x="595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9" name="Google Shape;549;p1"/>
                  <p:cNvSpPr/>
                  <p:nvPr/>
                </p:nvSpPr>
                <p:spPr>
                  <a:xfrm>
                    <a:off x="3803929" y="2039274"/>
                    <a:ext cx="32820" cy="359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70" h="1062" extrusionOk="0">
                        <a:moveTo>
                          <a:pt x="849" y="121"/>
                        </a:moveTo>
                        <a:lnTo>
                          <a:pt x="849" y="948"/>
                        </a:lnTo>
                        <a:lnTo>
                          <a:pt x="114" y="948"/>
                        </a:lnTo>
                        <a:lnTo>
                          <a:pt x="114" y="121"/>
                        </a:lnTo>
                        <a:close/>
                        <a:moveTo>
                          <a:pt x="57" y="1"/>
                        </a:moveTo>
                        <a:cubicBezTo>
                          <a:pt x="29" y="1"/>
                          <a:pt x="0" y="29"/>
                          <a:pt x="0" y="64"/>
                        </a:cubicBezTo>
                        <a:lnTo>
                          <a:pt x="0" y="1005"/>
                        </a:lnTo>
                        <a:cubicBezTo>
                          <a:pt x="0" y="1033"/>
                          <a:pt x="29" y="1062"/>
                          <a:pt x="57" y="1062"/>
                        </a:cubicBezTo>
                        <a:lnTo>
                          <a:pt x="913" y="1062"/>
                        </a:lnTo>
                        <a:cubicBezTo>
                          <a:pt x="941" y="1062"/>
                          <a:pt x="970" y="1033"/>
                          <a:pt x="970" y="1005"/>
                        </a:cubicBezTo>
                        <a:lnTo>
                          <a:pt x="970" y="64"/>
                        </a:lnTo>
                        <a:cubicBezTo>
                          <a:pt x="970" y="29"/>
                          <a:pt x="941" y="1"/>
                          <a:pt x="913" y="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0" name="Google Shape;550;p1"/>
                  <p:cNvSpPr/>
                  <p:nvPr/>
                </p:nvSpPr>
                <p:spPr>
                  <a:xfrm>
                    <a:off x="3847746" y="2041440"/>
                    <a:ext cx="32820" cy="318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70" h="942" extrusionOk="0">
                        <a:moveTo>
                          <a:pt x="0" y="0"/>
                        </a:moveTo>
                        <a:lnTo>
                          <a:pt x="0" y="941"/>
                        </a:lnTo>
                        <a:lnTo>
                          <a:pt x="969" y="941"/>
                        </a:lnTo>
                        <a:lnTo>
                          <a:pt x="969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1" name="Google Shape;551;p1"/>
                  <p:cNvSpPr/>
                  <p:nvPr/>
                </p:nvSpPr>
                <p:spPr>
                  <a:xfrm>
                    <a:off x="3892477" y="2026924"/>
                    <a:ext cx="25173" cy="643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4" h="1901" extrusionOk="0">
                        <a:moveTo>
                          <a:pt x="349" y="0"/>
                        </a:moveTo>
                        <a:cubicBezTo>
                          <a:pt x="332" y="0"/>
                          <a:pt x="315" y="4"/>
                          <a:pt x="298" y="12"/>
                        </a:cubicBezTo>
                        <a:cubicBezTo>
                          <a:pt x="270" y="12"/>
                          <a:pt x="241" y="40"/>
                          <a:pt x="241" y="75"/>
                        </a:cubicBezTo>
                        <a:cubicBezTo>
                          <a:pt x="270" y="104"/>
                          <a:pt x="298" y="132"/>
                          <a:pt x="326" y="132"/>
                        </a:cubicBezTo>
                        <a:cubicBezTo>
                          <a:pt x="336" y="123"/>
                          <a:pt x="346" y="120"/>
                          <a:pt x="357" y="120"/>
                        </a:cubicBezTo>
                        <a:cubicBezTo>
                          <a:pt x="377" y="120"/>
                          <a:pt x="399" y="132"/>
                          <a:pt x="418" y="132"/>
                        </a:cubicBezTo>
                        <a:cubicBezTo>
                          <a:pt x="447" y="160"/>
                          <a:pt x="475" y="252"/>
                          <a:pt x="503" y="309"/>
                        </a:cubicBezTo>
                        <a:cubicBezTo>
                          <a:pt x="503" y="366"/>
                          <a:pt x="475" y="429"/>
                          <a:pt x="475" y="514"/>
                        </a:cubicBezTo>
                        <a:cubicBezTo>
                          <a:pt x="475" y="542"/>
                          <a:pt x="447" y="606"/>
                          <a:pt x="447" y="663"/>
                        </a:cubicBezTo>
                        <a:cubicBezTo>
                          <a:pt x="447" y="783"/>
                          <a:pt x="475" y="868"/>
                          <a:pt x="532" y="960"/>
                        </a:cubicBezTo>
                        <a:cubicBezTo>
                          <a:pt x="503" y="988"/>
                          <a:pt x="475" y="1016"/>
                          <a:pt x="447" y="1045"/>
                        </a:cubicBezTo>
                        <a:lnTo>
                          <a:pt x="447" y="1278"/>
                        </a:lnTo>
                        <a:lnTo>
                          <a:pt x="447" y="1313"/>
                        </a:lnTo>
                        <a:cubicBezTo>
                          <a:pt x="475" y="1455"/>
                          <a:pt x="447" y="1575"/>
                          <a:pt x="390" y="1667"/>
                        </a:cubicBezTo>
                        <a:cubicBezTo>
                          <a:pt x="344" y="1728"/>
                          <a:pt x="273" y="1775"/>
                          <a:pt x="202" y="1775"/>
                        </a:cubicBezTo>
                        <a:cubicBezTo>
                          <a:pt x="174" y="1775"/>
                          <a:pt x="147" y="1768"/>
                          <a:pt x="121" y="1752"/>
                        </a:cubicBezTo>
                        <a:cubicBezTo>
                          <a:pt x="107" y="1738"/>
                          <a:pt x="93" y="1731"/>
                          <a:pt x="79" y="1731"/>
                        </a:cubicBezTo>
                        <a:cubicBezTo>
                          <a:pt x="65" y="1731"/>
                          <a:pt x="50" y="1738"/>
                          <a:pt x="36" y="1752"/>
                        </a:cubicBezTo>
                        <a:cubicBezTo>
                          <a:pt x="1" y="1780"/>
                          <a:pt x="36" y="1809"/>
                          <a:pt x="65" y="1844"/>
                        </a:cubicBezTo>
                        <a:cubicBezTo>
                          <a:pt x="93" y="1872"/>
                          <a:pt x="150" y="1901"/>
                          <a:pt x="213" y="1901"/>
                        </a:cubicBezTo>
                        <a:cubicBezTo>
                          <a:pt x="326" y="1901"/>
                          <a:pt x="447" y="1809"/>
                          <a:pt x="503" y="1724"/>
                        </a:cubicBezTo>
                        <a:cubicBezTo>
                          <a:pt x="567" y="1604"/>
                          <a:pt x="595" y="1455"/>
                          <a:pt x="567" y="1278"/>
                        </a:cubicBezTo>
                        <a:lnTo>
                          <a:pt x="567" y="1250"/>
                        </a:lnTo>
                        <a:lnTo>
                          <a:pt x="567" y="1101"/>
                        </a:lnTo>
                        <a:cubicBezTo>
                          <a:pt x="567" y="1073"/>
                          <a:pt x="595" y="1045"/>
                          <a:pt x="623" y="1045"/>
                        </a:cubicBezTo>
                        <a:cubicBezTo>
                          <a:pt x="623" y="1016"/>
                          <a:pt x="652" y="1016"/>
                          <a:pt x="652" y="1016"/>
                        </a:cubicBezTo>
                        <a:cubicBezTo>
                          <a:pt x="660" y="1025"/>
                          <a:pt x="668" y="1028"/>
                          <a:pt x="677" y="1028"/>
                        </a:cubicBezTo>
                        <a:cubicBezTo>
                          <a:pt x="697" y="1028"/>
                          <a:pt x="719" y="1008"/>
                          <a:pt x="744" y="988"/>
                        </a:cubicBezTo>
                        <a:cubicBezTo>
                          <a:pt x="744" y="960"/>
                          <a:pt x="744" y="924"/>
                          <a:pt x="708" y="924"/>
                        </a:cubicBezTo>
                        <a:cubicBezTo>
                          <a:pt x="680" y="924"/>
                          <a:pt x="680" y="896"/>
                          <a:pt x="680" y="896"/>
                        </a:cubicBezTo>
                        <a:cubicBezTo>
                          <a:pt x="595" y="896"/>
                          <a:pt x="567" y="783"/>
                          <a:pt x="567" y="663"/>
                        </a:cubicBezTo>
                        <a:cubicBezTo>
                          <a:pt x="567" y="634"/>
                          <a:pt x="567" y="571"/>
                          <a:pt x="595" y="514"/>
                        </a:cubicBezTo>
                        <a:cubicBezTo>
                          <a:pt x="595" y="458"/>
                          <a:pt x="623" y="366"/>
                          <a:pt x="623" y="281"/>
                        </a:cubicBezTo>
                        <a:cubicBezTo>
                          <a:pt x="595" y="189"/>
                          <a:pt x="532" y="104"/>
                          <a:pt x="475" y="40"/>
                        </a:cubicBezTo>
                        <a:cubicBezTo>
                          <a:pt x="435" y="20"/>
                          <a:pt x="391" y="0"/>
                          <a:pt x="349" y="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2" name="Google Shape;552;p1"/>
                  <p:cNvSpPr/>
                  <p:nvPr/>
                </p:nvSpPr>
                <p:spPr>
                  <a:xfrm>
                    <a:off x="3928411" y="2028278"/>
                    <a:ext cx="11030" cy="598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6" h="1769" extrusionOk="0">
                        <a:moveTo>
                          <a:pt x="35" y="0"/>
                        </a:moveTo>
                        <a:cubicBezTo>
                          <a:pt x="0" y="35"/>
                          <a:pt x="0" y="64"/>
                          <a:pt x="0" y="92"/>
                        </a:cubicBezTo>
                        <a:cubicBezTo>
                          <a:pt x="212" y="594"/>
                          <a:pt x="212" y="1182"/>
                          <a:pt x="0" y="1684"/>
                        </a:cubicBezTo>
                        <a:cubicBezTo>
                          <a:pt x="0" y="1712"/>
                          <a:pt x="0" y="1769"/>
                          <a:pt x="35" y="1769"/>
                        </a:cubicBezTo>
                        <a:lnTo>
                          <a:pt x="64" y="1769"/>
                        </a:lnTo>
                        <a:cubicBezTo>
                          <a:pt x="92" y="1769"/>
                          <a:pt x="120" y="1769"/>
                          <a:pt x="120" y="1740"/>
                        </a:cubicBezTo>
                        <a:cubicBezTo>
                          <a:pt x="326" y="1210"/>
                          <a:pt x="326" y="594"/>
                          <a:pt x="120" y="64"/>
                        </a:cubicBezTo>
                        <a:cubicBezTo>
                          <a:pt x="92" y="35"/>
                          <a:pt x="64" y="0"/>
                          <a:pt x="35" y="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3" name="Google Shape;553;p1"/>
                  <p:cNvSpPr/>
                  <p:nvPr/>
                </p:nvSpPr>
                <p:spPr>
                  <a:xfrm>
                    <a:off x="3941573" y="2027296"/>
                    <a:ext cx="14854" cy="689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9" h="2039" extrusionOk="0">
                        <a:moveTo>
                          <a:pt x="85" y="1"/>
                        </a:moveTo>
                        <a:cubicBezTo>
                          <a:pt x="57" y="29"/>
                          <a:pt x="28" y="64"/>
                          <a:pt x="57" y="93"/>
                        </a:cubicBezTo>
                        <a:cubicBezTo>
                          <a:pt x="319" y="680"/>
                          <a:pt x="290" y="1387"/>
                          <a:pt x="0" y="1946"/>
                        </a:cubicBezTo>
                        <a:cubicBezTo>
                          <a:pt x="0" y="1975"/>
                          <a:pt x="0" y="2038"/>
                          <a:pt x="28" y="2038"/>
                        </a:cubicBezTo>
                        <a:lnTo>
                          <a:pt x="57" y="2038"/>
                        </a:lnTo>
                        <a:cubicBezTo>
                          <a:pt x="85" y="2038"/>
                          <a:pt x="85" y="2038"/>
                          <a:pt x="113" y="2010"/>
                        </a:cubicBezTo>
                        <a:cubicBezTo>
                          <a:pt x="439" y="1416"/>
                          <a:pt x="439" y="652"/>
                          <a:pt x="142" y="29"/>
                        </a:cubicBezTo>
                        <a:cubicBezTo>
                          <a:pt x="142" y="1"/>
                          <a:pt x="113" y="1"/>
                          <a:pt x="85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4" name="Google Shape;554;p1"/>
                  <p:cNvSpPr/>
                  <p:nvPr/>
                </p:nvSpPr>
                <p:spPr>
                  <a:xfrm>
                    <a:off x="3622264" y="2026924"/>
                    <a:ext cx="24903" cy="643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36" h="1901" extrusionOk="0">
                        <a:moveTo>
                          <a:pt x="417" y="0"/>
                        </a:moveTo>
                        <a:cubicBezTo>
                          <a:pt x="367" y="0"/>
                          <a:pt x="309" y="20"/>
                          <a:pt x="269" y="40"/>
                        </a:cubicBezTo>
                        <a:cubicBezTo>
                          <a:pt x="205" y="104"/>
                          <a:pt x="149" y="189"/>
                          <a:pt x="149" y="281"/>
                        </a:cubicBezTo>
                        <a:cubicBezTo>
                          <a:pt x="120" y="366"/>
                          <a:pt x="149" y="458"/>
                          <a:pt x="149" y="514"/>
                        </a:cubicBezTo>
                        <a:cubicBezTo>
                          <a:pt x="177" y="571"/>
                          <a:pt x="177" y="634"/>
                          <a:pt x="177" y="663"/>
                        </a:cubicBezTo>
                        <a:cubicBezTo>
                          <a:pt x="177" y="783"/>
                          <a:pt x="149" y="896"/>
                          <a:pt x="64" y="896"/>
                        </a:cubicBezTo>
                        <a:lnTo>
                          <a:pt x="64" y="924"/>
                        </a:lnTo>
                        <a:cubicBezTo>
                          <a:pt x="28" y="924"/>
                          <a:pt x="0" y="960"/>
                          <a:pt x="0" y="988"/>
                        </a:cubicBezTo>
                        <a:cubicBezTo>
                          <a:pt x="20" y="1008"/>
                          <a:pt x="44" y="1028"/>
                          <a:pt x="66" y="1028"/>
                        </a:cubicBezTo>
                        <a:cubicBezTo>
                          <a:pt x="75" y="1028"/>
                          <a:pt x="84" y="1025"/>
                          <a:pt x="92" y="1016"/>
                        </a:cubicBezTo>
                        <a:cubicBezTo>
                          <a:pt x="120" y="1016"/>
                          <a:pt x="120" y="1016"/>
                          <a:pt x="120" y="1045"/>
                        </a:cubicBezTo>
                        <a:cubicBezTo>
                          <a:pt x="149" y="1045"/>
                          <a:pt x="177" y="1073"/>
                          <a:pt x="177" y="1101"/>
                        </a:cubicBezTo>
                        <a:cubicBezTo>
                          <a:pt x="205" y="1137"/>
                          <a:pt x="177" y="1193"/>
                          <a:pt x="177" y="1250"/>
                        </a:cubicBezTo>
                        <a:lnTo>
                          <a:pt x="177" y="1278"/>
                        </a:lnTo>
                        <a:cubicBezTo>
                          <a:pt x="149" y="1455"/>
                          <a:pt x="177" y="1604"/>
                          <a:pt x="269" y="1724"/>
                        </a:cubicBezTo>
                        <a:cubicBezTo>
                          <a:pt x="325" y="1809"/>
                          <a:pt x="446" y="1901"/>
                          <a:pt x="559" y="1901"/>
                        </a:cubicBezTo>
                        <a:cubicBezTo>
                          <a:pt x="594" y="1901"/>
                          <a:pt x="651" y="1872"/>
                          <a:pt x="707" y="1844"/>
                        </a:cubicBezTo>
                        <a:cubicBezTo>
                          <a:pt x="736" y="1809"/>
                          <a:pt x="736" y="1780"/>
                          <a:pt x="707" y="1752"/>
                        </a:cubicBezTo>
                        <a:cubicBezTo>
                          <a:pt x="707" y="1738"/>
                          <a:pt x="693" y="1731"/>
                          <a:pt x="676" y="1731"/>
                        </a:cubicBezTo>
                        <a:cubicBezTo>
                          <a:pt x="658" y="1731"/>
                          <a:pt x="637" y="1738"/>
                          <a:pt x="623" y="1752"/>
                        </a:cubicBezTo>
                        <a:cubicBezTo>
                          <a:pt x="597" y="1768"/>
                          <a:pt x="570" y="1775"/>
                          <a:pt x="542" y="1775"/>
                        </a:cubicBezTo>
                        <a:cubicBezTo>
                          <a:pt x="471" y="1775"/>
                          <a:pt x="400" y="1728"/>
                          <a:pt x="354" y="1667"/>
                        </a:cubicBezTo>
                        <a:cubicBezTo>
                          <a:pt x="297" y="1575"/>
                          <a:pt x="269" y="1455"/>
                          <a:pt x="297" y="1313"/>
                        </a:cubicBezTo>
                        <a:lnTo>
                          <a:pt x="297" y="1278"/>
                        </a:lnTo>
                        <a:cubicBezTo>
                          <a:pt x="297" y="1193"/>
                          <a:pt x="325" y="1137"/>
                          <a:pt x="297" y="1045"/>
                        </a:cubicBezTo>
                        <a:cubicBezTo>
                          <a:pt x="269" y="1016"/>
                          <a:pt x="241" y="988"/>
                          <a:pt x="205" y="960"/>
                        </a:cubicBezTo>
                        <a:cubicBezTo>
                          <a:pt x="269" y="868"/>
                          <a:pt x="297" y="783"/>
                          <a:pt x="297" y="663"/>
                        </a:cubicBezTo>
                        <a:cubicBezTo>
                          <a:pt x="297" y="606"/>
                          <a:pt x="297" y="542"/>
                          <a:pt x="269" y="514"/>
                        </a:cubicBezTo>
                        <a:cubicBezTo>
                          <a:pt x="269" y="429"/>
                          <a:pt x="241" y="366"/>
                          <a:pt x="269" y="309"/>
                        </a:cubicBezTo>
                        <a:cubicBezTo>
                          <a:pt x="269" y="252"/>
                          <a:pt x="297" y="160"/>
                          <a:pt x="354" y="132"/>
                        </a:cubicBezTo>
                        <a:cubicBezTo>
                          <a:pt x="373" y="132"/>
                          <a:pt x="395" y="120"/>
                          <a:pt x="416" y="120"/>
                        </a:cubicBezTo>
                        <a:cubicBezTo>
                          <a:pt x="426" y="120"/>
                          <a:pt x="436" y="123"/>
                          <a:pt x="446" y="132"/>
                        </a:cubicBezTo>
                        <a:cubicBezTo>
                          <a:pt x="474" y="132"/>
                          <a:pt x="502" y="104"/>
                          <a:pt x="502" y="75"/>
                        </a:cubicBezTo>
                        <a:cubicBezTo>
                          <a:pt x="502" y="40"/>
                          <a:pt x="502" y="12"/>
                          <a:pt x="474" y="12"/>
                        </a:cubicBezTo>
                        <a:cubicBezTo>
                          <a:pt x="457" y="4"/>
                          <a:pt x="438" y="0"/>
                          <a:pt x="417" y="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5" name="Google Shape;555;p1"/>
                  <p:cNvSpPr/>
                  <p:nvPr/>
                </p:nvSpPr>
                <p:spPr>
                  <a:xfrm>
                    <a:off x="3600474" y="2028278"/>
                    <a:ext cx="11978" cy="598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4" h="1769" extrusionOk="0">
                        <a:moveTo>
                          <a:pt x="290" y="0"/>
                        </a:moveTo>
                        <a:cubicBezTo>
                          <a:pt x="262" y="0"/>
                          <a:pt x="234" y="35"/>
                          <a:pt x="234" y="64"/>
                        </a:cubicBezTo>
                        <a:cubicBezTo>
                          <a:pt x="0" y="594"/>
                          <a:pt x="0" y="1210"/>
                          <a:pt x="205" y="1740"/>
                        </a:cubicBezTo>
                        <a:cubicBezTo>
                          <a:pt x="234" y="1769"/>
                          <a:pt x="234" y="1769"/>
                          <a:pt x="262" y="1769"/>
                        </a:cubicBezTo>
                        <a:lnTo>
                          <a:pt x="290" y="1769"/>
                        </a:lnTo>
                        <a:cubicBezTo>
                          <a:pt x="319" y="1769"/>
                          <a:pt x="319" y="1712"/>
                          <a:pt x="319" y="1684"/>
                        </a:cubicBezTo>
                        <a:cubicBezTo>
                          <a:pt x="113" y="1182"/>
                          <a:pt x="113" y="594"/>
                          <a:pt x="319" y="92"/>
                        </a:cubicBezTo>
                        <a:cubicBezTo>
                          <a:pt x="354" y="64"/>
                          <a:pt x="319" y="35"/>
                          <a:pt x="290" y="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6" name="Google Shape;556;p1"/>
                  <p:cNvSpPr/>
                  <p:nvPr/>
                </p:nvSpPr>
                <p:spPr>
                  <a:xfrm>
                    <a:off x="3583454" y="2027296"/>
                    <a:ext cx="14887" cy="689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0" h="2039" extrusionOk="0">
                        <a:moveTo>
                          <a:pt x="355" y="1"/>
                        </a:moveTo>
                        <a:cubicBezTo>
                          <a:pt x="326" y="1"/>
                          <a:pt x="291" y="1"/>
                          <a:pt x="291" y="29"/>
                        </a:cubicBezTo>
                        <a:cubicBezTo>
                          <a:pt x="1" y="652"/>
                          <a:pt x="29" y="1416"/>
                          <a:pt x="326" y="2010"/>
                        </a:cubicBezTo>
                        <a:cubicBezTo>
                          <a:pt x="355" y="2038"/>
                          <a:pt x="355" y="2038"/>
                          <a:pt x="383" y="2038"/>
                        </a:cubicBezTo>
                        <a:lnTo>
                          <a:pt x="411" y="2038"/>
                        </a:lnTo>
                        <a:cubicBezTo>
                          <a:pt x="440" y="2038"/>
                          <a:pt x="440" y="1975"/>
                          <a:pt x="440" y="1946"/>
                        </a:cubicBezTo>
                        <a:cubicBezTo>
                          <a:pt x="150" y="1387"/>
                          <a:pt x="114" y="680"/>
                          <a:pt x="383" y="93"/>
                        </a:cubicBezTo>
                        <a:cubicBezTo>
                          <a:pt x="411" y="64"/>
                          <a:pt x="383" y="29"/>
                          <a:pt x="355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557" name="Google Shape;557;p1"/>
                <p:cNvGrpSpPr/>
                <p:nvPr/>
              </p:nvGrpSpPr>
              <p:grpSpPr>
                <a:xfrm>
                  <a:off x="4013356" y="2847427"/>
                  <a:ext cx="312168" cy="63373"/>
                  <a:chOff x="4157006" y="2607377"/>
                  <a:chExt cx="312168" cy="63373"/>
                </a:xfrm>
              </p:grpSpPr>
              <p:sp>
                <p:nvSpPr>
                  <p:cNvPr id="558" name="Google Shape;558;p1"/>
                  <p:cNvSpPr/>
                  <p:nvPr/>
                </p:nvSpPr>
                <p:spPr>
                  <a:xfrm>
                    <a:off x="4411214" y="2619017"/>
                    <a:ext cx="24903" cy="397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36" h="1176" extrusionOk="0">
                        <a:moveTo>
                          <a:pt x="665" y="1"/>
                        </a:moveTo>
                        <a:cubicBezTo>
                          <a:pt x="651" y="1"/>
                          <a:pt x="637" y="8"/>
                          <a:pt x="623" y="22"/>
                        </a:cubicBezTo>
                        <a:lnTo>
                          <a:pt x="28" y="673"/>
                        </a:lnTo>
                        <a:cubicBezTo>
                          <a:pt x="28" y="673"/>
                          <a:pt x="0" y="673"/>
                          <a:pt x="28" y="701"/>
                        </a:cubicBezTo>
                        <a:lnTo>
                          <a:pt x="28" y="758"/>
                        </a:lnTo>
                        <a:lnTo>
                          <a:pt x="651" y="1175"/>
                        </a:lnTo>
                        <a:lnTo>
                          <a:pt x="679" y="1175"/>
                        </a:lnTo>
                        <a:cubicBezTo>
                          <a:pt x="679" y="1175"/>
                          <a:pt x="708" y="1175"/>
                          <a:pt x="708" y="1147"/>
                        </a:cubicBezTo>
                        <a:cubicBezTo>
                          <a:pt x="736" y="1111"/>
                          <a:pt x="736" y="1083"/>
                          <a:pt x="708" y="1083"/>
                        </a:cubicBezTo>
                        <a:lnTo>
                          <a:pt x="177" y="701"/>
                        </a:lnTo>
                        <a:lnTo>
                          <a:pt x="708" y="114"/>
                        </a:lnTo>
                        <a:cubicBezTo>
                          <a:pt x="736" y="86"/>
                          <a:pt x="736" y="50"/>
                          <a:pt x="708" y="22"/>
                        </a:cubicBezTo>
                        <a:cubicBezTo>
                          <a:pt x="693" y="8"/>
                          <a:pt x="679" y="1"/>
                          <a:pt x="665" y="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9" name="Google Shape;559;p1"/>
                  <p:cNvSpPr/>
                  <p:nvPr/>
                </p:nvSpPr>
                <p:spPr>
                  <a:xfrm>
                    <a:off x="4395176" y="2619017"/>
                    <a:ext cx="23955" cy="397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08" h="1176" extrusionOk="0">
                        <a:moveTo>
                          <a:pt x="651" y="1"/>
                        </a:moveTo>
                        <a:cubicBezTo>
                          <a:pt x="637" y="1"/>
                          <a:pt x="623" y="8"/>
                          <a:pt x="623" y="22"/>
                        </a:cubicBezTo>
                        <a:lnTo>
                          <a:pt x="0" y="673"/>
                        </a:lnTo>
                        <a:lnTo>
                          <a:pt x="0" y="701"/>
                        </a:lnTo>
                        <a:cubicBezTo>
                          <a:pt x="0" y="729"/>
                          <a:pt x="0" y="729"/>
                          <a:pt x="35" y="758"/>
                        </a:cubicBezTo>
                        <a:lnTo>
                          <a:pt x="623" y="1175"/>
                        </a:lnTo>
                        <a:lnTo>
                          <a:pt x="651" y="1175"/>
                        </a:lnTo>
                        <a:cubicBezTo>
                          <a:pt x="679" y="1175"/>
                          <a:pt x="679" y="1175"/>
                          <a:pt x="708" y="1147"/>
                        </a:cubicBezTo>
                        <a:cubicBezTo>
                          <a:pt x="708" y="1111"/>
                          <a:pt x="708" y="1083"/>
                          <a:pt x="679" y="1083"/>
                        </a:cubicBezTo>
                        <a:lnTo>
                          <a:pt x="149" y="701"/>
                        </a:lnTo>
                        <a:lnTo>
                          <a:pt x="708" y="114"/>
                        </a:lnTo>
                        <a:cubicBezTo>
                          <a:pt x="708" y="86"/>
                          <a:pt x="708" y="50"/>
                          <a:pt x="679" y="22"/>
                        </a:cubicBezTo>
                        <a:cubicBezTo>
                          <a:pt x="679" y="8"/>
                          <a:pt x="665" y="1"/>
                          <a:pt x="651" y="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0" name="Google Shape;560;p1"/>
                  <p:cNvSpPr/>
                  <p:nvPr/>
                </p:nvSpPr>
                <p:spPr>
                  <a:xfrm>
                    <a:off x="4360460" y="2620708"/>
                    <a:ext cx="25884" cy="371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5" h="1097" extrusionOk="0">
                        <a:moveTo>
                          <a:pt x="382" y="120"/>
                        </a:moveTo>
                        <a:cubicBezTo>
                          <a:pt x="531" y="120"/>
                          <a:pt x="644" y="297"/>
                          <a:pt x="644" y="531"/>
                        </a:cubicBezTo>
                        <a:cubicBezTo>
                          <a:pt x="644" y="771"/>
                          <a:pt x="531" y="976"/>
                          <a:pt x="382" y="976"/>
                        </a:cubicBezTo>
                        <a:cubicBezTo>
                          <a:pt x="234" y="976"/>
                          <a:pt x="114" y="771"/>
                          <a:pt x="114" y="531"/>
                        </a:cubicBezTo>
                        <a:cubicBezTo>
                          <a:pt x="114" y="297"/>
                          <a:pt x="234" y="120"/>
                          <a:pt x="382" y="120"/>
                        </a:cubicBezTo>
                        <a:close/>
                        <a:moveTo>
                          <a:pt x="382" y="0"/>
                        </a:moveTo>
                        <a:cubicBezTo>
                          <a:pt x="177" y="0"/>
                          <a:pt x="0" y="241"/>
                          <a:pt x="0" y="531"/>
                        </a:cubicBezTo>
                        <a:cubicBezTo>
                          <a:pt x="0" y="856"/>
                          <a:pt x="177" y="1097"/>
                          <a:pt x="382" y="1097"/>
                        </a:cubicBezTo>
                        <a:cubicBezTo>
                          <a:pt x="587" y="1097"/>
                          <a:pt x="764" y="856"/>
                          <a:pt x="764" y="531"/>
                        </a:cubicBezTo>
                        <a:cubicBezTo>
                          <a:pt x="764" y="241"/>
                          <a:pt x="587" y="0"/>
                          <a:pt x="382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1" name="Google Shape;561;p1"/>
                  <p:cNvSpPr/>
                  <p:nvPr/>
                </p:nvSpPr>
                <p:spPr>
                  <a:xfrm>
                    <a:off x="4335320" y="2620708"/>
                    <a:ext cx="4094" cy="371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1" h="1097" extrusionOk="0">
                        <a:moveTo>
                          <a:pt x="64" y="0"/>
                        </a:moveTo>
                        <a:cubicBezTo>
                          <a:pt x="36" y="0"/>
                          <a:pt x="1" y="0"/>
                          <a:pt x="1" y="64"/>
                        </a:cubicBezTo>
                        <a:lnTo>
                          <a:pt x="1" y="1033"/>
                        </a:lnTo>
                        <a:cubicBezTo>
                          <a:pt x="1" y="1061"/>
                          <a:pt x="36" y="1097"/>
                          <a:pt x="64" y="1097"/>
                        </a:cubicBezTo>
                        <a:cubicBezTo>
                          <a:pt x="92" y="1097"/>
                          <a:pt x="121" y="1061"/>
                          <a:pt x="121" y="1033"/>
                        </a:cubicBezTo>
                        <a:lnTo>
                          <a:pt x="121" y="64"/>
                        </a:lnTo>
                        <a:cubicBezTo>
                          <a:pt x="121" y="0"/>
                          <a:pt x="92" y="0"/>
                          <a:pt x="64" y="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2" name="Google Shape;562;p1"/>
                  <p:cNvSpPr/>
                  <p:nvPr/>
                </p:nvSpPr>
                <p:spPr>
                  <a:xfrm>
                    <a:off x="4302534" y="2623821"/>
                    <a:ext cx="19895" cy="3089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" h="913" extrusionOk="0">
                        <a:moveTo>
                          <a:pt x="0" y="0"/>
                        </a:moveTo>
                        <a:lnTo>
                          <a:pt x="0" y="913"/>
                        </a:lnTo>
                        <a:lnTo>
                          <a:pt x="587" y="913"/>
                        </a:lnTo>
                        <a:lnTo>
                          <a:pt x="587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3" name="Google Shape;563;p1"/>
                  <p:cNvSpPr/>
                  <p:nvPr/>
                </p:nvSpPr>
                <p:spPr>
                  <a:xfrm>
                    <a:off x="4257532" y="2621893"/>
                    <a:ext cx="33057" cy="347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77" h="1027" extrusionOk="0">
                        <a:moveTo>
                          <a:pt x="856" y="114"/>
                        </a:moveTo>
                        <a:lnTo>
                          <a:pt x="856" y="913"/>
                        </a:lnTo>
                        <a:lnTo>
                          <a:pt x="121" y="913"/>
                        </a:lnTo>
                        <a:lnTo>
                          <a:pt x="121" y="114"/>
                        </a:lnTo>
                        <a:close/>
                        <a:moveTo>
                          <a:pt x="64" y="1"/>
                        </a:moveTo>
                        <a:cubicBezTo>
                          <a:pt x="36" y="1"/>
                          <a:pt x="0" y="29"/>
                          <a:pt x="0" y="57"/>
                        </a:cubicBezTo>
                        <a:lnTo>
                          <a:pt x="0" y="970"/>
                        </a:lnTo>
                        <a:cubicBezTo>
                          <a:pt x="0" y="998"/>
                          <a:pt x="36" y="1026"/>
                          <a:pt x="64" y="1026"/>
                        </a:cubicBezTo>
                        <a:lnTo>
                          <a:pt x="920" y="1026"/>
                        </a:lnTo>
                        <a:cubicBezTo>
                          <a:pt x="948" y="1026"/>
                          <a:pt x="977" y="998"/>
                          <a:pt x="977" y="970"/>
                        </a:cubicBezTo>
                        <a:lnTo>
                          <a:pt x="977" y="57"/>
                        </a:lnTo>
                        <a:cubicBezTo>
                          <a:pt x="977" y="29"/>
                          <a:pt x="948" y="1"/>
                          <a:pt x="920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4" name="Google Shape;564;p1"/>
                  <p:cNvSpPr/>
                  <p:nvPr/>
                </p:nvSpPr>
                <p:spPr>
                  <a:xfrm>
                    <a:off x="4214696" y="2623821"/>
                    <a:ext cx="32076" cy="3089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8" h="913" extrusionOk="0">
                        <a:moveTo>
                          <a:pt x="0" y="0"/>
                        </a:moveTo>
                        <a:lnTo>
                          <a:pt x="0" y="913"/>
                        </a:lnTo>
                        <a:lnTo>
                          <a:pt x="948" y="913"/>
                        </a:lnTo>
                        <a:lnTo>
                          <a:pt x="948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5" name="Google Shape;565;p1"/>
                  <p:cNvSpPr/>
                  <p:nvPr/>
                </p:nvSpPr>
                <p:spPr>
                  <a:xfrm>
                    <a:off x="4178762" y="2607377"/>
                    <a:ext cx="23989" cy="633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09" h="1873" extrusionOk="0">
                        <a:moveTo>
                          <a:pt x="392" y="0"/>
                        </a:moveTo>
                        <a:cubicBezTo>
                          <a:pt x="350" y="0"/>
                          <a:pt x="310" y="20"/>
                          <a:pt x="270" y="40"/>
                        </a:cubicBezTo>
                        <a:cubicBezTo>
                          <a:pt x="178" y="104"/>
                          <a:pt x="149" y="189"/>
                          <a:pt x="121" y="281"/>
                        </a:cubicBezTo>
                        <a:cubicBezTo>
                          <a:pt x="121" y="366"/>
                          <a:pt x="121" y="458"/>
                          <a:pt x="149" y="514"/>
                        </a:cubicBezTo>
                        <a:cubicBezTo>
                          <a:pt x="149" y="571"/>
                          <a:pt x="178" y="635"/>
                          <a:pt x="178" y="663"/>
                        </a:cubicBezTo>
                        <a:cubicBezTo>
                          <a:pt x="178" y="748"/>
                          <a:pt x="149" y="868"/>
                          <a:pt x="65" y="896"/>
                        </a:cubicBezTo>
                        <a:lnTo>
                          <a:pt x="29" y="896"/>
                        </a:lnTo>
                        <a:cubicBezTo>
                          <a:pt x="1" y="925"/>
                          <a:pt x="1" y="960"/>
                          <a:pt x="1" y="988"/>
                        </a:cubicBezTo>
                        <a:cubicBezTo>
                          <a:pt x="1" y="1017"/>
                          <a:pt x="29" y="1017"/>
                          <a:pt x="65" y="1017"/>
                        </a:cubicBezTo>
                        <a:lnTo>
                          <a:pt x="121" y="1017"/>
                        </a:lnTo>
                        <a:lnTo>
                          <a:pt x="178" y="1073"/>
                        </a:lnTo>
                        <a:lnTo>
                          <a:pt x="178" y="1250"/>
                        </a:lnTo>
                        <a:lnTo>
                          <a:pt x="149" y="1278"/>
                        </a:lnTo>
                        <a:cubicBezTo>
                          <a:pt x="149" y="1455"/>
                          <a:pt x="178" y="1604"/>
                          <a:pt x="241" y="1696"/>
                        </a:cubicBezTo>
                        <a:cubicBezTo>
                          <a:pt x="298" y="1809"/>
                          <a:pt x="418" y="1873"/>
                          <a:pt x="531" y="1873"/>
                        </a:cubicBezTo>
                        <a:cubicBezTo>
                          <a:pt x="595" y="1873"/>
                          <a:pt x="623" y="1844"/>
                          <a:pt x="680" y="1809"/>
                        </a:cubicBezTo>
                        <a:cubicBezTo>
                          <a:pt x="708" y="1809"/>
                          <a:pt x="708" y="1752"/>
                          <a:pt x="708" y="1752"/>
                        </a:cubicBezTo>
                        <a:cubicBezTo>
                          <a:pt x="688" y="1732"/>
                          <a:pt x="668" y="1712"/>
                          <a:pt x="648" y="1712"/>
                        </a:cubicBezTo>
                        <a:cubicBezTo>
                          <a:pt x="640" y="1712"/>
                          <a:pt x="632" y="1716"/>
                          <a:pt x="623" y="1724"/>
                        </a:cubicBezTo>
                        <a:cubicBezTo>
                          <a:pt x="598" y="1740"/>
                          <a:pt x="568" y="1747"/>
                          <a:pt x="537" y="1747"/>
                        </a:cubicBezTo>
                        <a:cubicBezTo>
                          <a:pt x="456" y="1747"/>
                          <a:pt x="367" y="1699"/>
                          <a:pt x="326" y="1632"/>
                        </a:cubicBezTo>
                        <a:cubicBezTo>
                          <a:pt x="270" y="1547"/>
                          <a:pt x="270" y="1427"/>
                          <a:pt x="270" y="1278"/>
                        </a:cubicBezTo>
                        <a:lnTo>
                          <a:pt x="298" y="1250"/>
                        </a:lnTo>
                        <a:cubicBezTo>
                          <a:pt x="298" y="1194"/>
                          <a:pt x="298" y="1102"/>
                          <a:pt x="270" y="1045"/>
                        </a:cubicBezTo>
                        <a:cubicBezTo>
                          <a:pt x="270" y="1017"/>
                          <a:pt x="241" y="960"/>
                          <a:pt x="206" y="925"/>
                        </a:cubicBezTo>
                        <a:cubicBezTo>
                          <a:pt x="270" y="868"/>
                          <a:pt x="298" y="748"/>
                          <a:pt x="298" y="663"/>
                        </a:cubicBezTo>
                        <a:cubicBezTo>
                          <a:pt x="298" y="606"/>
                          <a:pt x="270" y="543"/>
                          <a:pt x="270" y="514"/>
                        </a:cubicBezTo>
                        <a:cubicBezTo>
                          <a:pt x="241" y="430"/>
                          <a:pt x="241" y="366"/>
                          <a:pt x="241" y="309"/>
                        </a:cubicBezTo>
                        <a:cubicBezTo>
                          <a:pt x="241" y="253"/>
                          <a:pt x="298" y="161"/>
                          <a:pt x="326" y="132"/>
                        </a:cubicBezTo>
                        <a:lnTo>
                          <a:pt x="418" y="132"/>
                        </a:lnTo>
                        <a:cubicBezTo>
                          <a:pt x="447" y="132"/>
                          <a:pt x="475" y="132"/>
                          <a:pt x="475" y="104"/>
                        </a:cubicBezTo>
                        <a:cubicBezTo>
                          <a:pt x="503" y="40"/>
                          <a:pt x="475" y="12"/>
                          <a:pt x="447" y="12"/>
                        </a:cubicBezTo>
                        <a:cubicBezTo>
                          <a:pt x="428" y="4"/>
                          <a:pt x="410" y="0"/>
                          <a:pt x="392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6" name="Google Shape;566;p1"/>
                  <p:cNvSpPr/>
                  <p:nvPr/>
                </p:nvSpPr>
                <p:spPr>
                  <a:xfrm>
                    <a:off x="4157006" y="2609915"/>
                    <a:ext cx="10793" cy="587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9" h="1735" extrusionOk="0">
                        <a:moveTo>
                          <a:pt x="290" y="1"/>
                        </a:moveTo>
                        <a:cubicBezTo>
                          <a:pt x="262" y="1"/>
                          <a:pt x="234" y="1"/>
                          <a:pt x="205" y="29"/>
                        </a:cubicBezTo>
                        <a:cubicBezTo>
                          <a:pt x="0" y="560"/>
                          <a:pt x="0" y="1175"/>
                          <a:pt x="205" y="1706"/>
                        </a:cubicBezTo>
                        <a:cubicBezTo>
                          <a:pt x="205" y="1706"/>
                          <a:pt x="234" y="1734"/>
                          <a:pt x="262" y="1734"/>
                        </a:cubicBezTo>
                        <a:lnTo>
                          <a:pt x="290" y="1734"/>
                        </a:lnTo>
                        <a:cubicBezTo>
                          <a:pt x="318" y="1706"/>
                          <a:pt x="318" y="1677"/>
                          <a:pt x="318" y="1649"/>
                        </a:cubicBezTo>
                        <a:cubicBezTo>
                          <a:pt x="113" y="1147"/>
                          <a:pt x="113" y="588"/>
                          <a:pt x="318" y="86"/>
                        </a:cubicBezTo>
                        <a:cubicBezTo>
                          <a:pt x="318" y="57"/>
                          <a:pt x="318" y="1"/>
                          <a:pt x="29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7" name="Google Shape;567;p1"/>
                  <p:cNvSpPr/>
                  <p:nvPr/>
                </p:nvSpPr>
                <p:spPr>
                  <a:xfrm>
                    <a:off x="4445185" y="2607377"/>
                    <a:ext cx="23989" cy="633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09" h="1873" extrusionOk="0">
                        <a:moveTo>
                          <a:pt x="317" y="0"/>
                        </a:moveTo>
                        <a:cubicBezTo>
                          <a:pt x="299" y="0"/>
                          <a:pt x="281" y="4"/>
                          <a:pt x="262" y="12"/>
                        </a:cubicBezTo>
                        <a:cubicBezTo>
                          <a:pt x="234" y="12"/>
                          <a:pt x="206" y="40"/>
                          <a:pt x="234" y="104"/>
                        </a:cubicBezTo>
                        <a:cubicBezTo>
                          <a:pt x="234" y="132"/>
                          <a:pt x="262" y="132"/>
                          <a:pt x="291" y="132"/>
                        </a:cubicBezTo>
                        <a:lnTo>
                          <a:pt x="383" y="132"/>
                        </a:lnTo>
                        <a:cubicBezTo>
                          <a:pt x="411" y="161"/>
                          <a:pt x="468" y="253"/>
                          <a:pt x="468" y="309"/>
                        </a:cubicBezTo>
                        <a:cubicBezTo>
                          <a:pt x="468" y="366"/>
                          <a:pt x="468" y="430"/>
                          <a:pt x="439" y="514"/>
                        </a:cubicBezTo>
                        <a:cubicBezTo>
                          <a:pt x="439" y="543"/>
                          <a:pt x="439" y="606"/>
                          <a:pt x="411" y="663"/>
                        </a:cubicBezTo>
                        <a:cubicBezTo>
                          <a:pt x="411" y="748"/>
                          <a:pt x="439" y="868"/>
                          <a:pt x="503" y="925"/>
                        </a:cubicBezTo>
                        <a:cubicBezTo>
                          <a:pt x="468" y="960"/>
                          <a:pt x="439" y="1017"/>
                          <a:pt x="439" y="1045"/>
                        </a:cubicBezTo>
                        <a:cubicBezTo>
                          <a:pt x="411" y="1102"/>
                          <a:pt x="411" y="1194"/>
                          <a:pt x="439" y="1250"/>
                        </a:cubicBezTo>
                        <a:lnTo>
                          <a:pt x="439" y="1278"/>
                        </a:lnTo>
                        <a:cubicBezTo>
                          <a:pt x="439" y="1427"/>
                          <a:pt x="439" y="1547"/>
                          <a:pt x="383" y="1632"/>
                        </a:cubicBezTo>
                        <a:cubicBezTo>
                          <a:pt x="342" y="1699"/>
                          <a:pt x="253" y="1747"/>
                          <a:pt x="172" y="1747"/>
                        </a:cubicBezTo>
                        <a:cubicBezTo>
                          <a:pt x="141" y="1747"/>
                          <a:pt x="111" y="1740"/>
                          <a:pt x="86" y="1724"/>
                        </a:cubicBezTo>
                        <a:cubicBezTo>
                          <a:pt x="77" y="1716"/>
                          <a:pt x="69" y="1712"/>
                          <a:pt x="61" y="1712"/>
                        </a:cubicBezTo>
                        <a:cubicBezTo>
                          <a:pt x="43" y="1712"/>
                          <a:pt x="29" y="1732"/>
                          <a:pt x="29" y="1752"/>
                        </a:cubicBezTo>
                        <a:cubicBezTo>
                          <a:pt x="1" y="1752"/>
                          <a:pt x="1" y="1809"/>
                          <a:pt x="29" y="1809"/>
                        </a:cubicBezTo>
                        <a:cubicBezTo>
                          <a:pt x="86" y="1844"/>
                          <a:pt x="114" y="1873"/>
                          <a:pt x="178" y="1873"/>
                        </a:cubicBezTo>
                        <a:cubicBezTo>
                          <a:pt x="291" y="1873"/>
                          <a:pt x="411" y="1809"/>
                          <a:pt x="468" y="1696"/>
                        </a:cubicBezTo>
                        <a:cubicBezTo>
                          <a:pt x="560" y="1604"/>
                          <a:pt x="560" y="1455"/>
                          <a:pt x="560" y="1278"/>
                        </a:cubicBezTo>
                        <a:lnTo>
                          <a:pt x="560" y="1250"/>
                        </a:lnTo>
                        <a:cubicBezTo>
                          <a:pt x="531" y="1194"/>
                          <a:pt x="531" y="1137"/>
                          <a:pt x="560" y="1073"/>
                        </a:cubicBezTo>
                        <a:cubicBezTo>
                          <a:pt x="560" y="1045"/>
                          <a:pt x="588" y="1045"/>
                          <a:pt x="588" y="1017"/>
                        </a:cubicBezTo>
                        <a:lnTo>
                          <a:pt x="644" y="1017"/>
                        </a:lnTo>
                        <a:cubicBezTo>
                          <a:pt x="680" y="1017"/>
                          <a:pt x="708" y="1017"/>
                          <a:pt x="708" y="988"/>
                        </a:cubicBezTo>
                        <a:cubicBezTo>
                          <a:pt x="708" y="960"/>
                          <a:pt x="708" y="925"/>
                          <a:pt x="680" y="896"/>
                        </a:cubicBezTo>
                        <a:lnTo>
                          <a:pt x="644" y="896"/>
                        </a:lnTo>
                        <a:cubicBezTo>
                          <a:pt x="588" y="868"/>
                          <a:pt x="531" y="748"/>
                          <a:pt x="531" y="663"/>
                        </a:cubicBezTo>
                        <a:cubicBezTo>
                          <a:pt x="560" y="635"/>
                          <a:pt x="560" y="571"/>
                          <a:pt x="560" y="514"/>
                        </a:cubicBezTo>
                        <a:cubicBezTo>
                          <a:pt x="588" y="458"/>
                          <a:pt x="588" y="366"/>
                          <a:pt x="588" y="281"/>
                        </a:cubicBezTo>
                        <a:cubicBezTo>
                          <a:pt x="588" y="189"/>
                          <a:pt x="531" y="104"/>
                          <a:pt x="439" y="40"/>
                        </a:cubicBezTo>
                        <a:cubicBezTo>
                          <a:pt x="399" y="20"/>
                          <a:pt x="359" y="0"/>
                          <a:pt x="317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568" name="Google Shape;568;p1"/>
                <p:cNvGrpSpPr/>
                <p:nvPr/>
              </p:nvGrpSpPr>
              <p:grpSpPr>
                <a:xfrm>
                  <a:off x="3007131" y="2353586"/>
                  <a:ext cx="269331" cy="224563"/>
                  <a:chOff x="2715768" y="1997386"/>
                  <a:chExt cx="269331" cy="224563"/>
                </a:xfrm>
              </p:grpSpPr>
              <p:sp>
                <p:nvSpPr>
                  <p:cNvPr id="569" name="Google Shape;569;p1"/>
                  <p:cNvSpPr/>
                  <p:nvPr/>
                </p:nvSpPr>
                <p:spPr>
                  <a:xfrm>
                    <a:off x="2868233" y="1997386"/>
                    <a:ext cx="116866" cy="1168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54" h="3453" extrusionOk="0">
                        <a:moveTo>
                          <a:pt x="1729" y="947"/>
                        </a:moveTo>
                        <a:cubicBezTo>
                          <a:pt x="1938" y="947"/>
                          <a:pt x="2145" y="1036"/>
                          <a:pt x="2300" y="1210"/>
                        </a:cubicBezTo>
                        <a:cubicBezTo>
                          <a:pt x="2597" y="1536"/>
                          <a:pt x="2597" y="2038"/>
                          <a:pt x="2272" y="2328"/>
                        </a:cubicBezTo>
                        <a:cubicBezTo>
                          <a:pt x="2120" y="2466"/>
                          <a:pt x="1930" y="2534"/>
                          <a:pt x="1741" y="2534"/>
                        </a:cubicBezTo>
                        <a:cubicBezTo>
                          <a:pt x="1524" y="2534"/>
                          <a:pt x="1309" y="2445"/>
                          <a:pt x="1154" y="2271"/>
                        </a:cubicBezTo>
                        <a:cubicBezTo>
                          <a:pt x="857" y="1946"/>
                          <a:pt x="885" y="1444"/>
                          <a:pt x="1211" y="1154"/>
                        </a:cubicBezTo>
                        <a:cubicBezTo>
                          <a:pt x="1362" y="1015"/>
                          <a:pt x="1546" y="947"/>
                          <a:pt x="1729" y="947"/>
                        </a:cubicBezTo>
                        <a:close/>
                        <a:moveTo>
                          <a:pt x="1621" y="1"/>
                        </a:moveTo>
                        <a:cubicBezTo>
                          <a:pt x="1656" y="1"/>
                          <a:pt x="1656" y="29"/>
                          <a:pt x="1656" y="29"/>
                        </a:cubicBezTo>
                        <a:cubicBezTo>
                          <a:pt x="1684" y="177"/>
                          <a:pt x="1593" y="354"/>
                          <a:pt x="1444" y="383"/>
                        </a:cubicBezTo>
                        <a:cubicBezTo>
                          <a:pt x="1423" y="387"/>
                          <a:pt x="1402" y="389"/>
                          <a:pt x="1382" y="389"/>
                        </a:cubicBezTo>
                        <a:cubicBezTo>
                          <a:pt x="1235" y="389"/>
                          <a:pt x="1121" y="280"/>
                          <a:pt x="1090" y="149"/>
                        </a:cubicBezTo>
                        <a:lnTo>
                          <a:pt x="1090" y="121"/>
                        </a:lnTo>
                        <a:cubicBezTo>
                          <a:pt x="977" y="149"/>
                          <a:pt x="885" y="206"/>
                          <a:pt x="800" y="269"/>
                        </a:cubicBezTo>
                        <a:cubicBezTo>
                          <a:pt x="800" y="269"/>
                          <a:pt x="800" y="298"/>
                          <a:pt x="828" y="298"/>
                        </a:cubicBezTo>
                        <a:cubicBezTo>
                          <a:pt x="913" y="418"/>
                          <a:pt x="913" y="595"/>
                          <a:pt x="800" y="708"/>
                        </a:cubicBezTo>
                        <a:cubicBezTo>
                          <a:pt x="744" y="751"/>
                          <a:pt x="676" y="774"/>
                          <a:pt x="610" y="774"/>
                        </a:cubicBezTo>
                        <a:cubicBezTo>
                          <a:pt x="535" y="774"/>
                          <a:pt x="463" y="744"/>
                          <a:pt x="418" y="680"/>
                        </a:cubicBezTo>
                        <a:cubicBezTo>
                          <a:pt x="383" y="680"/>
                          <a:pt x="383" y="651"/>
                          <a:pt x="383" y="651"/>
                        </a:cubicBezTo>
                        <a:cubicBezTo>
                          <a:pt x="326" y="736"/>
                          <a:pt x="270" y="828"/>
                          <a:pt x="206" y="913"/>
                        </a:cubicBezTo>
                        <a:cubicBezTo>
                          <a:pt x="206" y="913"/>
                          <a:pt x="241" y="913"/>
                          <a:pt x="241" y="948"/>
                        </a:cubicBezTo>
                        <a:cubicBezTo>
                          <a:pt x="383" y="977"/>
                          <a:pt x="475" y="1154"/>
                          <a:pt x="418" y="1302"/>
                        </a:cubicBezTo>
                        <a:cubicBezTo>
                          <a:pt x="390" y="1415"/>
                          <a:pt x="272" y="1496"/>
                          <a:pt x="154" y="1496"/>
                        </a:cubicBezTo>
                        <a:cubicBezTo>
                          <a:pt x="124" y="1496"/>
                          <a:pt x="93" y="1491"/>
                          <a:pt x="64" y="1479"/>
                        </a:cubicBezTo>
                        <a:lnTo>
                          <a:pt x="29" y="1479"/>
                        </a:lnTo>
                        <a:cubicBezTo>
                          <a:pt x="29" y="1564"/>
                          <a:pt x="1" y="1684"/>
                          <a:pt x="29" y="1797"/>
                        </a:cubicBezTo>
                        <a:lnTo>
                          <a:pt x="64" y="1797"/>
                        </a:lnTo>
                        <a:cubicBezTo>
                          <a:pt x="89" y="1788"/>
                          <a:pt x="113" y="1783"/>
                          <a:pt x="138" y="1783"/>
                        </a:cubicBezTo>
                        <a:cubicBezTo>
                          <a:pt x="254" y="1783"/>
                          <a:pt x="359" y="1887"/>
                          <a:pt x="383" y="2010"/>
                        </a:cubicBezTo>
                        <a:cubicBezTo>
                          <a:pt x="418" y="2151"/>
                          <a:pt x="326" y="2300"/>
                          <a:pt x="178" y="2328"/>
                        </a:cubicBezTo>
                        <a:lnTo>
                          <a:pt x="149" y="2363"/>
                        </a:lnTo>
                        <a:cubicBezTo>
                          <a:pt x="178" y="2448"/>
                          <a:pt x="241" y="2569"/>
                          <a:pt x="298" y="2653"/>
                        </a:cubicBezTo>
                        <a:cubicBezTo>
                          <a:pt x="298" y="2653"/>
                          <a:pt x="298" y="2625"/>
                          <a:pt x="326" y="2625"/>
                        </a:cubicBezTo>
                        <a:cubicBezTo>
                          <a:pt x="378" y="2573"/>
                          <a:pt x="441" y="2550"/>
                          <a:pt x="502" y="2550"/>
                        </a:cubicBezTo>
                        <a:cubicBezTo>
                          <a:pt x="582" y="2550"/>
                          <a:pt x="660" y="2589"/>
                          <a:pt x="708" y="2653"/>
                        </a:cubicBezTo>
                        <a:cubicBezTo>
                          <a:pt x="828" y="2774"/>
                          <a:pt x="828" y="2951"/>
                          <a:pt x="708" y="3035"/>
                        </a:cubicBezTo>
                        <a:lnTo>
                          <a:pt x="680" y="3071"/>
                        </a:lnTo>
                        <a:cubicBezTo>
                          <a:pt x="772" y="3156"/>
                          <a:pt x="857" y="3212"/>
                          <a:pt x="949" y="3276"/>
                        </a:cubicBezTo>
                        <a:cubicBezTo>
                          <a:pt x="949" y="3248"/>
                          <a:pt x="949" y="3248"/>
                          <a:pt x="977" y="3212"/>
                        </a:cubicBezTo>
                        <a:cubicBezTo>
                          <a:pt x="1000" y="3100"/>
                          <a:pt x="1116" y="3018"/>
                          <a:pt x="1238" y="3018"/>
                        </a:cubicBezTo>
                        <a:cubicBezTo>
                          <a:pt x="1269" y="3018"/>
                          <a:pt x="1300" y="3024"/>
                          <a:pt x="1331" y="3035"/>
                        </a:cubicBezTo>
                        <a:cubicBezTo>
                          <a:pt x="1479" y="3099"/>
                          <a:pt x="1536" y="3248"/>
                          <a:pt x="1508" y="3389"/>
                        </a:cubicBezTo>
                        <a:cubicBezTo>
                          <a:pt x="1508" y="3425"/>
                          <a:pt x="1508" y="3425"/>
                          <a:pt x="1479" y="3453"/>
                        </a:cubicBezTo>
                        <a:lnTo>
                          <a:pt x="1833" y="3453"/>
                        </a:lnTo>
                        <a:cubicBezTo>
                          <a:pt x="1833" y="3453"/>
                          <a:pt x="1833" y="3425"/>
                          <a:pt x="1798" y="3425"/>
                        </a:cubicBezTo>
                        <a:cubicBezTo>
                          <a:pt x="1769" y="3276"/>
                          <a:pt x="1890" y="3127"/>
                          <a:pt x="2038" y="3071"/>
                        </a:cubicBezTo>
                        <a:cubicBezTo>
                          <a:pt x="2056" y="3067"/>
                          <a:pt x="2074" y="3065"/>
                          <a:pt x="2091" y="3065"/>
                        </a:cubicBezTo>
                        <a:cubicBezTo>
                          <a:pt x="2219" y="3065"/>
                          <a:pt x="2332" y="3173"/>
                          <a:pt x="2364" y="3304"/>
                        </a:cubicBezTo>
                        <a:lnTo>
                          <a:pt x="2364" y="3333"/>
                        </a:lnTo>
                        <a:cubicBezTo>
                          <a:pt x="2477" y="3304"/>
                          <a:pt x="2569" y="3248"/>
                          <a:pt x="2682" y="3184"/>
                        </a:cubicBezTo>
                        <a:cubicBezTo>
                          <a:pt x="2654" y="3184"/>
                          <a:pt x="2654" y="3184"/>
                          <a:pt x="2654" y="3156"/>
                        </a:cubicBezTo>
                        <a:cubicBezTo>
                          <a:pt x="2540" y="3035"/>
                          <a:pt x="2540" y="2859"/>
                          <a:pt x="2654" y="2774"/>
                        </a:cubicBezTo>
                        <a:cubicBezTo>
                          <a:pt x="2714" y="2714"/>
                          <a:pt x="2788" y="2683"/>
                          <a:pt x="2862" y="2683"/>
                        </a:cubicBezTo>
                        <a:cubicBezTo>
                          <a:pt x="2937" y="2683"/>
                          <a:pt x="3011" y="2714"/>
                          <a:pt x="3071" y="2774"/>
                        </a:cubicBezTo>
                        <a:cubicBezTo>
                          <a:pt x="3071" y="2802"/>
                          <a:pt x="3071" y="2802"/>
                          <a:pt x="3099" y="2830"/>
                        </a:cubicBezTo>
                        <a:cubicBezTo>
                          <a:pt x="3156" y="2717"/>
                          <a:pt x="3213" y="2625"/>
                          <a:pt x="3276" y="2540"/>
                        </a:cubicBezTo>
                        <a:cubicBezTo>
                          <a:pt x="3248" y="2540"/>
                          <a:pt x="3248" y="2540"/>
                          <a:pt x="3213" y="2505"/>
                        </a:cubicBezTo>
                        <a:cubicBezTo>
                          <a:pt x="3071" y="2477"/>
                          <a:pt x="2979" y="2300"/>
                          <a:pt x="3036" y="2151"/>
                        </a:cubicBezTo>
                        <a:cubicBezTo>
                          <a:pt x="3086" y="2039"/>
                          <a:pt x="3191" y="1957"/>
                          <a:pt x="3303" y="1957"/>
                        </a:cubicBezTo>
                        <a:cubicBezTo>
                          <a:pt x="3331" y="1957"/>
                          <a:pt x="3360" y="1963"/>
                          <a:pt x="3389" y="1974"/>
                        </a:cubicBezTo>
                        <a:cubicBezTo>
                          <a:pt x="3425" y="1974"/>
                          <a:pt x="3425" y="1974"/>
                          <a:pt x="3453" y="2010"/>
                        </a:cubicBezTo>
                        <a:lnTo>
                          <a:pt x="3453" y="1656"/>
                        </a:lnTo>
                        <a:cubicBezTo>
                          <a:pt x="3453" y="1656"/>
                          <a:pt x="3425" y="1656"/>
                          <a:pt x="3425" y="1684"/>
                        </a:cubicBezTo>
                        <a:cubicBezTo>
                          <a:pt x="3407" y="1687"/>
                          <a:pt x="3390" y="1688"/>
                          <a:pt x="3373" y="1688"/>
                        </a:cubicBezTo>
                        <a:cubicBezTo>
                          <a:pt x="3220" y="1688"/>
                          <a:pt x="3097" y="1578"/>
                          <a:pt x="3071" y="1444"/>
                        </a:cubicBezTo>
                        <a:cubicBezTo>
                          <a:pt x="3036" y="1302"/>
                          <a:pt x="3128" y="1154"/>
                          <a:pt x="3276" y="1125"/>
                        </a:cubicBezTo>
                        <a:cubicBezTo>
                          <a:pt x="3305" y="1090"/>
                          <a:pt x="3305" y="1090"/>
                          <a:pt x="3333" y="1090"/>
                        </a:cubicBezTo>
                        <a:cubicBezTo>
                          <a:pt x="3276" y="1005"/>
                          <a:pt x="3248" y="885"/>
                          <a:pt x="3156" y="800"/>
                        </a:cubicBezTo>
                        <a:lnTo>
                          <a:pt x="3156" y="828"/>
                        </a:lnTo>
                        <a:cubicBezTo>
                          <a:pt x="3104" y="880"/>
                          <a:pt x="3041" y="903"/>
                          <a:pt x="2978" y="903"/>
                        </a:cubicBezTo>
                        <a:cubicBezTo>
                          <a:pt x="2894" y="903"/>
                          <a:pt x="2810" y="864"/>
                          <a:pt x="2746" y="800"/>
                        </a:cubicBezTo>
                        <a:cubicBezTo>
                          <a:pt x="2625" y="680"/>
                          <a:pt x="2654" y="503"/>
                          <a:pt x="2774" y="418"/>
                        </a:cubicBezTo>
                        <a:cubicBezTo>
                          <a:pt x="2774" y="383"/>
                          <a:pt x="2774" y="383"/>
                          <a:pt x="2802" y="383"/>
                        </a:cubicBezTo>
                        <a:cubicBezTo>
                          <a:pt x="2717" y="326"/>
                          <a:pt x="2597" y="241"/>
                          <a:pt x="2505" y="206"/>
                        </a:cubicBezTo>
                        <a:lnTo>
                          <a:pt x="2505" y="241"/>
                        </a:lnTo>
                        <a:cubicBezTo>
                          <a:pt x="2460" y="354"/>
                          <a:pt x="2357" y="435"/>
                          <a:pt x="2242" y="435"/>
                        </a:cubicBezTo>
                        <a:cubicBezTo>
                          <a:pt x="2212" y="435"/>
                          <a:pt x="2182" y="429"/>
                          <a:pt x="2151" y="418"/>
                        </a:cubicBezTo>
                        <a:cubicBezTo>
                          <a:pt x="2010" y="354"/>
                          <a:pt x="1918" y="206"/>
                          <a:pt x="1946" y="64"/>
                        </a:cubicBezTo>
                        <a:cubicBezTo>
                          <a:pt x="1946" y="29"/>
                          <a:pt x="1975" y="29"/>
                          <a:pt x="1975" y="29"/>
                        </a:cubicBezTo>
                        <a:cubicBezTo>
                          <a:pt x="1861" y="1"/>
                          <a:pt x="1741" y="1"/>
                          <a:pt x="1621" y="1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70" name="Google Shape;570;p1"/>
                  <p:cNvSpPr/>
                  <p:nvPr/>
                </p:nvSpPr>
                <p:spPr>
                  <a:xfrm>
                    <a:off x="2888365" y="2020360"/>
                    <a:ext cx="77821" cy="708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00" h="2095" extrusionOk="0">
                        <a:moveTo>
                          <a:pt x="1118" y="57"/>
                        </a:moveTo>
                        <a:cubicBezTo>
                          <a:pt x="1415" y="57"/>
                          <a:pt x="1677" y="178"/>
                          <a:pt x="1854" y="383"/>
                        </a:cubicBezTo>
                        <a:cubicBezTo>
                          <a:pt x="2236" y="800"/>
                          <a:pt x="2207" y="1416"/>
                          <a:pt x="1797" y="1798"/>
                        </a:cubicBezTo>
                        <a:cubicBezTo>
                          <a:pt x="1620" y="1946"/>
                          <a:pt x="1380" y="2038"/>
                          <a:pt x="1146" y="2038"/>
                        </a:cubicBezTo>
                        <a:cubicBezTo>
                          <a:pt x="884" y="2038"/>
                          <a:pt x="616" y="1918"/>
                          <a:pt x="410" y="1713"/>
                        </a:cubicBezTo>
                        <a:cubicBezTo>
                          <a:pt x="57" y="1295"/>
                          <a:pt x="85" y="680"/>
                          <a:pt x="467" y="326"/>
                        </a:cubicBezTo>
                        <a:cubicBezTo>
                          <a:pt x="644" y="149"/>
                          <a:pt x="884" y="57"/>
                          <a:pt x="1118" y="57"/>
                        </a:cubicBezTo>
                        <a:close/>
                        <a:moveTo>
                          <a:pt x="1118" y="1"/>
                        </a:moveTo>
                        <a:cubicBezTo>
                          <a:pt x="884" y="1"/>
                          <a:pt x="616" y="93"/>
                          <a:pt x="439" y="269"/>
                        </a:cubicBezTo>
                        <a:cubicBezTo>
                          <a:pt x="0" y="652"/>
                          <a:pt x="0" y="1331"/>
                          <a:pt x="382" y="1741"/>
                        </a:cubicBezTo>
                        <a:cubicBezTo>
                          <a:pt x="587" y="1974"/>
                          <a:pt x="849" y="2095"/>
                          <a:pt x="1146" y="2095"/>
                        </a:cubicBezTo>
                        <a:cubicBezTo>
                          <a:pt x="1415" y="2095"/>
                          <a:pt x="1648" y="2003"/>
                          <a:pt x="1854" y="1826"/>
                        </a:cubicBezTo>
                        <a:cubicBezTo>
                          <a:pt x="2264" y="1444"/>
                          <a:pt x="2299" y="800"/>
                          <a:pt x="1910" y="354"/>
                        </a:cubicBezTo>
                        <a:cubicBezTo>
                          <a:pt x="1705" y="149"/>
                          <a:pt x="1415" y="1"/>
                          <a:pt x="111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71" name="Google Shape;571;p1"/>
                  <p:cNvSpPr/>
                  <p:nvPr/>
                </p:nvSpPr>
                <p:spPr>
                  <a:xfrm>
                    <a:off x="2715768" y="2042387"/>
                    <a:ext cx="179562" cy="17956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07" h="5307" extrusionOk="0">
                        <a:moveTo>
                          <a:pt x="2625" y="861"/>
                        </a:moveTo>
                        <a:cubicBezTo>
                          <a:pt x="3132" y="861"/>
                          <a:pt x="3636" y="1078"/>
                          <a:pt x="3976" y="1500"/>
                        </a:cubicBezTo>
                        <a:cubicBezTo>
                          <a:pt x="4627" y="2271"/>
                          <a:pt x="4535" y="3389"/>
                          <a:pt x="3799" y="4040"/>
                        </a:cubicBezTo>
                        <a:cubicBezTo>
                          <a:pt x="3475" y="4312"/>
                          <a:pt x="3075" y="4447"/>
                          <a:pt x="2675" y="4447"/>
                        </a:cubicBezTo>
                        <a:cubicBezTo>
                          <a:pt x="2168" y="4447"/>
                          <a:pt x="1659" y="4230"/>
                          <a:pt x="1295" y="3799"/>
                        </a:cubicBezTo>
                        <a:cubicBezTo>
                          <a:pt x="644" y="3064"/>
                          <a:pt x="736" y="1918"/>
                          <a:pt x="1472" y="1295"/>
                        </a:cubicBezTo>
                        <a:cubicBezTo>
                          <a:pt x="1801" y="1004"/>
                          <a:pt x="2214" y="861"/>
                          <a:pt x="2625" y="861"/>
                        </a:cubicBezTo>
                        <a:close/>
                        <a:moveTo>
                          <a:pt x="2590" y="1"/>
                        </a:moveTo>
                        <a:lnTo>
                          <a:pt x="2590" y="29"/>
                        </a:lnTo>
                        <a:cubicBezTo>
                          <a:pt x="2653" y="262"/>
                          <a:pt x="2476" y="503"/>
                          <a:pt x="2236" y="559"/>
                        </a:cubicBezTo>
                        <a:cubicBezTo>
                          <a:pt x="2217" y="562"/>
                          <a:pt x="2198" y="563"/>
                          <a:pt x="2179" y="563"/>
                        </a:cubicBezTo>
                        <a:cubicBezTo>
                          <a:pt x="1966" y="563"/>
                          <a:pt x="1767" y="420"/>
                          <a:pt x="1741" y="206"/>
                        </a:cubicBezTo>
                        <a:lnTo>
                          <a:pt x="1741" y="149"/>
                        </a:lnTo>
                        <a:cubicBezTo>
                          <a:pt x="1564" y="206"/>
                          <a:pt x="1415" y="262"/>
                          <a:pt x="1267" y="354"/>
                        </a:cubicBezTo>
                        <a:cubicBezTo>
                          <a:pt x="1267" y="383"/>
                          <a:pt x="1295" y="383"/>
                          <a:pt x="1295" y="383"/>
                        </a:cubicBezTo>
                        <a:cubicBezTo>
                          <a:pt x="1472" y="588"/>
                          <a:pt x="1444" y="856"/>
                          <a:pt x="1267" y="998"/>
                        </a:cubicBezTo>
                        <a:cubicBezTo>
                          <a:pt x="1188" y="1077"/>
                          <a:pt x="1086" y="1115"/>
                          <a:pt x="983" y="1115"/>
                        </a:cubicBezTo>
                        <a:cubicBezTo>
                          <a:pt x="855" y="1115"/>
                          <a:pt x="727" y="1055"/>
                          <a:pt x="644" y="941"/>
                        </a:cubicBezTo>
                        <a:cubicBezTo>
                          <a:pt x="616" y="941"/>
                          <a:pt x="616" y="941"/>
                          <a:pt x="616" y="913"/>
                        </a:cubicBezTo>
                        <a:cubicBezTo>
                          <a:pt x="503" y="1062"/>
                          <a:pt x="411" y="1175"/>
                          <a:pt x="326" y="1323"/>
                        </a:cubicBezTo>
                        <a:cubicBezTo>
                          <a:pt x="354" y="1323"/>
                          <a:pt x="354" y="1352"/>
                          <a:pt x="382" y="1352"/>
                        </a:cubicBezTo>
                        <a:cubicBezTo>
                          <a:pt x="588" y="1444"/>
                          <a:pt x="708" y="1677"/>
                          <a:pt x="644" y="1918"/>
                        </a:cubicBezTo>
                        <a:cubicBezTo>
                          <a:pt x="579" y="2098"/>
                          <a:pt x="425" y="2210"/>
                          <a:pt x="248" y="2210"/>
                        </a:cubicBezTo>
                        <a:cubicBezTo>
                          <a:pt x="195" y="2210"/>
                          <a:pt x="140" y="2200"/>
                          <a:pt x="85" y="2179"/>
                        </a:cubicBezTo>
                        <a:cubicBezTo>
                          <a:pt x="57" y="2179"/>
                          <a:pt x="57" y="2151"/>
                          <a:pt x="29" y="2151"/>
                        </a:cubicBezTo>
                        <a:cubicBezTo>
                          <a:pt x="0" y="2328"/>
                          <a:pt x="0" y="2505"/>
                          <a:pt x="0" y="2653"/>
                        </a:cubicBezTo>
                        <a:lnTo>
                          <a:pt x="57" y="2653"/>
                        </a:lnTo>
                        <a:cubicBezTo>
                          <a:pt x="77" y="2651"/>
                          <a:pt x="96" y="2650"/>
                          <a:pt x="116" y="2650"/>
                        </a:cubicBezTo>
                        <a:cubicBezTo>
                          <a:pt x="325" y="2650"/>
                          <a:pt x="508" y="2787"/>
                          <a:pt x="559" y="3007"/>
                        </a:cubicBezTo>
                        <a:cubicBezTo>
                          <a:pt x="588" y="3241"/>
                          <a:pt x="439" y="3474"/>
                          <a:pt x="206" y="3509"/>
                        </a:cubicBezTo>
                        <a:lnTo>
                          <a:pt x="149" y="3509"/>
                        </a:lnTo>
                        <a:cubicBezTo>
                          <a:pt x="206" y="3686"/>
                          <a:pt x="290" y="3828"/>
                          <a:pt x="382" y="4005"/>
                        </a:cubicBezTo>
                        <a:cubicBezTo>
                          <a:pt x="382" y="3976"/>
                          <a:pt x="411" y="3976"/>
                          <a:pt x="411" y="3948"/>
                        </a:cubicBezTo>
                        <a:cubicBezTo>
                          <a:pt x="488" y="3883"/>
                          <a:pt x="587" y="3852"/>
                          <a:pt x="688" y="3852"/>
                        </a:cubicBezTo>
                        <a:cubicBezTo>
                          <a:pt x="818" y="3852"/>
                          <a:pt x="949" y="3905"/>
                          <a:pt x="1033" y="4005"/>
                        </a:cubicBezTo>
                        <a:cubicBezTo>
                          <a:pt x="1175" y="4181"/>
                          <a:pt x="1175" y="4479"/>
                          <a:pt x="970" y="4627"/>
                        </a:cubicBezTo>
                        <a:lnTo>
                          <a:pt x="941" y="4655"/>
                        </a:lnTo>
                        <a:cubicBezTo>
                          <a:pt x="1062" y="4776"/>
                          <a:pt x="1210" y="4889"/>
                          <a:pt x="1352" y="4981"/>
                        </a:cubicBezTo>
                        <a:cubicBezTo>
                          <a:pt x="1352" y="4953"/>
                          <a:pt x="1387" y="4924"/>
                          <a:pt x="1387" y="4889"/>
                        </a:cubicBezTo>
                        <a:cubicBezTo>
                          <a:pt x="1431" y="4731"/>
                          <a:pt x="1597" y="4627"/>
                          <a:pt x="1781" y="4627"/>
                        </a:cubicBezTo>
                        <a:cubicBezTo>
                          <a:pt x="1835" y="4627"/>
                          <a:pt x="1891" y="4636"/>
                          <a:pt x="1946" y="4655"/>
                        </a:cubicBezTo>
                        <a:cubicBezTo>
                          <a:pt x="2151" y="4712"/>
                          <a:pt x="2271" y="4981"/>
                          <a:pt x="2208" y="5214"/>
                        </a:cubicBezTo>
                        <a:cubicBezTo>
                          <a:pt x="2208" y="5214"/>
                          <a:pt x="2179" y="5243"/>
                          <a:pt x="2179" y="5278"/>
                        </a:cubicBezTo>
                        <a:cubicBezTo>
                          <a:pt x="2356" y="5306"/>
                          <a:pt x="2533" y="5306"/>
                          <a:pt x="2710" y="5306"/>
                        </a:cubicBezTo>
                        <a:cubicBezTo>
                          <a:pt x="2682" y="5306"/>
                          <a:pt x="2682" y="5278"/>
                          <a:pt x="2682" y="5243"/>
                        </a:cubicBezTo>
                        <a:cubicBezTo>
                          <a:pt x="2625" y="5009"/>
                          <a:pt x="2802" y="4776"/>
                          <a:pt x="3035" y="4747"/>
                        </a:cubicBezTo>
                        <a:cubicBezTo>
                          <a:pt x="3058" y="4744"/>
                          <a:pt x="3081" y="4742"/>
                          <a:pt x="3104" y="4742"/>
                        </a:cubicBezTo>
                        <a:cubicBezTo>
                          <a:pt x="3314" y="4742"/>
                          <a:pt x="3512" y="4884"/>
                          <a:pt x="3538" y="5101"/>
                        </a:cubicBezTo>
                        <a:lnTo>
                          <a:pt x="3538" y="5158"/>
                        </a:lnTo>
                        <a:cubicBezTo>
                          <a:pt x="3714" y="5129"/>
                          <a:pt x="3863" y="5037"/>
                          <a:pt x="4005" y="4953"/>
                        </a:cubicBezTo>
                        <a:cubicBezTo>
                          <a:pt x="4005" y="4924"/>
                          <a:pt x="3976" y="4924"/>
                          <a:pt x="3976" y="4889"/>
                        </a:cubicBezTo>
                        <a:cubicBezTo>
                          <a:pt x="3799" y="4712"/>
                          <a:pt x="3828" y="4450"/>
                          <a:pt x="4005" y="4273"/>
                        </a:cubicBezTo>
                        <a:cubicBezTo>
                          <a:pt x="4081" y="4209"/>
                          <a:pt x="4181" y="4178"/>
                          <a:pt x="4282" y="4178"/>
                        </a:cubicBezTo>
                        <a:cubicBezTo>
                          <a:pt x="4412" y="4178"/>
                          <a:pt x="4543" y="4230"/>
                          <a:pt x="4627" y="4330"/>
                        </a:cubicBezTo>
                        <a:cubicBezTo>
                          <a:pt x="4655" y="4358"/>
                          <a:pt x="4655" y="4358"/>
                          <a:pt x="4684" y="4394"/>
                        </a:cubicBezTo>
                        <a:cubicBezTo>
                          <a:pt x="4776" y="4273"/>
                          <a:pt x="4889" y="4125"/>
                          <a:pt x="4981" y="3948"/>
                        </a:cubicBezTo>
                        <a:lnTo>
                          <a:pt x="4889" y="3948"/>
                        </a:lnTo>
                        <a:cubicBezTo>
                          <a:pt x="4684" y="3863"/>
                          <a:pt x="4570" y="3594"/>
                          <a:pt x="4627" y="3389"/>
                        </a:cubicBezTo>
                        <a:cubicBezTo>
                          <a:pt x="4693" y="3206"/>
                          <a:pt x="4855" y="3093"/>
                          <a:pt x="5034" y="3093"/>
                        </a:cubicBezTo>
                        <a:cubicBezTo>
                          <a:pt x="5084" y="3093"/>
                          <a:pt x="5135" y="3102"/>
                          <a:pt x="5186" y="3120"/>
                        </a:cubicBezTo>
                        <a:cubicBezTo>
                          <a:pt x="5214" y="3120"/>
                          <a:pt x="5243" y="3120"/>
                          <a:pt x="5243" y="3156"/>
                        </a:cubicBezTo>
                        <a:cubicBezTo>
                          <a:pt x="5278" y="2979"/>
                          <a:pt x="5306" y="2802"/>
                          <a:pt x="5306" y="2625"/>
                        </a:cubicBezTo>
                        <a:cubicBezTo>
                          <a:pt x="5278" y="2625"/>
                          <a:pt x="5243" y="2625"/>
                          <a:pt x="5214" y="2653"/>
                        </a:cubicBezTo>
                        <a:cubicBezTo>
                          <a:pt x="5195" y="2656"/>
                          <a:pt x="5177" y="2657"/>
                          <a:pt x="5158" y="2657"/>
                        </a:cubicBezTo>
                        <a:cubicBezTo>
                          <a:pt x="4948" y="2657"/>
                          <a:pt x="4770" y="2512"/>
                          <a:pt x="4712" y="2271"/>
                        </a:cubicBezTo>
                        <a:cubicBezTo>
                          <a:pt x="4684" y="2031"/>
                          <a:pt x="4832" y="1826"/>
                          <a:pt x="5066" y="1769"/>
                        </a:cubicBezTo>
                        <a:lnTo>
                          <a:pt x="5129" y="1769"/>
                        </a:lnTo>
                        <a:cubicBezTo>
                          <a:pt x="5066" y="1592"/>
                          <a:pt x="4981" y="1444"/>
                          <a:pt x="4889" y="1295"/>
                        </a:cubicBezTo>
                        <a:lnTo>
                          <a:pt x="4861" y="1323"/>
                        </a:lnTo>
                        <a:cubicBezTo>
                          <a:pt x="4779" y="1405"/>
                          <a:pt x="4674" y="1443"/>
                          <a:pt x="4569" y="1443"/>
                        </a:cubicBezTo>
                        <a:cubicBezTo>
                          <a:pt x="4447" y="1443"/>
                          <a:pt x="4325" y="1391"/>
                          <a:pt x="4245" y="1295"/>
                        </a:cubicBezTo>
                        <a:cubicBezTo>
                          <a:pt x="4096" y="1090"/>
                          <a:pt x="4096" y="821"/>
                          <a:pt x="4302" y="680"/>
                        </a:cubicBezTo>
                        <a:cubicBezTo>
                          <a:pt x="4302" y="644"/>
                          <a:pt x="4330" y="644"/>
                          <a:pt x="4330" y="616"/>
                        </a:cubicBezTo>
                        <a:cubicBezTo>
                          <a:pt x="4217" y="531"/>
                          <a:pt x="4068" y="411"/>
                          <a:pt x="3920" y="326"/>
                        </a:cubicBezTo>
                        <a:cubicBezTo>
                          <a:pt x="3891" y="354"/>
                          <a:pt x="3891" y="354"/>
                          <a:pt x="3891" y="383"/>
                        </a:cubicBezTo>
                        <a:cubicBezTo>
                          <a:pt x="3842" y="563"/>
                          <a:pt x="3675" y="675"/>
                          <a:pt x="3494" y="675"/>
                        </a:cubicBezTo>
                        <a:cubicBezTo>
                          <a:pt x="3441" y="675"/>
                          <a:pt x="3386" y="665"/>
                          <a:pt x="3332" y="644"/>
                        </a:cubicBezTo>
                        <a:cubicBezTo>
                          <a:pt x="3120" y="559"/>
                          <a:pt x="2979" y="326"/>
                          <a:pt x="3064" y="85"/>
                        </a:cubicBezTo>
                        <a:cubicBezTo>
                          <a:pt x="3064" y="57"/>
                          <a:pt x="3092" y="57"/>
                          <a:pt x="3092" y="29"/>
                        </a:cubicBezTo>
                        <a:cubicBezTo>
                          <a:pt x="2915" y="1"/>
                          <a:pt x="2738" y="1"/>
                          <a:pt x="2590" y="1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72" name="Google Shape;572;p1"/>
                  <p:cNvSpPr/>
                  <p:nvPr/>
                </p:nvSpPr>
                <p:spPr>
                  <a:xfrm>
                    <a:off x="2726765" y="2063061"/>
                    <a:ext cx="156588" cy="1381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28" h="4083" extrusionOk="0">
                        <a:moveTo>
                          <a:pt x="2326" y="675"/>
                        </a:moveTo>
                        <a:cubicBezTo>
                          <a:pt x="2813" y="675"/>
                          <a:pt x="3291" y="946"/>
                          <a:pt x="3538" y="1420"/>
                        </a:cubicBezTo>
                        <a:cubicBezTo>
                          <a:pt x="3856" y="2099"/>
                          <a:pt x="3623" y="2927"/>
                          <a:pt x="2944" y="3280"/>
                        </a:cubicBezTo>
                        <a:cubicBezTo>
                          <a:pt x="2749" y="3374"/>
                          <a:pt x="2545" y="3418"/>
                          <a:pt x="2345" y="3418"/>
                        </a:cubicBezTo>
                        <a:cubicBezTo>
                          <a:pt x="1847" y="3418"/>
                          <a:pt x="1371" y="3142"/>
                          <a:pt x="1119" y="2658"/>
                        </a:cubicBezTo>
                        <a:cubicBezTo>
                          <a:pt x="765" y="1979"/>
                          <a:pt x="1027" y="1158"/>
                          <a:pt x="1706" y="833"/>
                        </a:cubicBezTo>
                        <a:cubicBezTo>
                          <a:pt x="1902" y="726"/>
                          <a:pt x="2115" y="675"/>
                          <a:pt x="2326" y="675"/>
                        </a:cubicBezTo>
                        <a:close/>
                        <a:moveTo>
                          <a:pt x="2277" y="0"/>
                        </a:moveTo>
                        <a:cubicBezTo>
                          <a:pt x="1975" y="0"/>
                          <a:pt x="1669" y="68"/>
                          <a:pt x="1380" y="210"/>
                        </a:cubicBezTo>
                        <a:cubicBezTo>
                          <a:pt x="411" y="712"/>
                          <a:pt x="1" y="1950"/>
                          <a:pt x="531" y="2955"/>
                        </a:cubicBezTo>
                        <a:cubicBezTo>
                          <a:pt x="883" y="3668"/>
                          <a:pt x="1609" y="4082"/>
                          <a:pt x="2350" y="4082"/>
                        </a:cubicBezTo>
                        <a:cubicBezTo>
                          <a:pt x="2653" y="4082"/>
                          <a:pt x="2958" y="4013"/>
                          <a:pt x="3241" y="3868"/>
                        </a:cubicBezTo>
                        <a:cubicBezTo>
                          <a:pt x="4245" y="3365"/>
                          <a:pt x="4627" y="2127"/>
                          <a:pt x="4125" y="1130"/>
                        </a:cubicBezTo>
                        <a:cubicBezTo>
                          <a:pt x="3747" y="414"/>
                          <a:pt x="3025" y="0"/>
                          <a:pt x="2277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73" name="Google Shape;573;p1"/>
                  <p:cNvSpPr/>
                  <p:nvPr/>
                </p:nvSpPr>
                <p:spPr>
                  <a:xfrm>
                    <a:off x="2748555" y="2076121"/>
                    <a:ext cx="113719" cy="111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61" h="3305" extrusionOk="0">
                        <a:moveTo>
                          <a:pt x="1656" y="65"/>
                        </a:moveTo>
                        <a:cubicBezTo>
                          <a:pt x="2243" y="65"/>
                          <a:pt x="2802" y="418"/>
                          <a:pt x="3071" y="949"/>
                        </a:cubicBezTo>
                        <a:cubicBezTo>
                          <a:pt x="3276" y="1331"/>
                          <a:pt x="3304" y="1770"/>
                          <a:pt x="3156" y="2159"/>
                        </a:cubicBezTo>
                        <a:cubicBezTo>
                          <a:pt x="3036" y="2569"/>
                          <a:pt x="2774" y="2894"/>
                          <a:pt x="2392" y="3071"/>
                        </a:cubicBezTo>
                        <a:cubicBezTo>
                          <a:pt x="2187" y="3184"/>
                          <a:pt x="1946" y="3248"/>
                          <a:pt x="1713" y="3248"/>
                        </a:cubicBezTo>
                        <a:cubicBezTo>
                          <a:pt x="1090" y="3248"/>
                          <a:pt x="559" y="2894"/>
                          <a:pt x="269" y="2364"/>
                        </a:cubicBezTo>
                        <a:cubicBezTo>
                          <a:pt x="93" y="1982"/>
                          <a:pt x="64" y="1536"/>
                          <a:pt x="177" y="1154"/>
                        </a:cubicBezTo>
                        <a:cubicBezTo>
                          <a:pt x="298" y="744"/>
                          <a:pt x="595" y="418"/>
                          <a:pt x="949" y="242"/>
                        </a:cubicBezTo>
                        <a:cubicBezTo>
                          <a:pt x="1182" y="121"/>
                          <a:pt x="1415" y="65"/>
                          <a:pt x="1656" y="65"/>
                        </a:cubicBezTo>
                        <a:close/>
                        <a:moveTo>
                          <a:pt x="1656" y="1"/>
                        </a:moveTo>
                        <a:cubicBezTo>
                          <a:pt x="1387" y="1"/>
                          <a:pt x="1154" y="65"/>
                          <a:pt x="913" y="178"/>
                        </a:cubicBezTo>
                        <a:cubicBezTo>
                          <a:pt x="531" y="390"/>
                          <a:pt x="269" y="708"/>
                          <a:pt x="121" y="1126"/>
                        </a:cubicBezTo>
                        <a:cubicBezTo>
                          <a:pt x="1" y="1536"/>
                          <a:pt x="29" y="2010"/>
                          <a:pt x="241" y="2392"/>
                        </a:cubicBezTo>
                        <a:cubicBezTo>
                          <a:pt x="503" y="2951"/>
                          <a:pt x="1062" y="3305"/>
                          <a:pt x="1713" y="3305"/>
                        </a:cubicBezTo>
                        <a:cubicBezTo>
                          <a:pt x="1946" y="3305"/>
                          <a:pt x="2187" y="3248"/>
                          <a:pt x="2420" y="3128"/>
                        </a:cubicBezTo>
                        <a:cubicBezTo>
                          <a:pt x="2802" y="2923"/>
                          <a:pt x="3099" y="2597"/>
                          <a:pt x="3212" y="2187"/>
                        </a:cubicBezTo>
                        <a:cubicBezTo>
                          <a:pt x="3361" y="1770"/>
                          <a:pt x="3333" y="1331"/>
                          <a:pt x="3127" y="921"/>
                        </a:cubicBezTo>
                        <a:cubicBezTo>
                          <a:pt x="2830" y="355"/>
                          <a:pt x="2271" y="1"/>
                          <a:pt x="1656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574" name="Google Shape;574;p1"/>
                <p:cNvSpPr/>
                <p:nvPr/>
              </p:nvSpPr>
              <p:spPr>
                <a:xfrm>
                  <a:off x="4145832" y="2621269"/>
                  <a:ext cx="174792" cy="1499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66" h="4431" extrusionOk="0">
                      <a:moveTo>
                        <a:pt x="3247" y="0"/>
                      </a:moveTo>
                      <a:cubicBezTo>
                        <a:pt x="2927" y="0"/>
                        <a:pt x="2637" y="146"/>
                        <a:pt x="2449" y="393"/>
                      </a:cubicBezTo>
                      <a:cubicBezTo>
                        <a:pt x="2300" y="301"/>
                        <a:pt x="2123" y="244"/>
                        <a:pt x="1946" y="216"/>
                      </a:cubicBezTo>
                      <a:cubicBezTo>
                        <a:pt x="1926" y="215"/>
                        <a:pt x="1907" y="214"/>
                        <a:pt x="1887" y="214"/>
                      </a:cubicBezTo>
                      <a:cubicBezTo>
                        <a:pt x="1382" y="214"/>
                        <a:pt x="950" y="646"/>
                        <a:pt x="977" y="1157"/>
                      </a:cubicBezTo>
                      <a:cubicBezTo>
                        <a:pt x="447" y="1157"/>
                        <a:pt x="1" y="1688"/>
                        <a:pt x="241" y="2246"/>
                      </a:cubicBezTo>
                      <a:cubicBezTo>
                        <a:pt x="298" y="2423"/>
                        <a:pt x="418" y="2572"/>
                        <a:pt x="567" y="2628"/>
                      </a:cubicBezTo>
                      <a:cubicBezTo>
                        <a:pt x="704" y="2699"/>
                        <a:pt x="837" y="2729"/>
                        <a:pt x="963" y="2729"/>
                      </a:cubicBezTo>
                      <a:cubicBezTo>
                        <a:pt x="1104" y="2729"/>
                        <a:pt x="1236" y="2692"/>
                        <a:pt x="1359" y="2628"/>
                      </a:cubicBezTo>
                      <a:cubicBezTo>
                        <a:pt x="1387" y="3010"/>
                        <a:pt x="1685" y="3308"/>
                        <a:pt x="2095" y="3336"/>
                      </a:cubicBezTo>
                      <a:cubicBezTo>
                        <a:pt x="2243" y="3336"/>
                        <a:pt x="2364" y="3308"/>
                        <a:pt x="2477" y="3251"/>
                      </a:cubicBezTo>
                      <a:cubicBezTo>
                        <a:pt x="2505" y="3573"/>
                        <a:pt x="2747" y="3809"/>
                        <a:pt x="3062" y="3809"/>
                      </a:cubicBezTo>
                      <a:cubicBezTo>
                        <a:pt x="3148" y="3809"/>
                        <a:pt x="3239" y="3791"/>
                        <a:pt x="3333" y="3753"/>
                      </a:cubicBezTo>
                      <a:lnTo>
                        <a:pt x="3807" y="4397"/>
                      </a:lnTo>
                      <a:cubicBezTo>
                        <a:pt x="3818" y="4421"/>
                        <a:pt x="3832" y="4431"/>
                        <a:pt x="3846" y="4431"/>
                      </a:cubicBezTo>
                      <a:cubicBezTo>
                        <a:pt x="3870" y="4431"/>
                        <a:pt x="3892" y="4404"/>
                        <a:pt x="3892" y="4369"/>
                      </a:cubicBezTo>
                      <a:lnTo>
                        <a:pt x="3892" y="3484"/>
                      </a:lnTo>
                      <a:cubicBezTo>
                        <a:pt x="3971" y="3510"/>
                        <a:pt x="4051" y="3524"/>
                        <a:pt x="4130" y="3524"/>
                      </a:cubicBezTo>
                      <a:cubicBezTo>
                        <a:pt x="4228" y="3524"/>
                        <a:pt x="4325" y="3503"/>
                        <a:pt x="4422" y="3456"/>
                      </a:cubicBezTo>
                      <a:cubicBezTo>
                        <a:pt x="4543" y="3428"/>
                        <a:pt x="4635" y="3336"/>
                        <a:pt x="4691" y="3223"/>
                      </a:cubicBezTo>
                      <a:cubicBezTo>
                        <a:pt x="4776" y="3046"/>
                        <a:pt x="4811" y="2834"/>
                        <a:pt x="4748" y="2692"/>
                      </a:cubicBezTo>
                      <a:cubicBezTo>
                        <a:pt x="4953" y="2480"/>
                        <a:pt x="5101" y="2218"/>
                        <a:pt x="5130" y="1893"/>
                      </a:cubicBezTo>
                      <a:cubicBezTo>
                        <a:pt x="5165" y="1390"/>
                        <a:pt x="4811" y="952"/>
                        <a:pt x="4337" y="803"/>
                      </a:cubicBezTo>
                      <a:cubicBezTo>
                        <a:pt x="4281" y="358"/>
                        <a:pt x="3807" y="39"/>
                        <a:pt x="3333" y="4"/>
                      </a:cubicBezTo>
                      <a:cubicBezTo>
                        <a:pt x="3304" y="2"/>
                        <a:pt x="3276" y="0"/>
                        <a:pt x="3247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75" name="Google Shape;575;p1"/>
                <p:cNvSpPr/>
                <p:nvPr/>
              </p:nvSpPr>
              <p:spPr>
                <a:xfrm>
                  <a:off x="4285642" y="2696317"/>
                  <a:ext cx="20842" cy="160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75" extrusionOk="0">
                      <a:moveTo>
                        <a:pt x="29" y="0"/>
                      </a:moveTo>
                      <a:lnTo>
                        <a:pt x="0" y="28"/>
                      </a:lnTo>
                      <a:cubicBezTo>
                        <a:pt x="0" y="57"/>
                        <a:pt x="29" y="57"/>
                        <a:pt x="29" y="57"/>
                      </a:cubicBezTo>
                      <a:cubicBezTo>
                        <a:pt x="262" y="85"/>
                        <a:pt x="467" y="234"/>
                        <a:pt x="559" y="439"/>
                      </a:cubicBezTo>
                      <a:lnTo>
                        <a:pt x="587" y="474"/>
                      </a:lnTo>
                      <a:lnTo>
                        <a:pt x="616" y="474"/>
                      </a:lnTo>
                      <a:lnTo>
                        <a:pt x="616" y="410"/>
                      </a:lnTo>
                      <a:cubicBezTo>
                        <a:pt x="531" y="177"/>
                        <a:pt x="290" y="28"/>
                        <a:pt x="2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76" name="Google Shape;576;p1"/>
                <p:cNvSpPr/>
                <p:nvPr/>
              </p:nvSpPr>
              <p:spPr>
                <a:xfrm>
                  <a:off x="4190834" y="2681226"/>
                  <a:ext cx="29978" cy="270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6" h="800" extrusionOk="0">
                      <a:moveTo>
                        <a:pt x="857" y="0"/>
                      </a:moveTo>
                      <a:cubicBezTo>
                        <a:pt x="411" y="0"/>
                        <a:pt x="29" y="326"/>
                        <a:pt x="1" y="772"/>
                      </a:cubicBezTo>
                      <a:cubicBezTo>
                        <a:pt x="1" y="800"/>
                        <a:pt x="1" y="800"/>
                        <a:pt x="29" y="800"/>
                      </a:cubicBezTo>
                      <a:lnTo>
                        <a:pt x="57" y="800"/>
                      </a:lnTo>
                      <a:cubicBezTo>
                        <a:pt x="86" y="354"/>
                        <a:pt x="439" y="64"/>
                        <a:pt x="857" y="64"/>
                      </a:cubicBezTo>
                      <a:cubicBezTo>
                        <a:pt x="857" y="64"/>
                        <a:pt x="885" y="64"/>
                        <a:pt x="885" y="36"/>
                      </a:cubicBezTo>
                      <a:lnTo>
                        <a:pt x="857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77" name="Google Shape;577;p1"/>
                <p:cNvSpPr/>
                <p:nvPr/>
              </p:nvSpPr>
              <p:spPr>
                <a:xfrm>
                  <a:off x="4174796" y="2659436"/>
                  <a:ext cx="18000" cy="60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2" h="178" extrusionOk="0">
                      <a:moveTo>
                        <a:pt x="29" y="1"/>
                      </a:moveTo>
                      <a:cubicBezTo>
                        <a:pt x="29" y="29"/>
                        <a:pt x="1" y="29"/>
                        <a:pt x="1" y="57"/>
                      </a:cubicBezTo>
                      <a:lnTo>
                        <a:pt x="65" y="57"/>
                      </a:lnTo>
                      <a:cubicBezTo>
                        <a:pt x="206" y="57"/>
                        <a:pt x="355" y="86"/>
                        <a:pt x="475" y="177"/>
                      </a:cubicBezTo>
                      <a:lnTo>
                        <a:pt x="503" y="177"/>
                      </a:lnTo>
                      <a:cubicBezTo>
                        <a:pt x="531" y="149"/>
                        <a:pt x="531" y="114"/>
                        <a:pt x="503" y="114"/>
                      </a:cubicBezTo>
                      <a:cubicBezTo>
                        <a:pt x="355" y="29"/>
                        <a:pt x="206" y="1"/>
                        <a:pt x="29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78" name="Google Shape;578;p1"/>
                <p:cNvSpPr/>
                <p:nvPr/>
              </p:nvSpPr>
              <p:spPr>
                <a:xfrm>
                  <a:off x="4205688" y="2639337"/>
                  <a:ext cx="22060" cy="23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2" h="708" extrusionOk="0">
                      <a:moveTo>
                        <a:pt x="36" y="0"/>
                      </a:moveTo>
                      <a:cubicBezTo>
                        <a:pt x="0" y="0"/>
                        <a:pt x="0" y="36"/>
                        <a:pt x="0" y="36"/>
                      </a:cubicBezTo>
                      <a:lnTo>
                        <a:pt x="0" y="64"/>
                      </a:lnTo>
                      <a:cubicBezTo>
                        <a:pt x="354" y="92"/>
                        <a:pt x="595" y="354"/>
                        <a:pt x="595" y="680"/>
                      </a:cubicBezTo>
                      <a:cubicBezTo>
                        <a:pt x="595" y="708"/>
                        <a:pt x="595" y="708"/>
                        <a:pt x="623" y="708"/>
                      </a:cubicBezTo>
                      <a:cubicBezTo>
                        <a:pt x="623" y="708"/>
                        <a:pt x="651" y="708"/>
                        <a:pt x="651" y="680"/>
                      </a:cubicBezTo>
                      <a:cubicBezTo>
                        <a:pt x="651" y="326"/>
                        <a:pt x="390" y="36"/>
                        <a:pt x="36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79" name="Google Shape;579;p1"/>
                <p:cNvSpPr/>
                <p:nvPr/>
              </p:nvSpPr>
              <p:spPr>
                <a:xfrm>
                  <a:off x="4203759" y="2703253"/>
                  <a:ext cx="22060" cy="189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2" h="560" extrusionOk="0">
                      <a:moveTo>
                        <a:pt x="29" y="0"/>
                      </a:moveTo>
                      <a:cubicBezTo>
                        <a:pt x="1" y="0"/>
                        <a:pt x="1" y="29"/>
                        <a:pt x="1" y="29"/>
                      </a:cubicBezTo>
                      <a:cubicBezTo>
                        <a:pt x="1" y="177"/>
                        <a:pt x="93" y="326"/>
                        <a:pt x="206" y="446"/>
                      </a:cubicBezTo>
                      <a:cubicBezTo>
                        <a:pt x="298" y="531"/>
                        <a:pt x="447" y="559"/>
                        <a:pt x="560" y="559"/>
                      </a:cubicBezTo>
                      <a:lnTo>
                        <a:pt x="623" y="559"/>
                      </a:lnTo>
                      <a:cubicBezTo>
                        <a:pt x="652" y="559"/>
                        <a:pt x="652" y="559"/>
                        <a:pt x="652" y="531"/>
                      </a:cubicBezTo>
                      <a:cubicBezTo>
                        <a:pt x="652" y="503"/>
                        <a:pt x="652" y="503"/>
                        <a:pt x="623" y="503"/>
                      </a:cubicBezTo>
                      <a:cubicBezTo>
                        <a:pt x="597" y="508"/>
                        <a:pt x="572" y="510"/>
                        <a:pt x="548" y="510"/>
                      </a:cubicBezTo>
                      <a:cubicBezTo>
                        <a:pt x="433" y="510"/>
                        <a:pt x="333" y="458"/>
                        <a:pt x="234" y="382"/>
                      </a:cubicBezTo>
                      <a:cubicBezTo>
                        <a:pt x="121" y="297"/>
                        <a:pt x="57" y="177"/>
                        <a:pt x="57" y="29"/>
                      </a:cubicBezTo>
                      <a:cubicBezTo>
                        <a:pt x="57" y="0"/>
                        <a:pt x="29" y="0"/>
                        <a:pt x="2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80" name="Google Shape;580;p1"/>
                <p:cNvSpPr/>
                <p:nvPr/>
              </p:nvSpPr>
              <p:spPr>
                <a:xfrm>
                  <a:off x="4161870" y="2671413"/>
                  <a:ext cx="15124" cy="23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" h="708" extrusionOk="0">
                      <a:moveTo>
                        <a:pt x="411" y="0"/>
                      </a:moveTo>
                      <a:cubicBezTo>
                        <a:pt x="149" y="85"/>
                        <a:pt x="1" y="382"/>
                        <a:pt x="93" y="679"/>
                      </a:cubicBezTo>
                      <a:cubicBezTo>
                        <a:pt x="93" y="679"/>
                        <a:pt x="93" y="708"/>
                        <a:pt x="121" y="708"/>
                      </a:cubicBezTo>
                      <a:lnTo>
                        <a:pt x="121" y="679"/>
                      </a:lnTo>
                      <a:cubicBezTo>
                        <a:pt x="149" y="679"/>
                        <a:pt x="149" y="679"/>
                        <a:pt x="149" y="644"/>
                      </a:cubicBezTo>
                      <a:cubicBezTo>
                        <a:pt x="57" y="411"/>
                        <a:pt x="178" y="149"/>
                        <a:pt x="447" y="57"/>
                      </a:cubicBezTo>
                      <a:lnTo>
                        <a:pt x="447" y="29"/>
                      </a:lnTo>
                      <a:cubicBezTo>
                        <a:pt x="447" y="0"/>
                        <a:pt x="447" y="0"/>
                        <a:pt x="411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81" name="Google Shape;581;p1"/>
                <p:cNvSpPr/>
                <p:nvPr/>
              </p:nvSpPr>
              <p:spPr>
                <a:xfrm>
                  <a:off x="4277488" y="2717126"/>
                  <a:ext cx="18000" cy="110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2" h="326" extrusionOk="0">
                      <a:moveTo>
                        <a:pt x="531" y="1"/>
                      </a:moveTo>
                      <a:cubicBezTo>
                        <a:pt x="503" y="1"/>
                        <a:pt x="503" y="36"/>
                        <a:pt x="475" y="36"/>
                      </a:cubicBezTo>
                      <a:cubicBezTo>
                        <a:pt x="428" y="182"/>
                        <a:pt x="300" y="284"/>
                        <a:pt x="142" y="284"/>
                      </a:cubicBezTo>
                      <a:cubicBezTo>
                        <a:pt x="108" y="284"/>
                        <a:pt x="72" y="279"/>
                        <a:pt x="36" y="269"/>
                      </a:cubicBezTo>
                      <a:lnTo>
                        <a:pt x="1" y="269"/>
                      </a:lnTo>
                      <a:cubicBezTo>
                        <a:pt x="1" y="298"/>
                        <a:pt x="1" y="298"/>
                        <a:pt x="36" y="326"/>
                      </a:cubicBezTo>
                      <a:lnTo>
                        <a:pt x="149" y="326"/>
                      </a:lnTo>
                      <a:cubicBezTo>
                        <a:pt x="326" y="326"/>
                        <a:pt x="475" y="241"/>
                        <a:pt x="531" y="64"/>
                      </a:cubicBezTo>
                      <a:lnTo>
                        <a:pt x="531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82" name="Google Shape;582;p1"/>
                <p:cNvSpPr/>
                <p:nvPr/>
              </p:nvSpPr>
              <p:spPr>
                <a:xfrm>
                  <a:off x="4262667" y="2646646"/>
                  <a:ext cx="29944" cy="78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5" h="231" extrusionOk="0">
                      <a:moveTo>
                        <a:pt x="631" y="1"/>
                      </a:moveTo>
                      <a:cubicBezTo>
                        <a:pt x="412" y="1"/>
                        <a:pt x="203" y="70"/>
                        <a:pt x="28" y="202"/>
                      </a:cubicBezTo>
                      <a:cubicBezTo>
                        <a:pt x="0" y="202"/>
                        <a:pt x="0" y="202"/>
                        <a:pt x="28" y="230"/>
                      </a:cubicBezTo>
                      <a:lnTo>
                        <a:pt x="57" y="230"/>
                      </a:lnTo>
                      <a:cubicBezTo>
                        <a:pt x="236" y="120"/>
                        <a:pt x="426" y="60"/>
                        <a:pt x="635" y="60"/>
                      </a:cubicBezTo>
                      <a:cubicBezTo>
                        <a:pt x="706" y="60"/>
                        <a:pt x="780" y="67"/>
                        <a:pt x="856" y="82"/>
                      </a:cubicBezTo>
                      <a:cubicBezTo>
                        <a:pt x="856" y="82"/>
                        <a:pt x="884" y="82"/>
                        <a:pt x="884" y="53"/>
                      </a:cubicBezTo>
                      <a:cubicBezTo>
                        <a:pt x="884" y="53"/>
                        <a:pt x="884" y="25"/>
                        <a:pt x="856" y="25"/>
                      </a:cubicBezTo>
                      <a:cubicBezTo>
                        <a:pt x="781" y="9"/>
                        <a:pt x="705" y="1"/>
                        <a:pt x="63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83" name="Google Shape;583;p1"/>
                <p:cNvSpPr/>
                <p:nvPr/>
              </p:nvSpPr>
              <p:spPr>
                <a:xfrm>
                  <a:off x="4296639" y="2663563"/>
                  <a:ext cx="10827" cy="188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0" h="558" extrusionOk="0">
                      <a:moveTo>
                        <a:pt x="29" y="1"/>
                      </a:moveTo>
                      <a:cubicBezTo>
                        <a:pt x="22" y="1"/>
                        <a:pt x="15" y="10"/>
                        <a:pt x="1" y="27"/>
                      </a:cubicBezTo>
                      <a:cubicBezTo>
                        <a:pt x="1" y="27"/>
                        <a:pt x="1" y="55"/>
                        <a:pt x="29" y="55"/>
                      </a:cubicBezTo>
                      <a:cubicBezTo>
                        <a:pt x="178" y="169"/>
                        <a:pt x="262" y="346"/>
                        <a:pt x="262" y="558"/>
                      </a:cubicBezTo>
                      <a:lnTo>
                        <a:pt x="291" y="558"/>
                      </a:lnTo>
                      <a:cubicBezTo>
                        <a:pt x="291" y="558"/>
                        <a:pt x="319" y="558"/>
                        <a:pt x="319" y="522"/>
                      </a:cubicBezTo>
                      <a:cubicBezTo>
                        <a:pt x="319" y="317"/>
                        <a:pt x="206" y="140"/>
                        <a:pt x="57" y="27"/>
                      </a:cubicBezTo>
                      <a:cubicBezTo>
                        <a:pt x="43" y="10"/>
                        <a:pt x="36" y="1"/>
                        <a:pt x="29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84" name="Google Shape;584;p1"/>
                <p:cNvSpPr/>
                <p:nvPr/>
              </p:nvSpPr>
              <p:spPr>
                <a:xfrm>
                  <a:off x="4239659" y="2671853"/>
                  <a:ext cx="23042" cy="285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1" h="844" extrusionOk="0">
                      <a:moveTo>
                        <a:pt x="142" y="1"/>
                      </a:moveTo>
                      <a:cubicBezTo>
                        <a:pt x="104" y="1"/>
                        <a:pt x="66" y="6"/>
                        <a:pt x="29" y="16"/>
                      </a:cubicBezTo>
                      <a:cubicBezTo>
                        <a:pt x="1" y="16"/>
                        <a:pt x="1" y="16"/>
                        <a:pt x="1" y="44"/>
                      </a:cubicBezTo>
                      <a:lnTo>
                        <a:pt x="29" y="72"/>
                      </a:lnTo>
                      <a:cubicBezTo>
                        <a:pt x="72" y="61"/>
                        <a:pt x="113" y="55"/>
                        <a:pt x="153" y="55"/>
                      </a:cubicBezTo>
                      <a:cubicBezTo>
                        <a:pt x="305" y="55"/>
                        <a:pt x="436" y="137"/>
                        <a:pt x="532" y="277"/>
                      </a:cubicBezTo>
                      <a:cubicBezTo>
                        <a:pt x="624" y="426"/>
                        <a:pt x="624" y="631"/>
                        <a:pt x="503" y="780"/>
                      </a:cubicBezTo>
                      <a:cubicBezTo>
                        <a:pt x="475" y="808"/>
                        <a:pt x="475" y="808"/>
                        <a:pt x="503" y="843"/>
                      </a:cubicBezTo>
                      <a:lnTo>
                        <a:pt x="532" y="843"/>
                      </a:lnTo>
                      <a:lnTo>
                        <a:pt x="532" y="808"/>
                      </a:lnTo>
                      <a:cubicBezTo>
                        <a:pt x="680" y="666"/>
                        <a:pt x="680" y="398"/>
                        <a:pt x="560" y="221"/>
                      </a:cubicBezTo>
                      <a:cubicBezTo>
                        <a:pt x="490" y="99"/>
                        <a:pt x="316" y="1"/>
                        <a:pt x="142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85" name="Google Shape;585;p1"/>
                <p:cNvSpPr/>
                <p:nvPr/>
              </p:nvSpPr>
              <p:spPr>
                <a:xfrm>
                  <a:off x="4234651" y="2704200"/>
                  <a:ext cx="6970" cy="170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6" h="503" extrusionOk="0">
                      <a:moveTo>
                        <a:pt x="92" y="1"/>
                      </a:moveTo>
                      <a:cubicBezTo>
                        <a:pt x="29" y="64"/>
                        <a:pt x="0" y="177"/>
                        <a:pt x="0" y="269"/>
                      </a:cubicBezTo>
                      <a:cubicBezTo>
                        <a:pt x="29" y="383"/>
                        <a:pt x="92" y="475"/>
                        <a:pt x="177" y="503"/>
                      </a:cubicBezTo>
                      <a:lnTo>
                        <a:pt x="206" y="503"/>
                      </a:lnTo>
                      <a:lnTo>
                        <a:pt x="206" y="446"/>
                      </a:lnTo>
                      <a:cubicBezTo>
                        <a:pt x="121" y="418"/>
                        <a:pt x="64" y="354"/>
                        <a:pt x="64" y="269"/>
                      </a:cubicBezTo>
                      <a:cubicBezTo>
                        <a:pt x="64" y="177"/>
                        <a:pt x="92" y="93"/>
                        <a:pt x="149" y="29"/>
                      </a:cubicBezTo>
                      <a:lnTo>
                        <a:pt x="149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86" name="Google Shape;586;p1"/>
                <p:cNvGrpSpPr/>
                <p:nvPr/>
              </p:nvGrpSpPr>
              <p:grpSpPr>
                <a:xfrm>
                  <a:off x="3427734" y="2323833"/>
                  <a:ext cx="175743" cy="194656"/>
                  <a:chOff x="3306034" y="1949508"/>
                  <a:chExt cx="175743" cy="194656"/>
                </a:xfrm>
              </p:grpSpPr>
              <p:sp>
                <p:nvSpPr>
                  <p:cNvPr id="587" name="Google Shape;587;p1"/>
                  <p:cNvSpPr/>
                  <p:nvPr/>
                </p:nvSpPr>
                <p:spPr>
                  <a:xfrm>
                    <a:off x="3335979" y="1979047"/>
                    <a:ext cx="113719" cy="15696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61" h="4639" extrusionOk="0">
                        <a:moveTo>
                          <a:pt x="1704" y="1"/>
                        </a:moveTo>
                        <a:cubicBezTo>
                          <a:pt x="1639" y="1"/>
                          <a:pt x="1573" y="4"/>
                          <a:pt x="1507" y="12"/>
                        </a:cubicBezTo>
                        <a:cubicBezTo>
                          <a:pt x="708" y="104"/>
                          <a:pt x="92" y="748"/>
                          <a:pt x="35" y="1575"/>
                        </a:cubicBezTo>
                        <a:cubicBezTo>
                          <a:pt x="0" y="2134"/>
                          <a:pt x="269" y="2608"/>
                          <a:pt x="651" y="2934"/>
                        </a:cubicBezTo>
                        <a:cubicBezTo>
                          <a:pt x="884" y="3139"/>
                          <a:pt x="1061" y="3436"/>
                          <a:pt x="1097" y="3754"/>
                        </a:cubicBezTo>
                        <a:lnTo>
                          <a:pt x="1181" y="4405"/>
                        </a:lnTo>
                        <a:cubicBezTo>
                          <a:pt x="1181" y="4525"/>
                          <a:pt x="1302" y="4639"/>
                          <a:pt x="1450" y="4639"/>
                        </a:cubicBezTo>
                        <a:lnTo>
                          <a:pt x="1981" y="4639"/>
                        </a:lnTo>
                        <a:cubicBezTo>
                          <a:pt x="2122" y="4639"/>
                          <a:pt x="2243" y="4525"/>
                          <a:pt x="2243" y="4377"/>
                        </a:cubicBezTo>
                        <a:lnTo>
                          <a:pt x="2335" y="3754"/>
                        </a:lnTo>
                        <a:cubicBezTo>
                          <a:pt x="2363" y="3436"/>
                          <a:pt x="2511" y="3139"/>
                          <a:pt x="2745" y="2934"/>
                        </a:cubicBezTo>
                        <a:cubicBezTo>
                          <a:pt x="3127" y="2637"/>
                          <a:pt x="3360" y="2163"/>
                          <a:pt x="3360" y="1667"/>
                        </a:cubicBezTo>
                        <a:cubicBezTo>
                          <a:pt x="3334" y="729"/>
                          <a:pt x="2617" y="1"/>
                          <a:pt x="1704" y="1"/>
                        </a:cubicBezTo>
                        <a:close/>
                      </a:path>
                    </a:pathLst>
                  </a:custGeom>
                  <a:solidFill>
                    <a:schemeClr val="accent6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8" name="Google Shape;588;p1"/>
                  <p:cNvSpPr/>
                  <p:nvPr/>
                </p:nvSpPr>
                <p:spPr>
                  <a:xfrm>
                    <a:off x="3371879" y="2112055"/>
                    <a:ext cx="44053" cy="321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02" h="949" extrusionOk="0">
                        <a:moveTo>
                          <a:pt x="0" y="0"/>
                        </a:moveTo>
                        <a:lnTo>
                          <a:pt x="0" y="297"/>
                        </a:lnTo>
                        <a:cubicBezTo>
                          <a:pt x="0" y="651"/>
                          <a:pt x="297" y="948"/>
                          <a:pt x="651" y="948"/>
                        </a:cubicBezTo>
                        <a:cubicBezTo>
                          <a:pt x="1005" y="920"/>
                          <a:pt x="1302" y="651"/>
                          <a:pt x="1302" y="269"/>
                        </a:cubicBezTo>
                        <a:lnTo>
                          <a:pt x="1302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9" name="Google Shape;589;p1"/>
                  <p:cNvSpPr/>
                  <p:nvPr/>
                </p:nvSpPr>
                <p:spPr>
                  <a:xfrm>
                    <a:off x="3363014" y="2022762"/>
                    <a:ext cx="58907" cy="9527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41" h="2816" extrusionOk="0">
                        <a:moveTo>
                          <a:pt x="1210" y="163"/>
                        </a:moveTo>
                        <a:cubicBezTo>
                          <a:pt x="1238" y="198"/>
                          <a:pt x="1267" y="255"/>
                          <a:pt x="1267" y="283"/>
                        </a:cubicBezTo>
                        <a:cubicBezTo>
                          <a:pt x="1295" y="375"/>
                          <a:pt x="1295" y="432"/>
                          <a:pt x="1295" y="489"/>
                        </a:cubicBezTo>
                        <a:cubicBezTo>
                          <a:pt x="1267" y="552"/>
                          <a:pt x="1238" y="581"/>
                          <a:pt x="1182" y="581"/>
                        </a:cubicBezTo>
                        <a:cubicBezTo>
                          <a:pt x="1118" y="581"/>
                          <a:pt x="1090" y="552"/>
                          <a:pt x="1090" y="489"/>
                        </a:cubicBezTo>
                        <a:cubicBezTo>
                          <a:pt x="1062" y="460"/>
                          <a:pt x="1062" y="404"/>
                          <a:pt x="1090" y="340"/>
                        </a:cubicBezTo>
                        <a:cubicBezTo>
                          <a:pt x="1118" y="283"/>
                          <a:pt x="1147" y="227"/>
                          <a:pt x="1210" y="163"/>
                        </a:cubicBezTo>
                        <a:close/>
                        <a:moveTo>
                          <a:pt x="616" y="227"/>
                        </a:moveTo>
                        <a:cubicBezTo>
                          <a:pt x="680" y="255"/>
                          <a:pt x="708" y="340"/>
                          <a:pt x="736" y="404"/>
                        </a:cubicBezTo>
                        <a:cubicBezTo>
                          <a:pt x="736" y="489"/>
                          <a:pt x="736" y="552"/>
                          <a:pt x="680" y="609"/>
                        </a:cubicBezTo>
                        <a:cubicBezTo>
                          <a:pt x="663" y="642"/>
                          <a:pt x="625" y="656"/>
                          <a:pt x="584" y="656"/>
                        </a:cubicBezTo>
                        <a:cubicBezTo>
                          <a:pt x="556" y="656"/>
                          <a:pt x="526" y="649"/>
                          <a:pt x="503" y="637"/>
                        </a:cubicBezTo>
                        <a:cubicBezTo>
                          <a:pt x="474" y="609"/>
                          <a:pt x="474" y="581"/>
                          <a:pt x="439" y="517"/>
                        </a:cubicBezTo>
                        <a:cubicBezTo>
                          <a:pt x="439" y="432"/>
                          <a:pt x="503" y="283"/>
                          <a:pt x="616" y="227"/>
                        </a:cubicBezTo>
                        <a:close/>
                        <a:moveTo>
                          <a:pt x="995" y="0"/>
                        </a:moveTo>
                        <a:cubicBezTo>
                          <a:pt x="861" y="0"/>
                          <a:pt x="730" y="70"/>
                          <a:pt x="616" y="135"/>
                        </a:cubicBezTo>
                        <a:cubicBezTo>
                          <a:pt x="559" y="107"/>
                          <a:pt x="531" y="107"/>
                          <a:pt x="474" y="78"/>
                        </a:cubicBezTo>
                        <a:cubicBezTo>
                          <a:pt x="326" y="78"/>
                          <a:pt x="206" y="107"/>
                          <a:pt x="149" y="163"/>
                        </a:cubicBezTo>
                        <a:cubicBezTo>
                          <a:pt x="0" y="340"/>
                          <a:pt x="121" y="729"/>
                          <a:pt x="206" y="991"/>
                        </a:cubicBezTo>
                        <a:cubicBezTo>
                          <a:pt x="234" y="1047"/>
                          <a:pt x="262" y="1111"/>
                          <a:pt x="262" y="1168"/>
                        </a:cubicBezTo>
                        <a:cubicBezTo>
                          <a:pt x="382" y="1642"/>
                          <a:pt x="503" y="2109"/>
                          <a:pt x="588" y="2583"/>
                        </a:cubicBezTo>
                        <a:lnTo>
                          <a:pt x="616" y="2788"/>
                        </a:lnTo>
                        <a:cubicBezTo>
                          <a:pt x="651" y="2788"/>
                          <a:pt x="651" y="2816"/>
                          <a:pt x="651" y="2816"/>
                        </a:cubicBezTo>
                        <a:lnTo>
                          <a:pt x="680" y="2816"/>
                        </a:lnTo>
                        <a:cubicBezTo>
                          <a:pt x="680" y="2788"/>
                          <a:pt x="708" y="2788"/>
                          <a:pt x="680" y="2759"/>
                        </a:cubicBezTo>
                        <a:lnTo>
                          <a:pt x="651" y="2583"/>
                        </a:lnTo>
                        <a:cubicBezTo>
                          <a:pt x="559" y="2109"/>
                          <a:pt x="439" y="1613"/>
                          <a:pt x="326" y="1139"/>
                        </a:cubicBezTo>
                        <a:cubicBezTo>
                          <a:pt x="326" y="1111"/>
                          <a:pt x="298" y="1047"/>
                          <a:pt x="262" y="963"/>
                        </a:cubicBezTo>
                        <a:cubicBezTo>
                          <a:pt x="177" y="729"/>
                          <a:pt x="57" y="340"/>
                          <a:pt x="177" y="198"/>
                        </a:cubicBezTo>
                        <a:cubicBezTo>
                          <a:pt x="234" y="135"/>
                          <a:pt x="326" y="135"/>
                          <a:pt x="474" y="135"/>
                        </a:cubicBezTo>
                        <a:cubicBezTo>
                          <a:pt x="503" y="163"/>
                          <a:pt x="531" y="163"/>
                          <a:pt x="559" y="198"/>
                        </a:cubicBezTo>
                        <a:cubicBezTo>
                          <a:pt x="439" y="283"/>
                          <a:pt x="382" y="404"/>
                          <a:pt x="382" y="552"/>
                        </a:cubicBezTo>
                        <a:cubicBezTo>
                          <a:pt x="411" y="609"/>
                          <a:pt x="439" y="665"/>
                          <a:pt x="474" y="694"/>
                        </a:cubicBezTo>
                        <a:cubicBezTo>
                          <a:pt x="507" y="707"/>
                          <a:pt x="545" y="716"/>
                          <a:pt x="582" y="716"/>
                        </a:cubicBezTo>
                        <a:cubicBezTo>
                          <a:pt x="642" y="716"/>
                          <a:pt x="701" y="694"/>
                          <a:pt x="736" y="637"/>
                        </a:cubicBezTo>
                        <a:cubicBezTo>
                          <a:pt x="793" y="581"/>
                          <a:pt x="793" y="489"/>
                          <a:pt x="793" y="404"/>
                        </a:cubicBezTo>
                        <a:cubicBezTo>
                          <a:pt x="765" y="312"/>
                          <a:pt x="736" y="255"/>
                          <a:pt x="651" y="198"/>
                        </a:cubicBezTo>
                        <a:cubicBezTo>
                          <a:pt x="761" y="127"/>
                          <a:pt x="875" y="60"/>
                          <a:pt x="990" y="60"/>
                        </a:cubicBezTo>
                        <a:cubicBezTo>
                          <a:pt x="1023" y="60"/>
                          <a:pt x="1057" y="66"/>
                          <a:pt x="1090" y="78"/>
                        </a:cubicBezTo>
                        <a:cubicBezTo>
                          <a:pt x="1118" y="78"/>
                          <a:pt x="1147" y="107"/>
                          <a:pt x="1147" y="135"/>
                        </a:cubicBezTo>
                        <a:cubicBezTo>
                          <a:pt x="1090" y="163"/>
                          <a:pt x="1062" y="255"/>
                          <a:pt x="1033" y="312"/>
                        </a:cubicBezTo>
                        <a:cubicBezTo>
                          <a:pt x="1005" y="404"/>
                          <a:pt x="1005" y="460"/>
                          <a:pt x="1033" y="517"/>
                        </a:cubicBezTo>
                        <a:cubicBezTo>
                          <a:pt x="1033" y="581"/>
                          <a:pt x="1090" y="637"/>
                          <a:pt x="1147" y="637"/>
                        </a:cubicBezTo>
                        <a:cubicBezTo>
                          <a:pt x="1159" y="641"/>
                          <a:pt x="1171" y="643"/>
                          <a:pt x="1183" y="643"/>
                        </a:cubicBezTo>
                        <a:cubicBezTo>
                          <a:pt x="1260" y="643"/>
                          <a:pt x="1328" y="568"/>
                          <a:pt x="1359" y="489"/>
                        </a:cubicBezTo>
                        <a:cubicBezTo>
                          <a:pt x="1387" y="432"/>
                          <a:pt x="1359" y="375"/>
                          <a:pt x="1323" y="283"/>
                        </a:cubicBezTo>
                        <a:cubicBezTo>
                          <a:pt x="1295" y="227"/>
                          <a:pt x="1267" y="163"/>
                          <a:pt x="1238" y="135"/>
                        </a:cubicBezTo>
                        <a:cubicBezTo>
                          <a:pt x="1267" y="107"/>
                          <a:pt x="1295" y="78"/>
                          <a:pt x="1323" y="78"/>
                        </a:cubicBezTo>
                        <a:cubicBezTo>
                          <a:pt x="1351" y="72"/>
                          <a:pt x="1381" y="68"/>
                          <a:pt x="1410" y="68"/>
                        </a:cubicBezTo>
                        <a:cubicBezTo>
                          <a:pt x="1506" y="68"/>
                          <a:pt x="1599" y="106"/>
                          <a:pt x="1621" y="198"/>
                        </a:cubicBezTo>
                        <a:cubicBezTo>
                          <a:pt x="1677" y="255"/>
                          <a:pt x="1649" y="340"/>
                          <a:pt x="1649" y="432"/>
                        </a:cubicBezTo>
                        <a:cubicBezTo>
                          <a:pt x="1621" y="665"/>
                          <a:pt x="1564" y="906"/>
                          <a:pt x="1500" y="1111"/>
                        </a:cubicBezTo>
                        <a:cubicBezTo>
                          <a:pt x="1472" y="1288"/>
                          <a:pt x="1415" y="1465"/>
                          <a:pt x="1387" y="1613"/>
                        </a:cubicBezTo>
                        <a:lnTo>
                          <a:pt x="1182" y="2731"/>
                        </a:lnTo>
                        <a:cubicBezTo>
                          <a:pt x="1182" y="2759"/>
                          <a:pt x="1210" y="2759"/>
                          <a:pt x="1210" y="2759"/>
                        </a:cubicBezTo>
                        <a:lnTo>
                          <a:pt x="1238" y="2759"/>
                        </a:lnTo>
                        <a:lnTo>
                          <a:pt x="1444" y="1642"/>
                        </a:lnTo>
                        <a:cubicBezTo>
                          <a:pt x="1472" y="1465"/>
                          <a:pt x="1536" y="1288"/>
                          <a:pt x="1564" y="1139"/>
                        </a:cubicBezTo>
                        <a:cubicBezTo>
                          <a:pt x="1621" y="906"/>
                          <a:pt x="1677" y="665"/>
                          <a:pt x="1712" y="432"/>
                        </a:cubicBezTo>
                        <a:cubicBezTo>
                          <a:pt x="1712" y="340"/>
                          <a:pt x="1741" y="255"/>
                          <a:pt x="1677" y="163"/>
                        </a:cubicBezTo>
                        <a:cubicBezTo>
                          <a:pt x="1631" y="71"/>
                          <a:pt x="1506" y="12"/>
                          <a:pt x="1396" y="12"/>
                        </a:cubicBezTo>
                        <a:cubicBezTo>
                          <a:pt x="1370" y="12"/>
                          <a:pt x="1346" y="15"/>
                          <a:pt x="1323" y="22"/>
                        </a:cubicBezTo>
                        <a:cubicBezTo>
                          <a:pt x="1267" y="50"/>
                          <a:pt x="1238" y="50"/>
                          <a:pt x="1210" y="78"/>
                        </a:cubicBezTo>
                        <a:cubicBezTo>
                          <a:pt x="1182" y="50"/>
                          <a:pt x="1147" y="50"/>
                          <a:pt x="1118" y="22"/>
                        </a:cubicBezTo>
                        <a:cubicBezTo>
                          <a:pt x="1077" y="7"/>
                          <a:pt x="1036" y="0"/>
                          <a:pt x="995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0" name="Google Shape;590;p1"/>
                  <p:cNvSpPr/>
                  <p:nvPr/>
                </p:nvSpPr>
                <p:spPr>
                  <a:xfrm>
                    <a:off x="3306034" y="2019413"/>
                    <a:ext cx="19184" cy="50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7" h="149" extrusionOk="0">
                        <a:moveTo>
                          <a:pt x="36" y="0"/>
                        </a:moveTo>
                        <a:lnTo>
                          <a:pt x="1" y="29"/>
                        </a:lnTo>
                        <a:cubicBezTo>
                          <a:pt x="1" y="57"/>
                          <a:pt x="1" y="57"/>
                          <a:pt x="36" y="57"/>
                        </a:cubicBezTo>
                        <a:lnTo>
                          <a:pt x="531" y="149"/>
                        </a:lnTo>
                        <a:cubicBezTo>
                          <a:pt x="567" y="149"/>
                          <a:pt x="567" y="121"/>
                          <a:pt x="567" y="121"/>
                        </a:cubicBezTo>
                        <a:cubicBezTo>
                          <a:pt x="567" y="85"/>
                          <a:pt x="567" y="85"/>
                          <a:pt x="531" y="85"/>
                        </a:cubicBezTo>
                        <a:lnTo>
                          <a:pt x="36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1" name="Google Shape;591;p1"/>
                  <p:cNvSpPr/>
                  <p:nvPr/>
                </p:nvSpPr>
                <p:spPr>
                  <a:xfrm>
                    <a:off x="3321125" y="1977761"/>
                    <a:ext cx="14887" cy="146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0" h="432" extrusionOk="0">
                        <a:moveTo>
                          <a:pt x="29" y="0"/>
                        </a:moveTo>
                        <a:cubicBezTo>
                          <a:pt x="22" y="0"/>
                          <a:pt x="15" y="7"/>
                          <a:pt x="0" y="22"/>
                        </a:cubicBezTo>
                        <a:lnTo>
                          <a:pt x="0" y="50"/>
                        </a:lnTo>
                        <a:lnTo>
                          <a:pt x="411" y="404"/>
                        </a:lnTo>
                        <a:lnTo>
                          <a:pt x="411" y="432"/>
                        </a:lnTo>
                        <a:cubicBezTo>
                          <a:pt x="439" y="432"/>
                          <a:pt x="439" y="404"/>
                          <a:pt x="439" y="404"/>
                        </a:cubicBezTo>
                        <a:lnTo>
                          <a:pt x="439" y="375"/>
                        </a:lnTo>
                        <a:lnTo>
                          <a:pt x="57" y="22"/>
                        </a:lnTo>
                        <a:cubicBezTo>
                          <a:pt x="43" y="7"/>
                          <a:pt x="36" y="0"/>
                          <a:pt x="29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2" name="Google Shape;592;p1"/>
                  <p:cNvSpPr/>
                  <p:nvPr/>
                </p:nvSpPr>
                <p:spPr>
                  <a:xfrm>
                    <a:off x="3374992" y="1950455"/>
                    <a:ext cx="5041" cy="1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" h="567" extrusionOk="0">
                        <a:moveTo>
                          <a:pt x="28" y="1"/>
                        </a:moveTo>
                        <a:cubicBezTo>
                          <a:pt x="28" y="36"/>
                          <a:pt x="0" y="36"/>
                          <a:pt x="0" y="65"/>
                        </a:cubicBezTo>
                        <a:cubicBezTo>
                          <a:pt x="28" y="121"/>
                          <a:pt x="28" y="213"/>
                          <a:pt x="57" y="298"/>
                        </a:cubicBezTo>
                        <a:cubicBezTo>
                          <a:pt x="57" y="390"/>
                          <a:pt x="85" y="447"/>
                          <a:pt x="85" y="532"/>
                        </a:cubicBezTo>
                        <a:lnTo>
                          <a:pt x="120" y="567"/>
                        </a:lnTo>
                        <a:cubicBezTo>
                          <a:pt x="149" y="532"/>
                          <a:pt x="149" y="532"/>
                          <a:pt x="149" y="503"/>
                        </a:cubicBezTo>
                        <a:cubicBezTo>
                          <a:pt x="149" y="447"/>
                          <a:pt x="120" y="355"/>
                          <a:pt x="120" y="270"/>
                        </a:cubicBezTo>
                        <a:cubicBezTo>
                          <a:pt x="85" y="178"/>
                          <a:pt x="85" y="93"/>
                          <a:pt x="57" y="36"/>
                        </a:cubicBezTo>
                        <a:cubicBezTo>
                          <a:pt x="57" y="36"/>
                          <a:pt x="57" y="1"/>
                          <a:pt x="2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3" name="Google Shape;593;p1"/>
                  <p:cNvSpPr/>
                  <p:nvPr/>
                </p:nvSpPr>
                <p:spPr>
                  <a:xfrm>
                    <a:off x="3409944" y="1949508"/>
                    <a:ext cx="3857" cy="220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4" h="652" extrusionOk="0">
                        <a:moveTo>
                          <a:pt x="85" y="1"/>
                        </a:moveTo>
                        <a:cubicBezTo>
                          <a:pt x="85" y="1"/>
                          <a:pt x="57" y="1"/>
                          <a:pt x="57" y="29"/>
                        </a:cubicBezTo>
                        <a:lnTo>
                          <a:pt x="0" y="623"/>
                        </a:lnTo>
                        <a:cubicBezTo>
                          <a:pt x="0" y="623"/>
                          <a:pt x="0" y="651"/>
                          <a:pt x="28" y="651"/>
                        </a:cubicBezTo>
                        <a:lnTo>
                          <a:pt x="57" y="623"/>
                        </a:lnTo>
                        <a:lnTo>
                          <a:pt x="113" y="29"/>
                        </a:lnTo>
                        <a:cubicBezTo>
                          <a:pt x="113" y="1"/>
                          <a:pt x="113" y="1"/>
                          <a:pt x="85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4" name="Google Shape;594;p1"/>
                  <p:cNvSpPr/>
                  <p:nvPr/>
                </p:nvSpPr>
                <p:spPr>
                  <a:xfrm>
                    <a:off x="3447739" y="1987573"/>
                    <a:ext cx="19895" cy="139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" h="411" extrusionOk="0">
                        <a:moveTo>
                          <a:pt x="531" y="0"/>
                        </a:moveTo>
                        <a:lnTo>
                          <a:pt x="29" y="354"/>
                        </a:lnTo>
                        <a:cubicBezTo>
                          <a:pt x="1" y="354"/>
                          <a:pt x="1" y="382"/>
                          <a:pt x="29" y="382"/>
                        </a:cubicBezTo>
                        <a:lnTo>
                          <a:pt x="29" y="411"/>
                        </a:lnTo>
                        <a:lnTo>
                          <a:pt x="57" y="411"/>
                        </a:lnTo>
                        <a:lnTo>
                          <a:pt x="560" y="57"/>
                        </a:lnTo>
                        <a:cubicBezTo>
                          <a:pt x="560" y="29"/>
                          <a:pt x="588" y="29"/>
                          <a:pt x="560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5" name="Google Shape;595;p1"/>
                  <p:cNvSpPr/>
                  <p:nvPr/>
                </p:nvSpPr>
                <p:spPr>
                  <a:xfrm>
                    <a:off x="3461645" y="2026349"/>
                    <a:ext cx="20132" cy="31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5" h="93" extrusionOk="0">
                        <a:moveTo>
                          <a:pt x="35" y="1"/>
                        </a:moveTo>
                        <a:cubicBezTo>
                          <a:pt x="0" y="1"/>
                          <a:pt x="0" y="1"/>
                          <a:pt x="0" y="29"/>
                        </a:cubicBezTo>
                        <a:cubicBezTo>
                          <a:pt x="0" y="29"/>
                          <a:pt x="0" y="57"/>
                          <a:pt x="35" y="57"/>
                        </a:cubicBezTo>
                        <a:lnTo>
                          <a:pt x="566" y="92"/>
                        </a:lnTo>
                        <a:cubicBezTo>
                          <a:pt x="594" y="92"/>
                          <a:pt x="594" y="57"/>
                          <a:pt x="594" y="57"/>
                        </a:cubicBezTo>
                        <a:cubicBezTo>
                          <a:pt x="594" y="29"/>
                          <a:pt x="594" y="29"/>
                          <a:pt x="566" y="29"/>
                        </a:cubicBezTo>
                        <a:lnTo>
                          <a:pt x="35" y="1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6" name="Google Shape;596;p1"/>
                  <p:cNvSpPr/>
                  <p:nvPr/>
                </p:nvSpPr>
                <p:spPr>
                  <a:xfrm>
                    <a:off x="3346028" y="1991397"/>
                    <a:ext cx="36880" cy="560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90" h="1657" extrusionOk="0">
                        <a:moveTo>
                          <a:pt x="1033" y="1"/>
                        </a:moveTo>
                        <a:cubicBezTo>
                          <a:pt x="708" y="64"/>
                          <a:pt x="411" y="298"/>
                          <a:pt x="234" y="623"/>
                        </a:cubicBezTo>
                        <a:cubicBezTo>
                          <a:pt x="57" y="913"/>
                          <a:pt x="0" y="1302"/>
                          <a:pt x="120" y="1621"/>
                        </a:cubicBezTo>
                        <a:cubicBezTo>
                          <a:pt x="120" y="1621"/>
                          <a:pt x="120" y="1656"/>
                          <a:pt x="149" y="1656"/>
                        </a:cubicBezTo>
                        <a:cubicBezTo>
                          <a:pt x="149" y="1656"/>
                          <a:pt x="177" y="1621"/>
                          <a:pt x="149" y="1592"/>
                        </a:cubicBezTo>
                        <a:cubicBezTo>
                          <a:pt x="57" y="1302"/>
                          <a:pt x="120" y="913"/>
                          <a:pt x="269" y="652"/>
                        </a:cubicBezTo>
                        <a:cubicBezTo>
                          <a:pt x="446" y="354"/>
                          <a:pt x="736" y="121"/>
                          <a:pt x="1061" y="64"/>
                        </a:cubicBezTo>
                        <a:cubicBezTo>
                          <a:pt x="1061" y="29"/>
                          <a:pt x="1090" y="29"/>
                          <a:pt x="109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597" name="Google Shape;597;p1"/>
              <p:cNvGrpSpPr/>
              <p:nvPr/>
            </p:nvGrpSpPr>
            <p:grpSpPr>
              <a:xfrm>
                <a:off x="6350423" y="1987207"/>
                <a:ext cx="2348411" cy="2480360"/>
                <a:chOff x="2970924" y="3808142"/>
                <a:chExt cx="996525" cy="1052516"/>
              </a:xfrm>
            </p:grpSpPr>
            <p:sp>
              <p:nvSpPr>
                <p:cNvPr id="598" name="Google Shape;598;p1"/>
                <p:cNvSpPr/>
                <p:nvPr/>
              </p:nvSpPr>
              <p:spPr>
                <a:xfrm>
                  <a:off x="3598308" y="4002867"/>
                  <a:ext cx="137675" cy="1679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69" h="4964" extrusionOk="0">
                      <a:moveTo>
                        <a:pt x="3189" y="1"/>
                      </a:moveTo>
                      <a:cubicBezTo>
                        <a:pt x="2810" y="1"/>
                        <a:pt x="2319" y="494"/>
                        <a:pt x="2095" y="713"/>
                      </a:cubicBezTo>
                      <a:cubicBezTo>
                        <a:pt x="1918" y="925"/>
                        <a:pt x="1713" y="1159"/>
                        <a:pt x="1479" y="1364"/>
                      </a:cubicBezTo>
                      <a:cubicBezTo>
                        <a:pt x="1239" y="1569"/>
                        <a:pt x="977" y="1689"/>
                        <a:pt x="708" y="1866"/>
                      </a:cubicBezTo>
                      <a:cubicBezTo>
                        <a:pt x="503" y="2043"/>
                        <a:pt x="298" y="2220"/>
                        <a:pt x="177" y="2453"/>
                      </a:cubicBezTo>
                      <a:cubicBezTo>
                        <a:pt x="64" y="2659"/>
                        <a:pt x="29" y="2871"/>
                        <a:pt x="29" y="3104"/>
                      </a:cubicBezTo>
                      <a:cubicBezTo>
                        <a:pt x="1" y="3635"/>
                        <a:pt x="149" y="4222"/>
                        <a:pt x="595" y="4547"/>
                      </a:cubicBezTo>
                      <a:cubicBezTo>
                        <a:pt x="736" y="4668"/>
                        <a:pt x="913" y="4753"/>
                        <a:pt x="1090" y="4816"/>
                      </a:cubicBezTo>
                      <a:cubicBezTo>
                        <a:pt x="1361" y="4912"/>
                        <a:pt x="1659" y="4964"/>
                        <a:pt x="1949" y="4964"/>
                      </a:cubicBezTo>
                      <a:cubicBezTo>
                        <a:pt x="2197" y="4964"/>
                        <a:pt x="2439" y="4926"/>
                        <a:pt x="2653" y="4845"/>
                      </a:cubicBezTo>
                      <a:cubicBezTo>
                        <a:pt x="2894" y="4781"/>
                        <a:pt x="3099" y="4547"/>
                        <a:pt x="3276" y="4371"/>
                      </a:cubicBezTo>
                      <a:cubicBezTo>
                        <a:pt x="3453" y="4194"/>
                        <a:pt x="3630" y="3989"/>
                        <a:pt x="3743" y="3755"/>
                      </a:cubicBezTo>
                      <a:cubicBezTo>
                        <a:pt x="3891" y="3515"/>
                        <a:pt x="3983" y="3225"/>
                        <a:pt x="4040" y="2927"/>
                      </a:cubicBezTo>
                      <a:cubicBezTo>
                        <a:pt x="4068" y="2574"/>
                        <a:pt x="4068" y="2220"/>
                        <a:pt x="4068" y="1866"/>
                      </a:cubicBezTo>
                      <a:cubicBezTo>
                        <a:pt x="4040" y="1244"/>
                        <a:pt x="3835" y="685"/>
                        <a:pt x="3509" y="183"/>
                      </a:cubicBezTo>
                      <a:cubicBezTo>
                        <a:pt x="3423" y="53"/>
                        <a:pt x="3312" y="1"/>
                        <a:pt x="3189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99" name="Google Shape;599;p1"/>
                <p:cNvSpPr/>
                <p:nvPr/>
              </p:nvSpPr>
              <p:spPr>
                <a:xfrm>
                  <a:off x="2972142" y="4023405"/>
                  <a:ext cx="272169" cy="4605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44" h="13612" extrusionOk="0">
                      <a:moveTo>
                        <a:pt x="532" y="1"/>
                      </a:moveTo>
                      <a:cubicBezTo>
                        <a:pt x="504" y="1"/>
                        <a:pt x="473" y="15"/>
                        <a:pt x="439" y="50"/>
                      </a:cubicBezTo>
                      <a:cubicBezTo>
                        <a:pt x="382" y="78"/>
                        <a:pt x="382" y="142"/>
                        <a:pt x="382" y="198"/>
                      </a:cubicBezTo>
                      <a:cubicBezTo>
                        <a:pt x="354" y="347"/>
                        <a:pt x="354" y="495"/>
                        <a:pt x="382" y="672"/>
                      </a:cubicBezTo>
                      <a:cubicBezTo>
                        <a:pt x="363" y="653"/>
                        <a:pt x="345" y="646"/>
                        <a:pt x="328" y="646"/>
                      </a:cubicBezTo>
                      <a:cubicBezTo>
                        <a:pt x="287" y="646"/>
                        <a:pt x="253" y="689"/>
                        <a:pt x="234" y="729"/>
                      </a:cubicBezTo>
                      <a:cubicBezTo>
                        <a:pt x="177" y="877"/>
                        <a:pt x="205" y="990"/>
                        <a:pt x="113" y="1111"/>
                      </a:cubicBezTo>
                      <a:cubicBezTo>
                        <a:pt x="28" y="1259"/>
                        <a:pt x="0" y="1408"/>
                        <a:pt x="28" y="1556"/>
                      </a:cubicBezTo>
                      <a:cubicBezTo>
                        <a:pt x="28" y="1670"/>
                        <a:pt x="85" y="1790"/>
                        <a:pt x="142" y="1910"/>
                      </a:cubicBezTo>
                      <a:cubicBezTo>
                        <a:pt x="318" y="2292"/>
                        <a:pt x="587" y="2794"/>
                        <a:pt x="941" y="3028"/>
                      </a:cubicBezTo>
                      <a:cubicBezTo>
                        <a:pt x="1323" y="3233"/>
                        <a:pt x="1769" y="3410"/>
                        <a:pt x="2087" y="3735"/>
                      </a:cubicBezTo>
                      <a:cubicBezTo>
                        <a:pt x="2179" y="3820"/>
                        <a:pt x="2207" y="3969"/>
                        <a:pt x="2264" y="4089"/>
                      </a:cubicBezTo>
                      <a:cubicBezTo>
                        <a:pt x="2858" y="5829"/>
                        <a:pt x="3148" y="7654"/>
                        <a:pt x="3594" y="9451"/>
                      </a:cubicBezTo>
                      <a:cubicBezTo>
                        <a:pt x="3827" y="10364"/>
                        <a:pt x="4096" y="11340"/>
                        <a:pt x="4478" y="12225"/>
                      </a:cubicBezTo>
                      <a:cubicBezTo>
                        <a:pt x="4627" y="12578"/>
                        <a:pt x="5037" y="13314"/>
                        <a:pt x="5391" y="13519"/>
                      </a:cubicBezTo>
                      <a:cubicBezTo>
                        <a:pt x="5481" y="13586"/>
                        <a:pt x="5552" y="13611"/>
                        <a:pt x="5618" y="13611"/>
                      </a:cubicBezTo>
                      <a:cubicBezTo>
                        <a:pt x="5789" y="13611"/>
                        <a:pt x="5916" y="13437"/>
                        <a:pt x="6218" y="13371"/>
                      </a:cubicBezTo>
                      <a:cubicBezTo>
                        <a:pt x="6600" y="13314"/>
                        <a:pt x="6862" y="13052"/>
                        <a:pt x="7131" y="12783"/>
                      </a:cubicBezTo>
                      <a:cubicBezTo>
                        <a:pt x="7513" y="12373"/>
                        <a:pt x="8015" y="11814"/>
                        <a:pt x="8015" y="11192"/>
                      </a:cubicBezTo>
                      <a:cubicBezTo>
                        <a:pt x="8044" y="10718"/>
                        <a:pt x="7867" y="10102"/>
                        <a:pt x="7633" y="9692"/>
                      </a:cubicBezTo>
                      <a:cubicBezTo>
                        <a:pt x="7605" y="9572"/>
                        <a:pt x="7541" y="9480"/>
                        <a:pt x="7485" y="9366"/>
                      </a:cubicBezTo>
                      <a:cubicBezTo>
                        <a:pt x="6898" y="8334"/>
                        <a:pt x="6042" y="7421"/>
                        <a:pt x="5511" y="6360"/>
                      </a:cubicBezTo>
                      <a:cubicBezTo>
                        <a:pt x="5391" y="6119"/>
                        <a:pt x="5270" y="5858"/>
                        <a:pt x="5157" y="5624"/>
                      </a:cubicBezTo>
                      <a:cubicBezTo>
                        <a:pt x="4832" y="4881"/>
                        <a:pt x="4506" y="4174"/>
                        <a:pt x="4153" y="3466"/>
                      </a:cubicBezTo>
                      <a:cubicBezTo>
                        <a:pt x="4068" y="3290"/>
                        <a:pt x="4004" y="3113"/>
                        <a:pt x="3919" y="2936"/>
                      </a:cubicBezTo>
                      <a:cubicBezTo>
                        <a:pt x="3856" y="2851"/>
                        <a:pt x="3827" y="2759"/>
                        <a:pt x="3799" y="2674"/>
                      </a:cubicBezTo>
                      <a:cubicBezTo>
                        <a:pt x="3771" y="2618"/>
                        <a:pt x="3771" y="2554"/>
                        <a:pt x="3742" y="2497"/>
                      </a:cubicBezTo>
                      <a:cubicBezTo>
                        <a:pt x="3622" y="2200"/>
                        <a:pt x="3389" y="1910"/>
                        <a:pt x="3148" y="1733"/>
                      </a:cubicBezTo>
                      <a:cubicBezTo>
                        <a:pt x="2971" y="1585"/>
                        <a:pt x="2766" y="1464"/>
                        <a:pt x="2589" y="1344"/>
                      </a:cubicBezTo>
                      <a:cubicBezTo>
                        <a:pt x="2384" y="1167"/>
                        <a:pt x="2151" y="1054"/>
                        <a:pt x="1946" y="877"/>
                      </a:cubicBezTo>
                      <a:cubicBezTo>
                        <a:pt x="1677" y="672"/>
                        <a:pt x="1443" y="495"/>
                        <a:pt x="1203" y="283"/>
                      </a:cubicBezTo>
                      <a:cubicBezTo>
                        <a:pt x="1157" y="260"/>
                        <a:pt x="1093" y="219"/>
                        <a:pt x="1036" y="219"/>
                      </a:cubicBezTo>
                      <a:cubicBezTo>
                        <a:pt x="1023" y="219"/>
                        <a:pt x="1010" y="221"/>
                        <a:pt x="998" y="226"/>
                      </a:cubicBezTo>
                      <a:cubicBezTo>
                        <a:pt x="941" y="255"/>
                        <a:pt x="913" y="318"/>
                        <a:pt x="913" y="375"/>
                      </a:cubicBezTo>
                      <a:cubicBezTo>
                        <a:pt x="849" y="608"/>
                        <a:pt x="998" y="785"/>
                        <a:pt x="1174" y="934"/>
                      </a:cubicBezTo>
                      <a:cubicBezTo>
                        <a:pt x="1380" y="1139"/>
                        <a:pt x="1620" y="1288"/>
                        <a:pt x="1769" y="1521"/>
                      </a:cubicBezTo>
                      <a:cubicBezTo>
                        <a:pt x="1928" y="1758"/>
                        <a:pt x="1846" y="1846"/>
                        <a:pt x="1695" y="1846"/>
                      </a:cubicBezTo>
                      <a:cubicBezTo>
                        <a:pt x="1544" y="1846"/>
                        <a:pt x="1323" y="1758"/>
                        <a:pt x="1203" y="1641"/>
                      </a:cubicBezTo>
                      <a:cubicBezTo>
                        <a:pt x="1090" y="1521"/>
                        <a:pt x="1026" y="1344"/>
                        <a:pt x="969" y="1203"/>
                      </a:cubicBezTo>
                      <a:cubicBezTo>
                        <a:pt x="849" y="962"/>
                        <a:pt x="821" y="700"/>
                        <a:pt x="764" y="432"/>
                      </a:cubicBezTo>
                      <a:cubicBezTo>
                        <a:pt x="741" y="361"/>
                        <a:pt x="673" y="1"/>
                        <a:pt x="532" y="1"/>
                      </a:cubicBezTo>
                      <a:close/>
                    </a:path>
                  </a:pathLst>
                </a:custGeom>
                <a:solidFill>
                  <a:srgbClr val="E9585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00" name="Google Shape;600;p1"/>
                <p:cNvSpPr/>
                <p:nvPr/>
              </p:nvSpPr>
              <p:spPr>
                <a:xfrm>
                  <a:off x="2970924" y="4022187"/>
                  <a:ext cx="274334" cy="4627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8" h="13676" extrusionOk="0">
                      <a:moveTo>
                        <a:pt x="567" y="57"/>
                      </a:moveTo>
                      <a:cubicBezTo>
                        <a:pt x="652" y="57"/>
                        <a:pt x="708" y="319"/>
                        <a:pt x="743" y="439"/>
                      </a:cubicBezTo>
                      <a:cubicBezTo>
                        <a:pt x="743" y="439"/>
                        <a:pt x="743" y="468"/>
                        <a:pt x="772" y="468"/>
                      </a:cubicBezTo>
                      <a:cubicBezTo>
                        <a:pt x="772" y="560"/>
                        <a:pt x="800" y="644"/>
                        <a:pt x="828" y="736"/>
                      </a:cubicBezTo>
                      <a:cubicBezTo>
                        <a:pt x="857" y="913"/>
                        <a:pt x="885" y="1090"/>
                        <a:pt x="977" y="1267"/>
                      </a:cubicBezTo>
                      <a:cubicBezTo>
                        <a:pt x="1034" y="1416"/>
                        <a:pt x="1126" y="1557"/>
                        <a:pt x="1210" y="1706"/>
                      </a:cubicBezTo>
                      <a:cubicBezTo>
                        <a:pt x="1331" y="1826"/>
                        <a:pt x="1564" y="1911"/>
                        <a:pt x="1741" y="1911"/>
                      </a:cubicBezTo>
                      <a:cubicBezTo>
                        <a:pt x="1833" y="1911"/>
                        <a:pt x="1890" y="1882"/>
                        <a:pt x="1890" y="1854"/>
                      </a:cubicBezTo>
                      <a:cubicBezTo>
                        <a:pt x="1946" y="1769"/>
                        <a:pt x="1918" y="1677"/>
                        <a:pt x="1833" y="1557"/>
                      </a:cubicBezTo>
                      <a:cubicBezTo>
                        <a:pt x="1713" y="1380"/>
                        <a:pt x="1536" y="1239"/>
                        <a:pt x="1387" y="1090"/>
                      </a:cubicBezTo>
                      <a:cubicBezTo>
                        <a:pt x="1331" y="1062"/>
                        <a:pt x="1274" y="998"/>
                        <a:pt x="1210" y="942"/>
                      </a:cubicBezTo>
                      <a:cubicBezTo>
                        <a:pt x="1034" y="765"/>
                        <a:pt x="949" y="588"/>
                        <a:pt x="977" y="411"/>
                      </a:cubicBezTo>
                      <a:cubicBezTo>
                        <a:pt x="977" y="383"/>
                        <a:pt x="1005" y="319"/>
                        <a:pt x="1034" y="291"/>
                      </a:cubicBezTo>
                      <a:cubicBezTo>
                        <a:pt x="1097" y="291"/>
                        <a:pt x="1154" y="319"/>
                        <a:pt x="1210" y="354"/>
                      </a:cubicBezTo>
                      <a:lnTo>
                        <a:pt x="1946" y="942"/>
                      </a:lnTo>
                      <a:cubicBezTo>
                        <a:pt x="2066" y="1026"/>
                        <a:pt x="2187" y="1090"/>
                        <a:pt x="2300" y="1175"/>
                      </a:cubicBezTo>
                      <a:cubicBezTo>
                        <a:pt x="2392" y="1239"/>
                        <a:pt x="2512" y="1324"/>
                        <a:pt x="2625" y="1380"/>
                      </a:cubicBezTo>
                      <a:cubicBezTo>
                        <a:pt x="2717" y="1472"/>
                        <a:pt x="2802" y="1529"/>
                        <a:pt x="2866" y="1557"/>
                      </a:cubicBezTo>
                      <a:cubicBezTo>
                        <a:pt x="2979" y="1649"/>
                        <a:pt x="3071" y="1706"/>
                        <a:pt x="3156" y="1769"/>
                      </a:cubicBezTo>
                      <a:cubicBezTo>
                        <a:pt x="3425" y="1974"/>
                        <a:pt x="3630" y="2236"/>
                        <a:pt x="3750" y="2533"/>
                      </a:cubicBezTo>
                      <a:cubicBezTo>
                        <a:pt x="3778" y="2590"/>
                        <a:pt x="3807" y="2654"/>
                        <a:pt x="3807" y="2710"/>
                      </a:cubicBezTo>
                      <a:cubicBezTo>
                        <a:pt x="3835" y="2795"/>
                        <a:pt x="3863" y="2887"/>
                        <a:pt x="3927" y="2972"/>
                      </a:cubicBezTo>
                      <a:cubicBezTo>
                        <a:pt x="4012" y="3149"/>
                        <a:pt x="4104" y="3326"/>
                        <a:pt x="4160" y="3502"/>
                      </a:cubicBezTo>
                      <a:cubicBezTo>
                        <a:pt x="4366" y="3920"/>
                        <a:pt x="4542" y="4302"/>
                        <a:pt x="4719" y="4712"/>
                      </a:cubicBezTo>
                      <a:cubicBezTo>
                        <a:pt x="4868" y="5038"/>
                        <a:pt x="5016" y="5335"/>
                        <a:pt x="5165" y="5660"/>
                      </a:cubicBezTo>
                      <a:cubicBezTo>
                        <a:pt x="5306" y="5950"/>
                        <a:pt x="5427" y="6191"/>
                        <a:pt x="5519" y="6396"/>
                      </a:cubicBezTo>
                      <a:cubicBezTo>
                        <a:pt x="5809" y="7011"/>
                        <a:pt x="6226" y="7542"/>
                        <a:pt x="6608" y="8101"/>
                      </a:cubicBezTo>
                      <a:cubicBezTo>
                        <a:pt x="6898" y="8518"/>
                        <a:pt x="7224" y="8957"/>
                        <a:pt x="7492" y="9431"/>
                      </a:cubicBezTo>
                      <a:cubicBezTo>
                        <a:pt x="7549" y="9551"/>
                        <a:pt x="7606" y="9636"/>
                        <a:pt x="7669" y="9756"/>
                      </a:cubicBezTo>
                      <a:cubicBezTo>
                        <a:pt x="7846" y="10110"/>
                        <a:pt x="8051" y="10725"/>
                        <a:pt x="8023" y="11228"/>
                      </a:cubicBezTo>
                      <a:cubicBezTo>
                        <a:pt x="8023" y="11815"/>
                        <a:pt x="7549" y="12381"/>
                        <a:pt x="7139" y="12791"/>
                      </a:cubicBezTo>
                      <a:cubicBezTo>
                        <a:pt x="6898" y="13053"/>
                        <a:pt x="6608" y="13322"/>
                        <a:pt x="6254" y="13378"/>
                      </a:cubicBezTo>
                      <a:cubicBezTo>
                        <a:pt x="6106" y="13407"/>
                        <a:pt x="5986" y="13499"/>
                        <a:pt x="5901" y="13527"/>
                      </a:cubicBezTo>
                      <a:cubicBezTo>
                        <a:pt x="5809" y="13583"/>
                        <a:pt x="5724" y="13619"/>
                        <a:pt x="5660" y="13619"/>
                      </a:cubicBezTo>
                      <a:cubicBezTo>
                        <a:pt x="5575" y="13619"/>
                        <a:pt x="5519" y="13583"/>
                        <a:pt x="5427" y="13527"/>
                      </a:cubicBezTo>
                      <a:cubicBezTo>
                        <a:pt x="5101" y="13322"/>
                        <a:pt x="4691" y="12586"/>
                        <a:pt x="4542" y="12232"/>
                      </a:cubicBezTo>
                      <a:cubicBezTo>
                        <a:pt x="4160" y="11320"/>
                        <a:pt x="3892" y="10372"/>
                        <a:pt x="3658" y="9459"/>
                      </a:cubicBezTo>
                      <a:cubicBezTo>
                        <a:pt x="3481" y="8844"/>
                        <a:pt x="3361" y="8193"/>
                        <a:pt x="3220" y="7542"/>
                      </a:cubicBezTo>
                      <a:cubicBezTo>
                        <a:pt x="2951" y="6396"/>
                        <a:pt x="2717" y="5243"/>
                        <a:pt x="2335" y="4125"/>
                      </a:cubicBezTo>
                      <a:cubicBezTo>
                        <a:pt x="2272" y="4005"/>
                        <a:pt x="2243" y="3856"/>
                        <a:pt x="2123" y="3743"/>
                      </a:cubicBezTo>
                      <a:cubicBezTo>
                        <a:pt x="1918" y="3502"/>
                        <a:pt x="1628" y="3361"/>
                        <a:pt x="1359" y="3212"/>
                      </a:cubicBezTo>
                      <a:cubicBezTo>
                        <a:pt x="1239" y="3149"/>
                        <a:pt x="1126" y="3092"/>
                        <a:pt x="1005" y="3036"/>
                      </a:cubicBezTo>
                      <a:cubicBezTo>
                        <a:pt x="623" y="2795"/>
                        <a:pt x="326" y="2208"/>
                        <a:pt x="213" y="1946"/>
                      </a:cubicBezTo>
                      <a:cubicBezTo>
                        <a:pt x="149" y="1826"/>
                        <a:pt x="93" y="1706"/>
                        <a:pt x="93" y="1592"/>
                      </a:cubicBezTo>
                      <a:cubicBezTo>
                        <a:pt x="64" y="1444"/>
                        <a:pt x="93" y="1295"/>
                        <a:pt x="178" y="1175"/>
                      </a:cubicBezTo>
                      <a:cubicBezTo>
                        <a:pt x="241" y="1090"/>
                        <a:pt x="241" y="1026"/>
                        <a:pt x="241" y="970"/>
                      </a:cubicBezTo>
                      <a:cubicBezTo>
                        <a:pt x="270" y="913"/>
                        <a:pt x="270" y="850"/>
                        <a:pt x="298" y="793"/>
                      </a:cubicBezTo>
                      <a:cubicBezTo>
                        <a:pt x="326" y="736"/>
                        <a:pt x="354" y="708"/>
                        <a:pt x="390" y="708"/>
                      </a:cubicBezTo>
                      <a:cubicBezTo>
                        <a:pt x="404" y="722"/>
                        <a:pt x="411" y="729"/>
                        <a:pt x="415" y="729"/>
                      </a:cubicBezTo>
                      <a:cubicBezTo>
                        <a:pt x="418" y="729"/>
                        <a:pt x="418" y="722"/>
                        <a:pt x="418" y="708"/>
                      </a:cubicBezTo>
                      <a:cubicBezTo>
                        <a:pt x="446" y="708"/>
                        <a:pt x="446" y="708"/>
                        <a:pt x="446" y="673"/>
                      </a:cubicBezTo>
                      <a:cubicBezTo>
                        <a:pt x="418" y="531"/>
                        <a:pt x="418" y="383"/>
                        <a:pt x="446" y="234"/>
                      </a:cubicBezTo>
                      <a:cubicBezTo>
                        <a:pt x="446" y="178"/>
                        <a:pt x="446" y="142"/>
                        <a:pt x="475" y="114"/>
                      </a:cubicBezTo>
                      <a:cubicBezTo>
                        <a:pt x="503" y="86"/>
                        <a:pt x="531" y="57"/>
                        <a:pt x="567" y="57"/>
                      </a:cubicBezTo>
                      <a:close/>
                      <a:moveTo>
                        <a:pt x="567" y="1"/>
                      </a:moveTo>
                      <a:cubicBezTo>
                        <a:pt x="531" y="1"/>
                        <a:pt x="475" y="29"/>
                        <a:pt x="446" y="57"/>
                      </a:cubicBezTo>
                      <a:cubicBezTo>
                        <a:pt x="418" y="114"/>
                        <a:pt x="390" y="178"/>
                        <a:pt x="390" y="234"/>
                      </a:cubicBezTo>
                      <a:cubicBezTo>
                        <a:pt x="354" y="383"/>
                        <a:pt x="354" y="496"/>
                        <a:pt x="390" y="644"/>
                      </a:cubicBezTo>
                      <a:cubicBezTo>
                        <a:pt x="326" y="644"/>
                        <a:pt x="270" y="708"/>
                        <a:pt x="241" y="765"/>
                      </a:cubicBezTo>
                      <a:cubicBezTo>
                        <a:pt x="213" y="821"/>
                        <a:pt x="213" y="885"/>
                        <a:pt x="178" y="942"/>
                      </a:cubicBezTo>
                      <a:cubicBezTo>
                        <a:pt x="178" y="1026"/>
                        <a:pt x="178" y="1090"/>
                        <a:pt x="121" y="1147"/>
                      </a:cubicBezTo>
                      <a:cubicBezTo>
                        <a:pt x="36" y="1267"/>
                        <a:pt x="1" y="1444"/>
                        <a:pt x="36" y="1592"/>
                      </a:cubicBezTo>
                      <a:cubicBezTo>
                        <a:pt x="36" y="1706"/>
                        <a:pt x="93" y="1854"/>
                        <a:pt x="149" y="1974"/>
                      </a:cubicBezTo>
                      <a:cubicBezTo>
                        <a:pt x="298" y="2264"/>
                        <a:pt x="595" y="2859"/>
                        <a:pt x="977" y="3064"/>
                      </a:cubicBezTo>
                      <a:cubicBezTo>
                        <a:pt x="1097" y="3149"/>
                        <a:pt x="1210" y="3212"/>
                        <a:pt x="1331" y="3269"/>
                      </a:cubicBezTo>
                      <a:cubicBezTo>
                        <a:pt x="1592" y="3418"/>
                        <a:pt x="1890" y="3566"/>
                        <a:pt x="2095" y="3771"/>
                      </a:cubicBezTo>
                      <a:cubicBezTo>
                        <a:pt x="2187" y="3892"/>
                        <a:pt x="2215" y="4005"/>
                        <a:pt x="2272" y="4125"/>
                      </a:cubicBezTo>
                      <a:cubicBezTo>
                        <a:pt x="2654" y="5243"/>
                        <a:pt x="2894" y="6424"/>
                        <a:pt x="3156" y="7542"/>
                      </a:cubicBezTo>
                      <a:cubicBezTo>
                        <a:pt x="3304" y="8193"/>
                        <a:pt x="3425" y="8844"/>
                        <a:pt x="3602" y="9487"/>
                      </a:cubicBezTo>
                      <a:cubicBezTo>
                        <a:pt x="3835" y="10400"/>
                        <a:pt x="4104" y="11348"/>
                        <a:pt x="4486" y="12261"/>
                      </a:cubicBezTo>
                      <a:cubicBezTo>
                        <a:pt x="4634" y="12586"/>
                        <a:pt x="5045" y="13350"/>
                        <a:pt x="5398" y="13583"/>
                      </a:cubicBezTo>
                      <a:cubicBezTo>
                        <a:pt x="5483" y="13647"/>
                        <a:pt x="5575" y="13675"/>
                        <a:pt x="5660" y="13675"/>
                      </a:cubicBezTo>
                      <a:cubicBezTo>
                        <a:pt x="5752" y="13675"/>
                        <a:pt x="5837" y="13647"/>
                        <a:pt x="5929" y="13583"/>
                      </a:cubicBezTo>
                      <a:cubicBezTo>
                        <a:pt x="6014" y="13527"/>
                        <a:pt x="6106" y="13470"/>
                        <a:pt x="6283" y="13442"/>
                      </a:cubicBezTo>
                      <a:cubicBezTo>
                        <a:pt x="6636" y="13378"/>
                        <a:pt x="6934" y="13117"/>
                        <a:pt x="7195" y="12819"/>
                      </a:cubicBezTo>
                      <a:cubicBezTo>
                        <a:pt x="7606" y="12409"/>
                        <a:pt x="8080" y="11850"/>
                        <a:pt x="8080" y="11228"/>
                      </a:cubicBezTo>
                      <a:cubicBezTo>
                        <a:pt x="8108" y="10697"/>
                        <a:pt x="7903" y="10082"/>
                        <a:pt x="7698" y="9728"/>
                      </a:cubicBezTo>
                      <a:cubicBezTo>
                        <a:pt x="7669" y="9608"/>
                        <a:pt x="7606" y="9516"/>
                        <a:pt x="7549" y="9402"/>
                      </a:cubicBezTo>
                      <a:cubicBezTo>
                        <a:pt x="7287" y="8928"/>
                        <a:pt x="6962" y="8490"/>
                        <a:pt x="6636" y="8044"/>
                      </a:cubicBezTo>
                      <a:cubicBezTo>
                        <a:pt x="6254" y="7514"/>
                        <a:pt x="5872" y="6983"/>
                        <a:pt x="5575" y="6396"/>
                      </a:cubicBezTo>
                      <a:cubicBezTo>
                        <a:pt x="5455" y="6155"/>
                        <a:pt x="5342" y="5922"/>
                        <a:pt x="5222" y="5625"/>
                      </a:cubicBezTo>
                      <a:cubicBezTo>
                        <a:pt x="5073" y="5335"/>
                        <a:pt x="4924" y="5009"/>
                        <a:pt x="4776" y="4684"/>
                      </a:cubicBezTo>
                      <a:cubicBezTo>
                        <a:pt x="4599" y="4302"/>
                        <a:pt x="4422" y="3892"/>
                        <a:pt x="4217" y="3474"/>
                      </a:cubicBezTo>
                      <a:cubicBezTo>
                        <a:pt x="4132" y="3297"/>
                        <a:pt x="4068" y="3120"/>
                        <a:pt x="3984" y="2944"/>
                      </a:cubicBezTo>
                      <a:cubicBezTo>
                        <a:pt x="3927" y="2887"/>
                        <a:pt x="3892" y="2795"/>
                        <a:pt x="3863" y="2710"/>
                      </a:cubicBezTo>
                      <a:cubicBezTo>
                        <a:pt x="3835" y="2654"/>
                        <a:pt x="3835" y="2562"/>
                        <a:pt x="3807" y="2505"/>
                      </a:cubicBezTo>
                      <a:cubicBezTo>
                        <a:pt x="3686" y="2208"/>
                        <a:pt x="3453" y="1946"/>
                        <a:pt x="3184" y="1734"/>
                      </a:cubicBezTo>
                      <a:cubicBezTo>
                        <a:pt x="3099" y="1649"/>
                        <a:pt x="3007" y="1592"/>
                        <a:pt x="2894" y="1529"/>
                      </a:cubicBezTo>
                      <a:cubicBezTo>
                        <a:pt x="2830" y="1472"/>
                        <a:pt x="2746" y="1416"/>
                        <a:pt x="2654" y="1352"/>
                      </a:cubicBezTo>
                      <a:cubicBezTo>
                        <a:pt x="2540" y="1267"/>
                        <a:pt x="2448" y="1203"/>
                        <a:pt x="2335" y="1118"/>
                      </a:cubicBezTo>
                      <a:cubicBezTo>
                        <a:pt x="2215" y="1062"/>
                        <a:pt x="2095" y="970"/>
                        <a:pt x="1982" y="885"/>
                      </a:cubicBezTo>
                      <a:lnTo>
                        <a:pt x="1239" y="319"/>
                      </a:lnTo>
                      <a:cubicBezTo>
                        <a:pt x="1182" y="262"/>
                        <a:pt x="1154" y="234"/>
                        <a:pt x="1062" y="234"/>
                      </a:cubicBezTo>
                      <a:lnTo>
                        <a:pt x="1034" y="234"/>
                      </a:lnTo>
                      <a:cubicBezTo>
                        <a:pt x="977" y="262"/>
                        <a:pt x="949" y="319"/>
                        <a:pt x="920" y="411"/>
                      </a:cubicBezTo>
                      <a:cubicBezTo>
                        <a:pt x="885" y="588"/>
                        <a:pt x="977" y="793"/>
                        <a:pt x="1182" y="998"/>
                      </a:cubicBezTo>
                      <a:cubicBezTo>
                        <a:pt x="1239" y="1062"/>
                        <a:pt x="1302" y="1090"/>
                        <a:pt x="1359" y="1147"/>
                      </a:cubicBezTo>
                      <a:cubicBezTo>
                        <a:pt x="1508" y="1267"/>
                        <a:pt x="1684" y="1416"/>
                        <a:pt x="1769" y="1592"/>
                      </a:cubicBezTo>
                      <a:cubicBezTo>
                        <a:pt x="1861" y="1677"/>
                        <a:pt x="1861" y="1769"/>
                        <a:pt x="1861" y="1826"/>
                      </a:cubicBezTo>
                      <a:cubicBezTo>
                        <a:pt x="1833" y="1854"/>
                        <a:pt x="1769" y="1854"/>
                        <a:pt x="1741" y="1854"/>
                      </a:cubicBezTo>
                      <a:cubicBezTo>
                        <a:pt x="1592" y="1854"/>
                        <a:pt x="1359" y="1769"/>
                        <a:pt x="1274" y="1649"/>
                      </a:cubicBezTo>
                      <a:cubicBezTo>
                        <a:pt x="1154" y="1529"/>
                        <a:pt x="1097" y="1380"/>
                        <a:pt x="1034" y="1239"/>
                      </a:cubicBezTo>
                      <a:cubicBezTo>
                        <a:pt x="949" y="1062"/>
                        <a:pt x="920" y="885"/>
                        <a:pt x="885" y="736"/>
                      </a:cubicBezTo>
                      <a:cubicBezTo>
                        <a:pt x="857" y="644"/>
                        <a:pt x="828" y="560"/>
                        <a:pt x="828" y="468"/>
                      </a:cubicBezTo>
                      <a:cubicBezTo>
                        <a:pt x="800" y="439"/>
                        <a:pt x="800" y="439"/>
                        <a:pt x="800" y="411"/>
                      </a:cubicBezTo>
                      <a:cubicBezTo>
                        <a:pt x="772" y="262"/>
                        <a:pt x="708" y="1"/>
                        <a:pt x="56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01" name="Google Shape;601;p1"/>
                <p:cNvSpPr/>
                <p:nvPr/>
              </p:nvSpPr>
              <p:spPr>
                <a:xfrm>
                  <a:off x="2984086" y="4043030"/>
                  <a:ext cx="21824" cy="488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5" h="1444" extrusionOk="0">
                      <a:moveTo>
                        <a:pt x="29" y="0"/>
                      </a:moveTo>
                      <a:cubicBezTo>
                        <a:pt x="1" y="0"/>
                        <a:pt x="1" y="28"/>
                        <a:pt x="1" y="57"/>
                      </a:cubicBezTo>
                      <a:lnTo>
                        <a:pt x="114" y="531"/>
                      </a:lnTo>
                      <a:cubicBezTo>
                        <a:pt x="234" y="884"/>
                        <a:pt x="354" y="1210"/>
                        <a:pt x="616" y="1415"/>
                      </a:cubicBezTo>
                      <a:lnTo>
                        <a:pt x="616" y="1443"/>
                      </a:lnTo>
                      <a:lnTo>
                        <a:pt x="645" y="1415"/>
                      </a:lnTo>
                      <a:lnTo>
                        <a:pt x="645" y="1387"/>
                      </a:lnTo>
                      <a:cubicBezTo>
                        <a:pt x="383" y="1182"/>
                        <a:pt x="291" y="856"/>
                        <a:pt x="178" y="502"/>
                      </a:cubicBezTo>
                      <a:lnTo>
                        <a:pt x="57" y="28"/>
                      </a:lnTo>
                      <a:cubicBezTo>
                        <a:pt x="57" y="0"/>
                        <a:pt x="29" y="0"/>
                        <a:pt x="2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02" name="Google Shape;602;p1"/>
                <p:cNvSpPr/>
                <p:nvPr/>
              </p:nvSpPr>
              <p:spPr>
                <a:xfrm>
                  <a:off x="2975966" y="4060015"/>
                  <a:ext cx="22060" cy="447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2" h="1324" extrusionOk="0">
                      <a:moveTo>
                        <a:pt x="29" y="0"/>
                      </a:moveTo>
                      <a:cubicBezTo>
                        <a:pt x="0" y="0"/>
                        <a:pt x="0" y="0"/>
                        <a:pt x="0" y="29"/>
                      </a:cubicBezTo>
                      <a:cubicBezTo>
                        <a:pt x="92" y="439"/>
                        <a:pt x="269" y="856"/>
                        <a:pt x="531" y="1210"/>
                      </a:cubicBezTo>
                      <a:cubicBezTo>
                        <a:pt x="559" y="1267"/>
                        <a:pt x="594" y="1295"/>
                        <a:pt x="623" y="1323"/>
                      </a:cubicBezTo>
                      <a:cubicBezTo>
                        <a:pt x="651" y="1323"/>
                        <a:pt x="651" y="1323"/>
                        <a:pt x="651" y="1295"/>
                      </a:cubicBezTo>
                      <a:lnTo>
                        <a:pt x="651" y="1267"/>
                      </a:lnTo>
                      <a:cubicBezTo>
                        <a:pt x="623" y="1238"/>
                        <a:pt x="594" y="1210"/>
                        <a:pt x="594" y="1182"/>
                      </a:cubicBezTo>
                      <a:cubicBezTo>
                        <a:pt x="326" y="856"/>
                        <a:pt x="149" y="439"/>
                        <a:pt x="64" y="29"/>
                      </a:cubicBezTo>
                      <a:cubicBezTo>
                        <a:pt x="64" y="0"/>
                        <a:pt x="29" y="0"/>
                        <a:pt x="2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03" name="Google Shape;603;p1"/>
                <p:cNvSpPr/>
                <p:nvPr/>
              </p:nvSpPr>
              <p:spPr>
                <a:xfrm>
                  <a:off x="3098756" y="4110769"/>
                  <a:ext cx="1929" cy="131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" h="390" extrusionOk="0">
                      <a:moveTo>
                        <a:pt x="57" y="0"/>
                      </a:moveTo>
                      <a:lnTo>
                        <a:pt x="0" y="389"/>
                      </a:lnTo>
                      <a:cubicBezTo>
                        <a:pt x="29" y="269"/>
                        <a:pt x="57" y="149"/>
                        <a:pt x="57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04" name="Google Shape;604;p1"/>
                <p:cNvSpPr/>
                <p:nvPr/>
              </p:nvSpPr>
              <p:spPr>
                <a:xfrm>
                  <a:off x="3097809" y="4109788"/>
                  <a:ext cx="3857" cy="151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" h="447" extrusionOk="0">
                      <a:moveTo>
                        <a:pt x="85" y="1"/>
                      </a:moveTo>
                      <a:cubicBezTo>
                        <a:pt x="57" y="1"/>
                        <a:pt x="57" y="29"/>
                        <a:pt x="57" y="29"/>
                      </a:cubicBezTo>
                      <a:cubicBezTo>
                        <a:pt x="57" y="149"/>
                        <a:pt x="28" y="298"/>
                        <a:pt x="0" y="418"/>
                      </a:cubicBezTo>
                      <a:cubicBezTo>
                        <a:pt x="0" y="418"/>
                        <a:pt x="0" y="447"/>
                        <a:pt x="28" y="447"/>
                      </a:cubicBezTo>
                      <a:cubicBezTo>
                        <a:pt x="28" y="447"/>
                        <a:pt x="57" y="447"/>
                        <a:pt x="57" y="418"/>
                      </a:cubicBezTo>
                      <a:cubicBezTo>
                        <a:pt x="85" y="298"/>
                        <a:pt x="113" y="178"/>
                        <a:pt x="113" y="29"/>
                      </a:cubicBezTo>
                      <a:lnTo>
                        <a:pt x="85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05" name="Google Shape;605;p1"/>
                <p:cNvSpPr/>
                <p:nvPr/>
              </p:nvSpPr>
              <p:spPr>
                <a:xfrm>
                  <a:off x="3508542" y="4013085"/>
                  <a:ext cx="133851" cy="1563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56" h="4620" extrusionOk="0">
                      <a:moveTo>
                        <a:pt x="298" y="1"/>
                      </a:moveTo>
                      <a:lnTo>
                        <a:pt x="298" y="1"/>
                      </a:lnTo>
                      <a:cubicBezTo>
                        <a:pt x="326" y="1005"/>
                        <a:pt x="270" y="1946"/>
                        <a:pt x="206" y="2802"/>
                      </a:cubicBezTo>
                      <a:cubicBezTo>
                        <a:pt x="178" y="3213"/>
                        <a:pt x="149" y="3510"/>
                        <a:pt x="1" y="3863"/>
                      </a:cubicBezTo>
                      <a:cubicBezTo>
                        <a:pt x="680" y="4161"/>
                        <a:pt x="1154" y="4514"/>
                        <a:pt x="1861" y="4571"/>
                      </a:cubicBezTo>
                      <a:cubicBezTo>
                        <a:pt x="2087" y="4601"/>
                        <a:pt x="2339" y="4620"/>
                        <a:pt x="2597" y="4620"/>
                      </a:cubicBezTo>
                      <a:cubicBezTo>
                        <a:pt x="3074" y="4620"/>
                        <a:pt x="3570" y="4554"/>
                        <a:pt x="3955" y="4366"/>
                      </a:cubicBezTo>
                      <a:cubicBezTo>
                        <a:pt x="3481" y="3099"/>
                        <a:pt x="3602" y="1798"/>
                        <a:pt x="3566" y="531"/>
                      </a:cubicBezTo>
                      <a:cubicBezTo>
                        <a:pt x="3566" y="355"/>
                        <a:pt x="3566" y="178"/>
                        <a:pt x="3538" y="29"/>
                      </a:cubicBezTo>
                      <a:lnTo>
                        <a:pt x="298" y="1"/>
                      </a:lnTo>
                      <a:close/>
                    </a:path>
                  </a:pathLst>
                </a:custGeom>
                <a:solidFill>
                  <a:srgbClr val="FF444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06" name="Google Shape;606;p1"/>
                <p:cNvSpPr/>
                <p:nvPr/>
              </p:nvSpPr>
              <p:spPr>
                <a:xfrm>
                  <a:off x="3314189" y="4099874"/>
                  <a:ext cx="514664" cy="6105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11" h="18044" extrusionOk="0">
                      <a:moveTo>
                        <a:pt x="7102" y="0"/>
                      </a:moveTo>
                      <a:cubicBezTo>
                        <a:pt x="6984" y="0"/>
                        <a:pt x="6867" y="1"/>
                        <a:pt x="6749" y="4"/>
                      </a:cubicBezTo>
                      <a:cubicBezTo>
                        <a:pt x="5306" y="32"/>
                        <a:pt x="2059" y="824"/>
                        <a:pt x="1146" y="1978"/>
                      </a:cubicBezTo>
                      <a:cubicBezTo>
                        <a:pt x="0" y="3506"/>
                        <a:pt x="616" y="5748"/>
                        <a:pt x="1825" y="7043"/>
                      </a:cubicBezTo>
                      <a:cubicBezTo>
                        <a:pt x="1592" y="8281"/>
                        <a:pt x="1387" y="9491"/>
                        <a:pt x="1267" y="10729"/>
                      </a:cubicBezTo>
                      <a:cubicBezTo>
                        <a:pt x="1146" y="11818"/>
                        <a:pt x="1295" y="12971"/>
                        <a:pt x="913" y="14004"/>
                      </a:cubicBezTo>
                      <a:cubicBezTo>
                        <a:pt x="821" y="14181"/>
                        <a:pt x="736" y="14358"/>
                        <a:pt x="708" y="14563"/>
                      </a:cubicBezTo>
                      <a:cubicBezTo>
                        <a:pt x="679" y="14768"/>
                        <a:pt x="679" y="14945"/>
                        <a:pt x="708" y="15150"/>
                      </a:cubicBezTo>
                      <a:cubicBezTo>
                        <a:pt x="856" y="16155"/>
                        <a:pt x="1323" y="17187"/>
                        <a:pt x="2208" y="17654"/>
                      </a:cubicBezTo>
                      <a:cubicBezTo>
                        <a:pt x="2858" y="18043"/>
                        <a:pt x="3622" y="18043"/>
                        <a:pt x="4358" y="18043"/>
                      </a:cubicBezTo>
                      <a:cubicBezTo>
                        <a:pt x="7280" y="18008"/>
                        <a:pt x="10194" y="17718"/>
                        <a:pt x="13088" y="17393"/>
                      </a:cubicBezTo>
                      <a:cubicBezTo>
                        <a:pt x="13265" y="17393"/>
                        <a:pt x="13442" y="17364"/>
                        <a:pt x="13590" y="17336"/>
                      </a:cubicBezTo>
                      <a:cubicBezTo>
                        <a:pt x="13767" y="17301"/>
                        <a:pt x="13944" y="17272"/>
                        <a:pt x="14085" y="17187"/>
                      </a:cubicBezTo>
                      <a:cubicBezTo>
                        <a:pt x="14616" y="16982"/>
                        <a:pt x="15033" y="16452"/>
                        <a:pt x="15090" y="15886"/>
                      </a:cubicBezTo>
                      <a:cubicBezTo>
                        <a:pt x="15210" y="15037"/>
                        <a:pt x="14736" y="14266"/>
                        <a:pt x="14588" y="13445"/>
                      </a:cubicBezTo>
                      <a:cubicBezTo>
                        <a:pt x="14503" y="13056"/>
                        <a:pt x="14503" y="12646"/>
                        <a:pt x="14326" y="12292"/>
                      </a:cubicBezTo>
                      <a:cubicBezTo>
                        <a:pt x="14234" y="12115"/>
                        <a:pt x="14121" y="11967"/>
                        <a:pt x="14029" y="11818"/>
                      </a:cubicBezTo>
                      <a:cubicBezTo>
                        <a:pt x="13732" y="11231"/>
                        <a:pt x="13972" y="10700"/>
                        <a:pt x="13944" y="10113"/>
                      </a:cubicBezTo>
                      <a:cubicBezTo>
                        <a:pt x="13944" y="9554"/>
                        <a:pt x="13880" y="8988"/>
                        <a:pt x="13880" y="8401"/>
                      </a:cubicBezTo>
                      <a:cubicBezTo>
                        <a:pt x="13880" y="8047"/>
                        <a:pt x="13880" y="7665"/>
                        <a:pt x="13944" y="7283"/>
                      </a:cubicBezTo>
                      <a:cubicBezTo>
                        <a:pt x="14000" y="6901"/>
                        <a:pt x="14149" y="6512"/>
                        <a:pt x="14206" y="6130"/>
                      </a:cubicBezTo>
                      <a:cubicBezTo>
                        <a:pt x="14588" y="4213"/>
                        <a:pt x="13526" y="1829"/>
                        <a:pt x="11730" y="945"/>
                      </a:cubicBezTo>
                      <a:cubicBezTo>
                        <a:pt x="10333" y="233"/>
                        <a:pt x="8702" y="0"/>
                        <a:pt x="7102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07" name="Google Shape;607;p1"/>
                <p:cNvSpPr/>
                <p:nvPr/>
              </p:nvSpPr>
              <p:spPr>
                <a:xfrm>
                  <a:off x="3063804" y="4101904"/>
                  <a:ext cx="450750" cy="3940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322" h="11645" extrusionOk="0">
                      <a:moveTo>
                        <a:pt x="13322" y="0"/>
                      </a:moveTo>
                      <a:lnTo>
                        <a:pt x="13322" y="0"/>
                      </a:lnTo>
                      <a:cubicBezTo>
                        <a:pt x="13088" y="29"/>
                        <a:pt x="12855" y="57"/>
                        <a:pt x="12614" y="85"/>
                      </a:cubicBezTo>
                      <a:cubicBezTo>
                        <a:pt x="11114" y="326"/>
                        <a:pt x="9699" y="941"/>
                        <a:pt x="8490" y="1889"/>
                      </a:cubicBezTo>
                      <a:cubicBezTo>
                        <a:pt x="7690" y="2505"/>
                        <a:pt x="6983" y="3240"/>
                        <a:pt x="6339" y="4012"/>
                      </a:cubicBezTo>
                      <a:cubicBezTo>
                        <a:pt x="5717" y="4747"/>
                        <a:pt x="5158" y="5745"/>
                        <a:pt x="4422" y="6339"/>
                      </a:cubicBezTo>
                      <a:cubicBezTo>
                        <a:pt x="4040" y="5780"/>
                        <a:pt x="3715" y="5186"/>
                        <a:pt x="3417" y="4599"/>
                      </a:cubicBezTo>
                      <a:cubicBezTo>
                        <a:pt x="3361" y="4450"/>
                        <a:pt x="3269" y="4273"/>
                        <a:pt x="3156" y="4153"/>
                      </a:cubicBezTo>
                      <a:cubicBezTo>
                        <a:pt x="3092" y="4040"/>
                        <a:pt x="2979" y="3976"/>
                        <a:pt x="2915" y="3863"/>
                      </a:cubicBezTo>
                      <a:cubicBezTo>
                        <a:pt x="2802" y="3714"/>
                        <a:pt x="2802" y="3509"/>
                        <a:pt x="2710" y="3332"/>
                      </a:cubicBezTo>
                      <a:cubicBezTo>
                        <a:pt x="2653" y="3156"/>
                        <a:pt x="2533" y="2979"/>
                        <a:pt x="2328" y="2979"/>
                      </a:cubicBezTo>
                      <a:cubicBezTo>
                        <a:pt x="1741" y="3538"/>
                        <a:pt x="765" y="3594"/>
                        <a:pt x="121" y="4096"/>
                      </a:cubicBezTo>
                      <a:cubicBezTo>
                        <a:pt x="57" y="4125"/>
                        <a:pt x="29" y="4153"/>
                        <a:pt x="29" y="4217"/>
                      </a:cubicBezTo>
                      <a:cubicBezTo>
                        <a:pt x="1" y="4245"/>
                        <a:pt x="1" y="4273"/>
                        <a:pt x="29" y="4330"/>
                      </a:cubicBezTo>
                      <a:cubicBezTo>
                        <a:pt x="149" y="4981"/>
                        <a:pt x="234" y="5660"/>
                        <a:pt x="354" y="6339"/>
                      </a:cubicBezTo>
                      <a:cubicBezTo>
                        <a:pt x="503" y="6983"/>
                        <a:pt x="531" y="7690"/>
                        <a:pt x="736" y="8313"/>
                      </a:cubicBezTo>
                      <a:cubicBezTo>
                        <a:pt x="941" y="9225"/>
                        <a:pt x="1267" y="10138"/>
                        <a:pt x="1918" y="10789"/>
                      </a:cubicBezTo>
                      <a:cubicBezTo>
                        <a:pt x="2179" y="11051"/>
                        <a:pt x="2682" y="11291"/>
                        <a:pt x="3035" y="11440"/>
                      </a:cubicBezTo>
                      <a:cubicBezTo>
                        <a:pt x="3509" y="11617"/>
                        <a:pt x="4040" y="11645"/>
                        <a:pt x="4542" y="11645"/>
                      </a:cubicBezTo>
                      <a:cubicBezTo>
                        <a:pt x="5603" y="11617"/>
                        <a:pt x="6629" y="11263"/>
                        <a:pt x="7429" y="10584"/>
                      </a:cubicBezTo>
                      <a:cubicBezTo>
                        <a:pt x="7754" y="10315"/>
                        <a:pt x="8044" y="9989"/>
                        <a:pt x="8341" y="9699"/>
                      </a:cubicBezTo>
                      <a:cubicBezTo>
                        <a:pt x="8872" y="9105"/>
                        <a:pt x="9402" y="8610"/>
                        <a:pt x="9756" y="7902"/>
                      </a:cubicBezTo>
                      <a:cubicBezTo>
                        <a:pt x="9990" y="7457"/>
                        <a:pt x="10258" y="6983"/>
                        <a:pt x="10520" y="6544"/>
                      </a:cubicBezTo>
                      <a:cubicBezTo>
                        <a:pt x="10665" y="6254"/>
                        <a:pt x="11513" y="4390"/>
                        <a:pt x="11967" y="4390"/>
                      </a:cubicBezTo>
                      <a:cubicBezTo>
                        <a:pt x="11978" y="4390"/>
                        <a:pt x="11988" y="4391"/>
                        <a:pt x="11999" y="4394"/>
                      </a:cubicBezTo>
                      <a:cubicBezTo>
                        <a:pt x="12204" y="4422"/>
                        <a:pt x="12409" y="4450"/>
                        <a:pt x="12642" y="4478"/>
                      </a:cubicBezTo>
                      <a:cubicBezTo>
                        <a:pt x="12642" y="3920"/>
                        <a:pt x="12678" y="3361"/>
                        <a:pt x="12706" y="2802"/>
                      </a:cubicBezTo>
                      <a:cubicBezTo>
                        <a:pt x="12734" y="2505"/>
                        <a:pt x="12734" y="2208"/>
                        <a:pt x="12734" y="1918"/>
                      </a:cubicBezTo>
                      <a:cubicBezTo>
                        <a:pt x="12734" y="1712"/>
                        <a:pt x="12642" y="1415"/>
                        <a:pt x="12678" y="1210"/>
                      </a:cubicBezTo>
                      <a:cubicBezTo>
                        <a:pt x="12791" y="764"/>
                        <a:pt x="13031" y="354"/>
                        <a:pt x="13322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08" name="Google Shape;608;p1"/>
                <p:cNvSpPr/>
                <p:nvPr/>
              </p:nvSpPr>
              <p:spPr>
                <a:xfrm>
                  <a:off x="3615294" y="4107893"/>
                  <a:ext cx="352155" cy="3910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408" h="11557" extrusionOk="0">
                      <a:moveTo>
                        <a:pt x="1" y="0"/>
                      </a:moveTo>
                      <a:lnTo>
                        <a:pt x="1" y="4301"/>
                      </a:lnTo>
                      <a:cubicBezTo>
                        <a:pt x="206" y="4273"/>
                        <a:pt x="447" y="4245"/>
                        <a:pt x="652" y="4217"/>
                      </a:cubicBezTo>
                      <a:cubicBezTo>
                        <a:pt x="652" y="4216"/>
                        <a:pt x="652" y="4216"/>
                        <a:pt x="653" y="4216"/>
                      </a:cubicBezTo>
                      <a:cubicBezTo>
                        <a:pt x="781" y="4216"/>
                        <a:pt x="3242" y="8463"/>
                        <a:pt x="3538" y="8872"/>
                      </a:cubicBezTo>
                      <a:cubicBezTo>
                        <a:pt x="4422" y="10025"/>
                        <a:pt x="5483" y="11227"/>
                        <a:pt x="7019" y="11496"/>
                      </a:cubicBezTo>
                      <a:cubicBezTo>
                        <a:pt x="7216" y="11535"/>
                        <a:pt x="7428" y="11556"/>
                        <a:pt x="7646" y="11556"/>
                      </a:cubicBezTo>
                      <a:cubicBezTo>
                        <a:pt x="8572" y="11556"/>
                        <a:pt x="9590" y="11180"/>
                        <a:pt x="9877" y="10230"/>
                      </a:cubicBezTo>
                      <a:cubicBezTo>
                        <a:pt x="10407" y="8341"/>
                        <a:pt x="8370" y="5957"/>
                        <a:pt x="7280" y="4627"/>
                      </a:cubicBezTo>
                      <a:cubicBezTo>
                        <a:pt x="5894" y="2915"/>
                        <a:pt x="3715" y="439"/>
                        <a:pt x="1387" y="177"/>
                      </a:cubicBezTo>
                      <a:cubicBezTo>
                        <a:pt x="708" y="85"/>
                        <a:pt x="680" y="85"/>
                        <a:pt x="1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09" name="Google Shape;609;p1"/>
                <p:cNvSpPr/>
                <p:nvPr/>
              </p:nvSpPr>
              <p:spPr>
                <a:xfrm>
                  <a:off x="3438908" y="3866644"/>
                  <a:ext cx="165419" cy="1928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9" h="5700" extrusionOk="0">
                      <a:moveTo>
                        <a:pt x="2467" y="1"/>
                      </a:moveTo>
                      <a:cubicBezTo>
                        <a:pt x="2339" y="1"/>
                        <a:pt x="2212" y="17"/>
                        <a:pt x="2087" y="56"/>
                      </a:cubicBezTo>
                      <a:cubicBezTo>
                        <a:pt x="1910" y="84"/>
                        <a:pt x="1733" y="176"/>
                        <a:pt x="1556" y="289"/>
                      </a:cubicBezTo>
                      <a:cubicBezTo>
                        <a:pt x="1443" y="353"/>
                        <a:pt x="1295" y="410"/>
                        <a:pt x="1174" y="530"/>
                      </a:cubicBezTo>
                      <a:cubicBezTo>
                        <a:pt x="884" y="792"/>
                        <a:pt x="672" y="1237"/>
                        <a:pt x="616" y="1619"/>
                      </a:cubicBezTo>
                      <a:cubicBezTo>
                        <a:pt x="531" y="1909"/>
                        <a:pt x="467" y="2235"/>
                        <a:pt x="439" y="2560"/>
                      </a:cubicBezTo>
                      <a:cubicBezTo>
                        <a:pt x="354" y="2794"/>
                        <a:pt x="234" y="3034"/>
                        <a:pt x="57" y="3239"/>
                      </a:cubicBezTo>
                      <a:cubicBezTo>
                        <a:pt x="0" y="3324"/>
                        <a:pt x="0" y="3445"/>
                        <a:pt x="85" y="3473"/>
                      </a:cubicBezTo>
                      <a:cubicBezTo>
                        <a:pt x="177" y="3501"/>
                        <a:pt x="262" y="3536"/>
                        <a:pt x="382" y="3536"/>
                      </a:cubicBezTo>
                      <a:cubicBezTo>
                        <a:pt x="354" y="3742"/>
                        <a:pt x="354" y="3947"/>
                        <a:pt x="382" y="4152"/>
                      </a:cubicBezTo>
                      <a:cubicBezTo>
                        <a:pt x="382" y="4626"/>
                        <a:pt x="467" y="5185"/>
                        <a:pt x="884" y="5482"/>
                      </a:cubicBezTo>
                      <a:cubicBezTo>
                        <a:pt x="1104" y="5635"/>
                        <a:pt x="1402" y="5699"/>
                        <a:pt x="1727" y="5699"/>
                      </a:cubicBezTo>
                      <a:cubicBezTo>
                        <a:pt x="2452" y="5699"/>
                        <a:pt x="3313" y="5383"/>
                        <a:pt x="3742" y="5036"/>
                      </a:cubicBezTo>
                      <a:cubicBezTo>
                        <a:pt x="4273" y="4598"/>
                        <a:pt x="4627" y="3947"/>
                        <a:pt x="4775" y="3268"/>
                      </a:cubicBezTo>
                      <a:cubicBezTo>
                        <a:pt x="4888" y="2652"/>
                        <a:pt x="4860" y="1973"/>
                        <a:pt x="4598" y="1414"/>
                      </a:cubicBezTo>
                      <a:cubicBezTo>
                        <a:pt x="4301" y="820"/>
                        <a:pt x="3856" y="438"/>
                        <a:pt x="3268" y="176"/>
                      </a:cubicBezTo>
                      <a:cubicBezTo>
                        <a:pt x="3009" y="75"/>
                        <a:pt x="2737" y="1"/>
                        <a:pt x="2467" y="1"/>
                      </a:cubicBezTo>
                      <a:close/>
                    </a:path>
                  </a:pathLst>
                </a:custGeom>
                <a:solidFill>
                  <a:srgbClr val="E9585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10" name="Google Shape;610;p1"/>
                <p:cNvSpPr/>
                <p:nvPr/>
              </p:nvSpPr>
              <p:spPr>
                <a:xfrm>
                  <a:off x="3437690" y="3865392"/>
                  <a:ext cx="167585" cy="1946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53" h="5753" extrusionOk="0">
                      <a:moveTo>
                        <a:pt x="2512" y="65"/>
                      </a:moveTo>
                      <a:cubicBezTo>
                        <a:pt x="2746" y="65"/>
                        <a:pt x="3043" y="121"/>
                        <a:pt x="3304" y="241"/>
                      </a:cubicBezTo>
                      <a:cubicBezTo>
                        <a:pt x="3927" y="532"/>
                        <a:pt x="4337" y="921"/>
                        <a:pt x="4599" y="1451"/>
                      </a:cubicBezTo>
                      <a:cubicBezTo>
                        <a:pt x="4840" y="1982"/>
                        <a:pt x="4896" y="2626"/>
                        <a:pt x="4776" y="3276"/>
                      </a:cubicBezTo>
                      <a:cubicBezTo>
                        <a:pt x="4634" y="4012"/>
                        <a:pt x="4245" y="4635"/>
                        <a:pt x="3750" y="5073"/>
                      </a:cubicBezTo>
                      <a:cubicBezTo>
                        <a:pt x="3361" y="5370"/>
                        <a:pt x="2512" y="5696"/>
                        <a:pt x="1769" y="5696"/>
                      </a:cubicBezTo>
                      <a:cubicBezTo>
                        <a:pt x="1416" y="5696"/>
                        <a:pt x="1126" y="5632"/>
                        <a:pt x="949" y="5484"/>
                      </a:cubicBezTo>
                      <a:cubicBezTo>
                        <a:pt x="531" y="5194"/>
                        <a:pt x="446" y="4599"/>
                        <a:pt x="446" y="4189"/>
                      </a:cubicBezTo>
                      <a:cubicBezTo>
                        <a:pt x="446" y="3984"/>
                        <a:pt x="418" y="3779"/>
                        <a:pt x="446" y="3573"/>
                      </a:cubicBezTo>
                      <a:lnTo>
                        <a:pt x="418" y="3538"/>
                      </a:lnTo>
                      <a:cubicBezTo>
                        <a:pt x="326" y="3538"/>
                        <a:pt x="241" y="3510"/>
                        <a:pt x="149" y="3482"/>
                      </a:cubicBezTo>
                      <a:cubicBezTo>
                        <a:pt x="121" y="3453"/>
                        <a:pt x="93" y="3453"/>
                        <a:pt x="93" y="3397"/>
                      </a:cubicBezTo>
                      <a:cubicBezTo>
                        <a:pt x="64" y="3361"/>
                        <a:pt x="93" y="3333"/>
                        <a:pt x="121" y="3305"/>
                      </a:cubicBezTo>
                      <a:cubicBezTo>
                        <a:pt x="270" y="3128"/>
                        <a:pt x="390" y="2923"/>
                        <a:pt x="503" y="2597"/>
                      </a:cubicBezTo>
                      <a:cubicBezTo>
                        <a:pt x="531" y="2272"/>
                        <a:pt x="595" y="1982"/>
                        <a:pt x="680" y="1656"/>
                      </a:cubicBezTo>
                      <a:cubicBezTo>
                        <a:pt x="743" y="1303"/>
                        <a:pt x="949" y="857"/>
                        <a:pt x="1239" y="595"/>
                      </a:cubicBezTo>
                      <a:cubicBezTo>
                        <a:pt x="1331" y="475"/>
                        <a:pt x="1479" y="418"/>
                        <a:pt x="1628" y="326"/>
                      </a:cubicBezTo>
                      <a:cubicBezTo>
                        <a:pt x="1769" y="241"/>
                        <a:pt x="1946" y="149"/>
                        <a:pt x="2123" y="121"/>
                      </a:cubicBezTo>
                      <a:cubicBezTo>
                        <a:pt x="2243" y="65"/>
                        <a:pt x="2364" y="65"/>
                        <a:pt x="2512" y="65"/>
                      </a:cubicBezTo>
                      <a:close/>
                      <a:moveTo>
                        <a:pt x="2527" y="1"/>
                      </a:moveTo>
                      <a:cubicBezTo>
                        <a:pt x="2387" y="1"/>
                        <a:pt x="2251" y="21"/>
                        <a:pt x="2123" y="65"/>
                      </a:cubicBezTo>
                      <a:cubicBezTo>
                        <a:pt x="1918" y="93"/>
                        <a:pt x="1741" y="213"/>
                        <a:pt x="1592" y="298"/>
                      </a:cubicBezTo>
                      <a:cubicBezTo>
                        <a:pt x="1451" y="355"/>
                        <a:pt x="1302" y="447"/>
                        <a:pt x="1182" y="532"/>
                      </a:cubicBezTo>
                      <a:cubicBezTo>
                        <a:pt x="885" y="800"/>
                        <a:pt x="680" y="1303"/>
                        <a:pt x="623" y="1656"/>
                      </a:cubicBezTo>
                      <a:cubicBezTo>
                        <a:pt x="531" y="1946"/>
                        <a:pt x="475" y="2272"/>
                        <a:pt x="446" y="2569"/>
                      </a:cubicBezTo>
                      <a:cubicBezTo>
                        <a:pt x="326" y="2894"/>
                        <a:pt x="213" y="3100"/>
                        <a:pt x="64" y="3248"/>
                      </a:cubicBezTo>
                      <a:cubicBezTo>
                        <a:pt x="36" y="3305"/>
                        <a:pt x="1" y="3361"/>
                        <a:pt x="36" y="3425"/>
                      </a:cubicBezTo>
                      <a:cubicBezTo>
                        <a:pt x="36" y="3482"/>
                        <a:pt x="64" y="3510"/>
                        <a:pt x="121" y="3538"/>
                      </a:cubicBezTo>
                      <a:cubicBezTo>
                        <a:pt x="213" y="3573"/>
                        <a:pt x="298" y="3602"/>
                        <a:pt x="390" y="3602"/>
                      </a:cubicBezTo>
                      <a:cubicBezTo>
                        <a:pt x="354" y="3807"/>
                        <a:pt x="390" y="3984"/>
                        <a:pt x="390" y="4189"/>
                      </a:cubicBezTo>
                      <a:cubicBezTo>
                        <a:pt x="390" y="4599"/>
                        <a:pt x="475" y="5222"/>
                        <a:pt x="885" y="5519"/>
                      </a:cubicBezTo>
                      <a:cubicBezTo>
                        <a:pt x="1126" y="5696"/>
                        <a:pt x="1387" y="5752"/>
                        <a:pt x="1769" y="5752"/>
                      </a:cubicBezTo>
                      <a:cubicBezTo>
                        <a:pt x="2512" y="5752"/>
                        <a:pt x="3396" y="5427"/>
                        <a:pt x="3778" y="5102"/>
                      </a:cubicBezTo>
                      <a:cubicBezTo>
                        <a:pt x="4309" y="4691"/>
                        <a:pt x="4691" y="4040"/>
                        <a:pt x="4840" y="3305"/>
                      </a:cubicBezTo>
                      <a:cubicBezTo>
                        <a:pt x="4953" y="2626"/>
                        <a:pt x="4896" y="1982"/>
                        <a:pt x="4663" y="1451"/>
                      </a:cubicBezTo>
                      <a:cubicBezTo>
                        <a:pt x="4394" y="885"/>
                        <a:pt x="3955" y="475"/>
                        <a:pt x="3304" y="178"/>
                      </a:cubicBezTo>
                      <a:cubicBezTo>
                        <a:pt x="3042" y="65"/>
                        <a:pt x="2777" y="1"/>
                        <a:pt x="252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11" name="Google Shape;611;p1"/>
                <p:cNvSpPr/>
                <p:nvPr/>
              </p:nvSpPr>
              <p:spPr>
                <a:xfrm>
                  <a:off x="3451833" y="3999212"/>
                  <a:ext cx="8865" cy="16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2" h="48" extrusionOk="0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33" y="34"/>
                        <a:pt x="88" y="47"/>
                        <a:pt x="145" y="47"/>
                      </a:cubicBezTo>
                      <a:cubicBezTo>
                        <a:pt x="185" y="47"/>
                        <a:pt x="227" y="41"/>
                        <a:pt x="262" y="29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12" name="Google Shape;612;p1"/>
                <p:cNvSpPr/>
                <p:nvPr/>
              </p:nvSpPr>
              <p:spPr>
                <a:xfrm>
                  <a:off x="3449667" y="3998265"/>
                  <a:ext cx="13196" cy="38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0" h="114" extrusionOk="0">
                      <a:moveTo>
                        <a:pt x="36" y="0"/>
                      </a:moveTo>
                      <a:cubicBezTo>
                        <a:pt x="0" y="29"/>
                        <a:pt x="36" y="29"/>
                        <a:pt x="36" y="57"/>
                      </a:cubicBezTo>
                      <a:cubicBezTo>
                        <a:pt x="92" y="85"/>
                        <a:pt x="177" y="113"/>
                        <a:pt x="269" y="113"/>
                      </a:cubicBezTo>
                      <a:cubicBezTo>
                        <a:pt x="298" y="113"/>
                        <a:pt x="326" y="113"/>
                        <a:pt x="354" y="85"/>
                      </a:cubicBezTo>
                      <a:cubicBezTo>
                        <a:pt x="354" y="85"/>
                        <a:pt x="389" y="85"/>
                        <a:pt x="354" y="57"/>
                      </a:cubicBezTo>
                      <a:cubicBezTo>
                        <a:pt x="354" y="57"/>
                        <a:pt x="354" y="44"/>
                        <a:pt x="346" y="44"/>
                      </a:cubicBezTo>
                      <a:cubicBezTo>
                        <a:pt x="342" y="44"/>
                        <a:pt x="335" y="47"/>
                        <a:pt x="326" y="57"/>
                      </a:cubicBezTo>
                      <a:cubicBezTo>
                        <a:pt x="241" y="57"/>
                        <a:pt x="149" y="57"/>
                        <a:pt x="64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13" name="Google Shape;613;p1"/>
                <p:cNvSpPr/>
                <p:nvPr/>
              </p:nvSpPr>
              <p:spPr>
                <a:xfrm>
                  <a:off x="3451833" y="3852196"/>
                  <a:ext cx="279105" cy="3018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9" h="8921" extrusionOk="0">
                      <a:moveTo>
                        <a:pt x="3292" y="1"/>
                      </a:moveTo>
                      <a:cubicBezTo>
                        <a:pt x="2650" y="1"/>
                        <a:pt x="1995" y="68"/>
                        <a:pt x="1415" y="334"/>
                      </a:cubicBezTo>
                      <a:cubicBezTo>
                        <a:pt x="736" y="603"/>
                        <a:pt x="177" y="1190"/>
                        <a:pt x="0" y="1869"/>
                      </a:cubicBezTo>
                      <a:cubicBezTo>
                        <a:pt x="0" y="1926"/>
                        <a:pt x="28" y="1983"/>
                        <a:pt x="85" y="1983"/>
                      </a:cubicBezTo>
                      <a:cubicBezTo>
                        <a:pt x="205" y="2018"/>
                        <a:pt x="382" y="2103"/>
                        <a:pt x="410" y="2103"/>
                      </a:cubicBezTo>
                      <a:cubicBezTo>
                        <a:pt x="587" y="2280"/>
                        <a:pt x="502" y="2372"/>
                        <a:pt x="559" y="2549"/>
                      </a:cubicBezTo>
                      <a:cubicBezTo>
                        <a:pt x="559" y="2605"/>
                        <a:pt x="587" y="2662"/>
                        <a:pt x="616" y="2725"/>
                      </a:cubicBezTo>
                      <a:cubicBezTo>
                        <a:pt x="764" y="2987"/>
                        <a:pt x="941" y="3164"/>
                        <a:pt x="969" y="3461"/>
                      </a:cubicBezTo>
                      <a:cubicBezTo>
                        <a:pt x="998" y="3815"/>
                        <a:pt x="821" y="4048"/>
                        <a:pt x="644" y="4346"/>
                      </a:cubicBezTo>
                      <a:cubicBezTo>
                        <a:pt x="439" y="4756"/>
                        <a:pt x="439" y="5230"/>
                        <a:pt x="736" y="5612"/>
                      </a:cubicBezTo>
                      <a:cubicBezTo>
                        <a:pt x="884" y="5845"/>
                        <a:pt x="1090" y="6022"/>
                        <a:pt x="1295" y="6227"/>
                      </a:cubicBezTo>
                      <a:cubicBezTo>
                        <a:pt x="1472" y="6440"/>
                        <a:pt x="1620" y="6673"/>
                        <a:pt x="1620" y="6970"/>
                      </a:cubicBezTo>
                      <a:cubicBezTo>
                        <a:pt x="1648" y="7112"/>
                        <a:pt x="1592" y="7288"/>
                        <a:pt x="1592" y="7465"/>
                      </a:cubicBezTo>
                      <a:cubicBezTo>
                        <a:pt x="1592" y="7883"/>
                        <a:pt x="1946" y="8236"/>
                        <a:pt x="2328" y="8442"/>
                      </a:cubicBezTo>
                      <a:cubicBezTo>
                        <a:pt x="2829" y="8745"/>
                        <a:pt x="3408" y="8920"/>
                        <a:pt x="3986" y="8920"/>
                      </a:cubicBezTo>
                      <a:cubicBezTo>
                        <a:pt x="4192" y="8920"/>
                        <a:pt x="4397" y="8898"/>
                        <a:pt x="4598" y="8852"/>
                      </a:cubicBezTo>
                      <a:cubicBezTo>
                        <a:pt x="5334" y="8675"/>
                        <a:pt x="5950" y="8173"/>
                        <a:pt x="6657" y="7854"/>
                      </a:cubicBezTo>
                      <a:cubicBezTo>
                        <a:pt x="7103" y="7642"/>
                        <a:pt x="7633" y="7437"/>
                        <a:pt x="7930" y="7027"/>
                      </a:cubicBezTo>
                      <a:cubicBezTo>
                        <a:pt x="8192" y="6645"/>
                        <a:pt x="8249" y="6050"/>
                        <a:pt x="8192" y="5584"/>
                      </a:cubicBezTo>
                      <a:cubicBezTo>
                        <a:pt x="8072" y="4933"/>
                        <a:pt x="7754" y="4346"/>
                        <a:pt x="7336" y="3843"/>
                      </a:cubicBezTo>
                      <a:cubicBezTo>
                        <a:pt x="6926" y="3313"/>
                        <a:pt x="6395" y="2839"/>
                        <a:pt x="6162" y="2223"/>
                      </a:cubicBezTo>
                      <a:cubicBezTo>
                        <a:pt x="5893" y="1629"/>
                        <a:pt x="5836" y="922"/>
                        <a:pt x="5362" y="483"/>
                      </a:cubicBezTo>
                      <a:cubicBezTo>
                        <a:pt x="4952" y="73"/>
                        <a:pt x="4301" y="9"/>
                        <a:pt x="3714" y="9"/>
                      </a:cubicBezTo>
                      <a:cubicBezTo>
                        <a:pt x="3575" y="4"/>
                        <a:pt x="3434" y="1"/>
                        <a:pt x="3292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14" name="Google Shape;614;p1"/>
                <p:cNvSpPr/>
                <p:nvPr/>
              </p:nvSpPr>
              <p:spPr>
                <a:xfrm>
                  <a:off x="3558585" y="3808142"/>
                  <a:ext cx="77990" cy="565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05" h="1672" extrusionOk="0">
                      <a:moveTo>
                        <a:pt x="1029" y="1"/>
                      </a:moveTo>
                      <a:cubicBezTo>
                        <a:pt x="874" y="1"/>
                        <a:pt x="724" y="26"/>
                        <a:pt x="587" y="101"/>
                      </a:cubicBezTo>
                      <a:cubicBezTo>
                        <a:pt x="29" y="490"/>
                        <a:pt x="0" y="1516"/>
                        <a:pt x="736" y="1665"/>
                      </a:cubicBezTo>
                      <a:cubicBezTo>
                        <a:pt x="769" y="1669"/>
                        <a:pt x="803" y="1672"/>
                        <a:pt x="838" y="1672"/>
                      </a:cubicBezTo>
                      <a:cubicBezTo>
                        <a:pt x="1474" y="1672"/>
                        <a:pt x="2305" y="897"/>
                        <a:pt x="1882" y="313"/>
                      </a:cubicBezTo>
                      <a:cubicBezTo>
                        <a:pt x="1733" y="101"/>
                        <a:pt x="1500" y="45"/>
                        <a:pt x="1267" y="16"/>
                      </a:cubicBezTo>
                      <a:cubicBezTo>
                        <a:pt x="1186" y="7"/>
                        <a:pt x="1107" y="1"/>
                        <a:pt x="1029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15" name="Google Shape;615;p1"/>
                <p:cNvSpPr/>
                <p:nvPr/>
              </p:nvSpPr>
              <p:spPr>
                <a:xfrm>
                  <a:off x="3363014" y="4317336"/>
                  <a:ext cx="32820" cy="967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0" h="2859" extrusionOk="0">
                      <a:moveTo>
                        <a:pt x="941" y="0"/>
                      </a:moveTo>
                      <a:cubicBezTo>
                        <a:pt x="941" y="0"/>
                        <a:pt x="913" y="0"/>
                        <a:pt x="913" y="29"/>
                      </a:cubicBezTo>
                      <a:cubicBezTo>
                        <a:pt x="885" y="121"/>
                        <a:pt x="828" y="177"/>
                        <a:pt x="793" y="262"/>
                      </a:cubicBezTo>
                      <a:cubicBezTo>
                        <a:pt x="651" y="559"/>
                        <a:pt x="531" y="828"/>
                        <a:pt x="439" y="1182"/>
                      </a:cubicBezTo>
                      <a:cubicBezTo>
                        <a:pt x="382" y="1564"/>
                        <a:pt x="298" y="1769"/>
                        <a:pt x="234" y="1974"/>
                      </a:cubicBezTo>
                      <a:cubicBezTo>
                        <a:pt x="149" y="2208"/>
                        <a:pt x="85" y="2420"/>
                        <a:pt x="0" y="2830"/>
                      </a:cubicBezTo>
                      <a:cubicBezTo>
                        <a:pt x="0" y="2830"/>
                        <a:pt x="0" y="2858"/>
                        <a:pt x="29" y="2858"/>
                      </a:cubicBezTo>
                      <a:lnTo>
                        <a:pt x="57" y="2830"/>
                      </a:lnTo>
                      <a:cubicBezTo>
                        <a:pt x="149" y="2448"/>
                        <a:pt x="206" y="2208"/>
                        <a:pt x="298" y="2002"/>
                      </a:cubicBezTo>
                      <a:cubicBezTo>
                        <a:pt x="354" y="1797"/>
                        <a:pt x="439" y="1564"/>
                        <a:pt x="503" y="1182"/>
                      </a:cubicBezTo>
                      <a:cubicBezTo>
                        <a:pt x="588" y="856"/>
                        <a:pt x="708" y="588"/>
                        <a:pt x="856" y="297"/>
                      </a:cubicBezTo>
                      <a:cubicBezTo>
                        <a:pt x="885" y="205"/>
                        <a:pt x="913" y="121"/>
                        <a:pt x="970" y="57"/>
                      </a:cubicBezTo>
                      <a:cubicBezTo>
                        <a:pt x="970" y="29"/>
                        <a:pt x="970" y="29"/>
                        <a:pt x="941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16" name="Google Shape;616;p1"/>
                <p:cNvSpPr/>
                <p:nvPr/>
              </p:nvSpPr>
              <p:spPr>
                <a:xfrm>
                  <a:off x="3758927" y="4344134"/>
                  <a:ext cx="27068" cy="1197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0" h="3538" extrusionOk="0">
                      <a:moveTo>
                        <a:pt x="29" y="1"/>
                      </a:moveTo>
                      <a:cubicBezTo>
                        <a:pt x="0" y="36"/>
                        <a:pt x="0" y="36"/>
                        <a:pt x="0" y="64"/>
                      </a:cubicBezTo>
                      <a:cubicBezTo>
                        <a:pt x="57" y="326"/>
                        <a:pt x="149" y="595"/>
                        <a:pt x="206" y="857"/>
                      </a:cubicBezTo>
                      <a:cubicBezTo>
                        <a:pt x="446" y="1741"/>
                        <a:pt x="680" y="2654"/>
                        <a:pt x="736" y="3510"/>
                      </a:cubicBezTo>
                      <a:cubicBezTo>
                        <a:pt x="736" y="3538"/>
                        <a:pt x="736" y="3538"/>
                        <a:pt x="764" y="3538"/>
                      </a:cubicBezTo>
                      <a:lnTo>
                        <a:pt x="800" y="3510"/>
                      </a:lnTo>
                      <a:cubicBezTo>
                        <a:pt x="736" y="2625"/>
                        <a:pt x="503" y="1713"/>
                        <a:pt x="269" y="857"/>
                      </a:cubicBezTo>
                      <a:cubicBezTo>
                        <a:pt x="206" y="567"/>
                        <a:pt x="121" y="298"/>
                        <a:pt x="57" y="36"/>
                      </a:cubicBezTo>
                      <a:cubicBezTo>
                        <a:pt x="57" y="36"/>
                        <a:pt x="57" y="1"/>
                        <a:pt x="29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17" name="Google Shape;617;p1"/>
                <p:cNvSpPr/>
                <p:nvPr/>
              </p:nvSpPr>
              <p:spPr>
                <a:xfrm>
                  <a:off x="3582507" y="4119295"/>
                  <a:ext cx="118524" cy="78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03" h="2316" extrusionOk="0">
                      <a:moveTo>
                        <a:pt x="2713" y="1"/>
                      </a:moveTo>
                      <a:cubicBezTo>
                        <a:pt x="2630" y="1"/>
                        <a:pt x="2549" y="15"/>
                        <a:pt x="2477" y="45"/>
                      </a:cubicBezTo>
                      <a:cubicBezTo>
                        <a:pt x="2088" y="222"/>
                        <a:pt x="1946" y="724"/>
                        <a:pt x="1621" y="986"/>
                      </a:cubicBezTo>
                      <a:cubicBezTo>
                        <a:pt x="1444" y="1106"/>
                        <a:pt x="1239" y="1163"/>
                        <a:pt x="998" y="1227"/>
                      </a:cubicBezTo>
                      <a:cubicBezTo>
                        <a:pt x="736" y="1283"/>
                        <a:pt x="354" y="1340"/>
                        <a:pt x="142" y="1552"/>
                      </a:cubicBezTo>
                      <a:cubicBezTo>
                        <a:pt x="1" y="1694"/>
                        <a:pt x="1" y="2019"/>
                        <a:pt x="178" y="2196"/>
                      </a:cubicBezTo>
                      <a:cubicBezTo>
                        <a:pt x="272" y="2277"/>
                        <a:pt x="412" y="2316"/>
                        <a:pt x="556" y="2316"/>
                      </a:cubicBezTo>
                      <a:cubicBezTo>
                        <a:pt x="626" y="2316"/>
                        <a:pt x="697" y="2306"/>
                        <a:pt x="765" y="2288"/>
                      </a:cubicBezTo>
                      <a:cubicBezTo>
                        <a:pt x="970" y="2260"/>
                        <a:pt x="1175" y="2196"/>
                        <a:pt x="1416" y="2196"/>
                      </a:cubicBezTo>
                      <a:cubicBezTo>
                        <a:pt x="1500" y="2196"/>
                        <a:pt x="1649" y="2224"/>
                        <a:pt x="1769" y="2224"/>
                      </a:cubicBezTo>
                      <a:cubicBezTo>
                        <a:pt x="1911" y="2224"/>
                        <a:pt x="2088" y="2224"/>
                        <a:pt x="2208" y="2139"/>
                      </a:cubicBezTo>
                      <a:cubicBezTo>
                        <a:pt x="2328" y="2047"/>
                        <a:pt x="2385" y="1934"/>
                        <a:pt x="2441" y="1814"/>
                      </a:cubicBezTo>
                      <a:cubicBezTo>
                        <a:pt x="2618" y="1580"/>
                        <a:pt x="2859" y="1432"/>
                        <a:pt x="3092" y="1255"/>
                      </a:cubicBezTo>
                      <a:cubicBezTo>
                        <a:pt x="3297" y="1078"/>
                        <a:pt x="3502" y="809"/>
                        <a:pt x="3446" y="519"/>
                      </a:cubicBezTo>
                      <a:cubicBezTo>
                        <a:pt x="3401" y="215"/>
                        <a:pt x="3038" y="1"/>
                        <a:pt x="271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18" name="Google Shape;618;p1"/>
                <p:cNvSpPr/>
                <p:nvPr/>
              </p:nvSpPr>
              <p:spPr>
                <a:xfrm>
                  <a:off x="3463777" y="4049425"/>
                  <a:ext cx="230315" cy="1420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07" h="4197" extrusionOk="0">
                      <a:moveTo>
                        <a:pt x="3225" y="1"/>
                      </a:moveTo>
                      <a:cubicBezTo>
                        <a:pt x="2550" y="1"/>
                        <a:pt x="1875" y="64"/>
                        <a:pt x="1210" y="193"/>
                      </a:cubicBezTo>
                      <a:cubicBezTo>
                        <a:pt x="970" y="221"/>
                        <a:pt x="737" y="285"/>
                        <a:pt x="531" y="434"/>
                      </a:cubicBezTo>
                      <a:cubicBezTo>
                        <a:pt x="178" y="639"/>
                        <a:pt x="1" y="1077"/>
                        <a:pt x="29" y="1495"/>
                      </a:cubicBezTo>
                      <a:cubicBezTo>
                        <a:pt x="29" y="1905"/>
                        <a:pt x="206" y="2287"/>
                        <a:pt x="439" y="2641"/>
                      </a:cubicBezTo>
                      <a:cubicBezTo>
                        <a:pt x="1171" y="3667"/>
                        <a:pt x="2335" y="4196"/>
                        <a:pt x="3548" y="4196"/>
                      </a:cubicBezTo>
                      <a:cubicBezTo>
                        <a:pt x="3907" y="4196"/>
                        <a:pt x="4270" y="4150"/>
                        <a:pt x="4627" y="4056"/>
                      </a:cubicBezTo>
                      <a:cubicBezTo>
                        <a:pt x="5809" y="3730"/>
                        <a:pt x="6806" y="2287"/>
                        <a:pt x="6750" y="1077"/>
                      </a:cubicBezTo>
                      <a:cubicBezTo>
                        <a:pt x="6750" y="901"/>
                        <a:pt x="6721" y="695"/>
                        <a:pt x="6573" y="575"/>
                      </a:cubicBezTo>
                      <a:cubicBezTo>
                        <a:pt x="6481" y="519"/>
                        <a:pt x="6368" y="462"/>
                        <a:pt x="6276" y="434"/>
                      </a:cubicBezTo>
                      <a:cubicBezTo>
                        <a:pt x="5281" y="148"/>
                        <a:pt x="4253" y="1"/>
                        <a:pt x="3225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19" name="Google Shape;619;p1"/>
                <p:cNvSpPr/>
                <p:nvPr/>
              </p:nvSpPr>
              <p:spPr>
                <a:xfrm>
                  <a:off x="3473589" y="4131815"/>
                  <a:ext cx="91964" cy="627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18" h="1855" extrusionOk="0">
                      <a:moveTo>
                        <a:pt x="36" y="1"/>
                      </a:moveTo>
                      <a:cubicBezTo>
                        <a:pt x="36" y="1"/>
                        <a:pt x="1" y="1"/>
                        <a:pt x="36" y="29"/>
                      </a:cubicBezTo>
                      <a:cubicBezTo>
                        <a:pt x="355" y="1267"/>
                        <a:pt x="1656" y="1798"/>
                        <a:pt x="2654" y="1854"/>
                      </a:cubicBezTo>
                      <a:lnTo>
                        <a:pt x="2689" y="1854"/>
                      </a:lnTo>
                      <a:cubicBezTo>
                        <a:pt x="2689" y="1854"/>
                        <a:pt x="2689" y="1826"/>
                        <a:pt x="2717" y="1826"/>
                      </a:cubicBezTo>
                      <a:cubicBezTo>
                        <a:pt x="2717" y="1798"/>
                        <a:pt x="2689" y="1798"/>
                        <a:pt x="2689" y="1798"/>
                      </a:cubicBezTo>
                      <a:cubicBezTo>
                        <a:pt x="1685" y="1741"/>
                        <a:pt x="390" y="1239"/>
                        <a:pt x="9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20" name="Google Shape;620;p1"/>
                <p:cNvSpPr/>
                <p:nvPr/>
              </p:nvSpPr>
              <p:spPr>
                <a:xfrm>
                  <a:off x="3189470" y="4315408"/>
                  <a:ext cx="24936" cy="847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2506" extrusionOk="0">
                      <a:moveTo>
                        <a:pt x="708" y="1"/>
                      </a:moveTo>
                      <a:cubicBezTo>
                        <a:pt x="680" y="1"/>
                        <a:pt x="680" y="29"/>
                        <a:pt x="680" y="29"/>
                      </a:cubicBezTo>
                      <a:cubicBezTo>
                        <a:pt x="616" y="178"/>
                        <a:pt x="616" y="319"/>
                        <a:pt x="616" y="468"/>
                      </a:cubicBezTo>
                      <a:lnTo>
                        <a:pt x="616" y="560"/>
                      </a:lnTo>
                      <a:cubicBezTo>
                        <a:pt x="616" y="645"/>
                        <a:pt x="616" y="736"/>
                        <a:pt x="588" y="821"/>
                      </a:cubicBezTo>
                      <a:cubicBezTo>
                        <a:pt x="559" y="970"/>
                        <a:pt x="475" y="1119"/>
                        <a:pt x="383" y="1239"/>
                      </a:cubicBezTo>
                      <a:cubicBezTo>
                        <a:pt x="354" y="1295"/>
                        <a:pt x="326" y="1324"/>
                        <a:pt x="326" y="1352"/>
                      </a:cubicBezTo>
                      <a:cubicBezTo>
                        <a:pt x="121" y="1706"/>
                        <a:pt x="1" y="2088"/>
                        <a:pt x="1" y="2477"/>
                      </a:cubicBezTo>
                      <a:lnTo>
                        <a:pt x="29" y="2505"/>
                      </a:lnTo>
                      <a:cubicBezTo>
                        <a:pt x="57" y="2505"/>
                        <a:pt x="57" y="2477"/>
                        <a:pt x="57" y="2477"/>
                      </a:cubicBezTo>
                      <a:cubicBezTo>
                        <a:pt x="57" y="2088"/>
                        <a:pt x="177" y="1706"/>
                        <a:pt x="354" y="1380"/>
                      </a:cubicBezTo>
                      <a:cubicBezTo>
                        <a:pt x="383" y="1352"/>
                        <a:pt x="411" y="1324"/>
                        <a:pt x="439" y="1267"/>
                      </a:cubicBezTo>
                      <a:cubicBezTo>
                        <a:pt x="531" y="1147"/>
                        <a:pt x="616" y="998"/>
                        <a:pt x="651" y="821"/>
                      </a:cubicBezTo>
                      <a:cubicBezTo>
                        <a:pt x="680" y="736"/>
                        <a:pt x="680" y="645"/>
                        <a:pt x="680" y="560"/>
                      </a:cubicBezTo>
                      <a:lnTo>
                        <a:pt x="680" y="468"/>
                      </a:lnTo>
                      <a:cubicBezTo>
                        <a:pt x="680" y="319"/>
                        <a:pt x="680" y="178"/>
                        <a:pt x="736" y="57"/>
                      </a:cubicBezTo>
                      <a:cubicBezTo>
                        <a:pt x="736" y="29"/>
                        <a:pt x="708" y="29"/>
                        <a:pt x="708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21" name="Google Shape;621;p1"/>
                <p:cNvSpPr/>
                <p:nvPr/>
              </p:nvSpPr>
              <p:spPr>
                <a:xfrm>
                  <a:off x="3070740" y="4229499"/>
                  <a:ext cx="92911" cy="469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46" h="1387" extrusionOk="0">
                      <a:moveTo>
                        <a:pt x="2746" y="0"/>
                      </a:moveTo>
                      <a:cubicBezTo>
                        <a:pt x="2710" y="0"/>
                        <a:pt x="2710" y="0"/>
                        <a:pt x="2682" y="28"/>
                      </a:cubicBezTo>
                      <a:cubicBezTo>
                        <a:pt x="2569" y="269"/>
                        <a:pt x="2272" y="382"/>
                        <a:pt x="1974" y="502"/>
                      </a:cubicBezTo>
                      <a:cubicBezTo>
                        <a:pt x="1649" y="623"/>
                        <a:pt x="1331" y="771"/>
                        <a:pt x="1005" y="913"/>
                      </a:cubicBezTo>
                      <a:cubicBezTo>
                        <a:pt x="680" y="1061"/>
                        <a:pt x="326" y="1210"/>
                        <a:pt x="1" y="1330"/>
                      </a:cubicBezTo>
                      <a:lnTo>
                        <a:pt x="1" y="1387"/>
                      </a:lnTo>
                      <a:lnTo>
                        <a:pt x="29" y="1387"/>
                      </a:lnTo>
                      <a:cubicBezTo>
                        <a:pt x="354" y="1266"/>
                        <a:pt x="680" y="1125"/>
                        <a:pt x="1005" y="976"/>
                      </a:cubicBezTo>
                      <a:cubicBezTo>
                        <a:pt x="1331" y="828"/>
                        <a:pt x="1684" y="679"/>
                        <a:pt x="2003" y="559"/>
                      </a:cubicBezTo>
                      <a:cubicBezTo>
                        <a:pt x="2300" y="446"/>
                        <a:pt x="2597" y="297"/>
                        <a:pt x="2746" y="64"/>
                      </a:cubicBezTo>
                      <a:lnTo>
                        <a:pt x="2746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22" name="Google Shape;622;p1"/>
                <p:cNvSpPr/>
                <p:nvPr/>
              </p:nvSpPr>
              <p:spPr>
                <a:xfrm>
                  <a:off x="3193530" y="4372150"/>
                  <a:ext cx="9846" cy="340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1" h="1005" extrusionOk="0">
                      <a:moveTo>
                        <a:pt x="29" y="0"/>
                      </a:moveTo>
                      <a:cubicBezTo>
                        <a:pt x="1" y="0"/>
                        <a:pt x="1" y="29"/>
                        <a:pt x="1" y="29"/>
                      </a:cubicBezTo>
                      <a:cubicBezTo>
                        <a:pt x="86" y="354"/>
                        <a:pt x="206" y="651"/>
                        <a:pt x="234" y="977"/>
                      </a:cubicBezTo>
                      <a:cubicBezTo>
                        <a:pt x="234" y="977"/>
                        <a:pt x="234" y="1005"/>
                        <a:pt x="263" y="1005"/>
                      </a:cubicBezTo>
                      <a:cubicBezTo>
                        <a:pt x="291" y="1005"/>
                        <a:pt x="291" y="977"/>
                        <a:pt x="291" y="977"/>
                      </a:cubicBezTo>
                      <a:cubicBezTo>
                        <a:pt x="263" y="651"/>
                        <a:pt x="142" y="326"/>
                        <a:pt x="57" y="29"/>
                      </a:cubicBezTo>
                      <a:cubicBezTo>
                        <a:pt x="57" y="0"/>
                        <a:pt x="29" y="0"/>
                        <a:pt x="2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23" name="Google Shape;623;p1"/>
                <p:cNvSpPr/>
                <p:nvPr/>
              </p:nvSpPr>
              <p:spPr>
                <a:xfrm>
                  <a:off x="3168424" y="4472913"/>
                  <a:ext cx="17019" cy="79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3" h="235" extrusionOk="0">
                      <a:moveTo>
                        <a:pt x="64" y="1"/>
                      </a:moveTo>
                      <a:cubicBezTo>
                        <a:pt x="35" y="1"/>
                        <a:pt x="35" y="1"/>
                        <a:pt x="0" y="29"/>
                      </a:cubicBezTo>
                      <a:lnTo>
                        <a:pt x="35" y="57"/>
                      </a:lnTo>
                      <a:lnTo>
                        <a:pt x="474" y="234"/>
                      </a:lnTo>
                      <a:lnTo>
                        <a:pt x="502" y="206"/>
                      </a:lnTo>
                      <a:cubicBezTo>
                        <a:pt x="502" y="178"/>
                        <a:pt x="502" y="178"/>
                        <a:pt x="474" y="178"/>
                      </a:cubicBezTo>
                      <a:lnTo>
                        <a:pt x="64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24" name="Google Shape;624;p1"/>
                <p:cNvSpPr/>
                <p:nvPr/>
              </p:nvSpPr>
              <p:spPr>
                <a:xfrm>
                  <a:off x="3070740" y="4236435"/>
                  <a:ext cx="9135" cy="371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0" h="1097" extrusionOk="0">
                      <a:moveTo>
                        <a:pt x="29" y="0"/>
                      </a:moveTo>
                      <a:cubicBezTo>
                        <a:pt x="1" y="0"/>
                        <a:pt x="1" y="36"/>
                        <a:pt x="1" y="36"/>
                      </a:cubicBezTo>
                      <a:cubicBezTo>
                        <a:pt x="93" y="389"/>
                        <a:pt x="178" y="708"/>
                        <a:pt x="206" y="1061"/>
                      </a:cubicBezTo>
                      <a:lnTo>
                        <a:pt x="234" y="1097"/>
                      </a:lnTo>
                      <a:cubicBezTo>
                        <a:pt x="270" y="1097"/>
                        <a:pt x="270" y="1061"/>
                        <a:pt x="270" y="1061"/>
                      </a:cubicBezTo>
                      <a:cubicBezTo>
                        <a:pt x="234" y="708"/>
                        <a:pt x="149" y="354"/>
                        <a:pt x="57" y="36"/>
                      </a:cubicBezTo>
                      <a:cubicBezTo>
                        <a:pt x="57" y="0"/>
                        <a:pt x="29" y="0"/>
                        <a:pt x="2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25" name="Google Shape;625;p1"/>
                <p:cNvSpPr/>
                <p:nvPr/>
              </p:nvSpPr>
              <p:spPr>
                <a:xfrm>
                  <a:off x="3079842" y="4231630"/>
                  <a:ext cx="10793" cy="378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9" h="1119" extrusionOk="0">
                      <a:moveTo>
                        <a:pt x="29" y="1"/>
                      </a:moveTo>
                      <a:cubicBezTo>
                        <a:pt x="1" y="1"/>
                        <a:pt x="1" y="1"/>
                        <a:pt x="1" y="29"/>
                      </a:cubicBezTo>
                      <a:cubicBezTo>
                        <a:pt x="114" y="383"/>
                        <a:pt x="206" y="736"/>
                        <a:pt x="262" y="1090"/>
                      </a:cubicBezTo>
                      <a:cubicBezTo>
                        <a:pt x="262" y="1118"/>
                        <a:pt x="262" y="1118"/>
                        <a:pt x="291" y="1118"/>
                      </a:cubicBezTo>
                      <a:cubicBezTo>
                        <a:pt x="291" y="1118"/>
                        <a:pt x="319" y="1118"/>
                        <a:pt x="319" y="1090"/>
                      </a:cubicBezTo>
                      <a:cubicBezTo>
                        <a:pt x="262" y="736"/>
                        <a:pt x="177" y="354"/>
                        <a:pt x="5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26" name="Google Shape;626;p1"/>
                <p:cNvSpPr/>
                <p:nvPr/>
              </p:nvSpPr>
              <p:spPr>
                <a:xfrm>
                  <a:off x="3088707" y="4227130"/>
                  <a:ext cx="11978" cy="383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" h="1132" extrusionOk="0">
                      <a:moveTo>
                        <a:pt x="36" y="1"/>
                      </a:moveTo>
                      <a:cubicBezTo>
                        <a:pt x="32" y="1"/>
                        <a:pt x="29" y="4"/>
                        <a:pt x="29" y="13"/>
                      </a:cubicBezTo>
                      <a:cubicBezTo>
                        <a:pt x="0" y="13"/>
                        <a:pt x="0" y="13"/>
                        <a:pt x="0" y="42"/>
                      </a:cubicBezTo>
                      <a:cubicBezTo>
                        <a:pt x="29" y="134"/>
                        <a:pt x="57" y="247"/>
                        <a:pt x="92" y="339"/>
                      </a:cubicBezTo>
                      <a:cubicBezTo>
                        <a:pt x="121" y="395"/>
                        <a:pt x="121" y="452"/>
                        <a:pt x="149" y="516"/>
                      </a:cubicBezTo>
                      <a:cubicBezTo>
                        <a:pt x="149" y="572"/>
                        <a:pt x="177" y="664"/>
                        <a:pt x="177" y="721"/>
                      </a:cubicBezTo>
                      <a:cubicBezTo>
                        <a:pt x="205" y="841"/>
                        <a:pt x="269" y="983"/>
                        <a:pt x="297" y="1103"/>
                      </a:cubicBezTo>
                      <a:lnTo>
                        <a:pt x="326" y="1131"/>
                      </a:lnTo>
                      <a:cubicBezTo>
                        <a:pt x="354" y="1103"/>
                        <a:pt x="354" y="1103"/>
                        <a:pt x="354" y="1075"/>
                      </a:cubicBezTo>
                      <a:cubicBezTo>
                        <a:pt x="326" y="954"/>
                        <a:pt x="269" y="841"/>
                        <a:pt x="234" y="693"/>
                      </a:cubicBezTo>
                      <a:cubicBezTo>
                        <a:pt x="234" y="629"/>
                        <a:pt x="205" y="572"/>
                        <a:pt x="205" y="516"/>
                      </a:cubicBezTo>
                      <a:cubicBezTo>
                        <a:pt x="177" y="452"/>
                        <a:pt x="177" y="395"/>
                        <a:pt x="149" y="339"/>
                      </a:cubicBezTo>
                      <a:cubicBezTo>
                        <a:pt x="121" y="219"/>
                        <a:pt x="92" y="134"/>
                        <a:pt x="57" y="13"/>
                      </a:cubicBezTo>
                      <a:cubicBezTo>
                        <a:pt x="57" y="13"/>
                        <a:pt x="44" y="1"/>
                        <a:pt x="36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27" name="Google Shape;627;p1"/>
                <p:cNvSpPr/>
                <p:nvPr/>
              </p:nvSpPr>
              <p:spPr>
                <a:xfrm>
                  <a:off x="3095643" y="4223510"/>
                  <a:ext cx="14143" cy="380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1126" extrusionOk="0">
                      <a:moveTo>
                        <a:pt x="29" y="0"/>
                      </a:moveTo>
                      <a:cubicBezTo>
                        <a:pt x="29" y="0"/>
                        <a:pt x="0" y="0"/>
                        <a:pt x="0" y="28"/>
                      </a:cubicBezTo>
                      <a:cubicBezTo>
                        <a:pt x="0" y="64"/>
                        <a:pt x="29" y="120"/>
                        <a:pt x="29" y="149"/>
                      </a:cubicBezTo>
                      <a:cubicBezTo>
                        <a:pt x="121" y="326"/>
                        <a:pt x="177" y="502"/>
                        <a:pt x="241" y="679"/>
                      </a:cubicBezTo>
                      <a:cubicBezTo>
                        <a:pt x="269" y="828"/>
                        <a:pt x="298" y="976"/>
                        <a:pt x="354" y="1090"/>
                      </a:cubicBezTo>
                      <a:cubicBezTo>
                        <a:pt x="354" y="1125"/>
                        <a:pt x="382" y="1125"/>
                        <a:pt x="382" y="1125"/>
                      </a:cubicBezTo>
                      <a:lnTo>
                        <a:pt x="418" y="1125"/>
                      </a:lnTo>
                      <a:lnTo>
                        <a:pt x="418" y="1061"/>
                      </a:lnTo>
                      <a:cubicBezTo>
                        <a:pt x="354" y="948"/>
                        <a:pt x="326" y="800"/>
                        <a:pt x="298" y="679"/>
                      </a:cubicBezTo>
                      <a:cubicBezTo>
                        <a:pt x="241" y="474"/>
                        <a:pt x="177" y="297"/>
                        <a:pt x="92" y="120"/>
                      </a:cubicBezTo>
                      <a:cubicBezTo>
                        <a:pt x="64" y="92"/>
                        <a:pt x="64" y="64"/>
                        <a:pt x="64" y="28"/>
                      </a:cubicBezTo>
                      <a:cubicBezTo>
                        <a:pt x="64" y="28"/>
                        <a:pt x="64" y="0"/>
                        <a:pt x="2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28" name="Google Shape;628;p1"/>
                <p:cNvSpPr/>
                <p:nvPr/>
              </p:nvSpPr>
              <p:spPr>
                <a:xfrm>
                  <a:off x="3110734" y="4218062"/>
                  <a:ext cx="13906" cy="363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1" h="1074" extrusionOk="0">
                      <a:moveTo>
                        <a:pt x="27" y="0"/>
                      </a:moveTo>
                      <a:cubicBezTo>
                        <a:pt x="19" y="0"/>
                        <a:pt x="10" y="3"/>
                        <a:pt x="0" y="13"/>
                      </a:cubicBezTo>
                      <a:lnTo>
                        <a:pt x="0" y="48"/>
                      </a:lnTo>
                      <a:lnTo>
                        <a:pt x="354" y="1045"/>
                      </a:lnTo>
                      <a:lnTo>
                        <a:pt x="354" y="1074"/>
                      </a:lnTo>
                      <a:lnTo>
                        <a:pt x="382" y="1074"/>
                      </a:lnTo>
                      <a:cubicBezTo>
                        <a:pt x="382" y="1074"/>
                        <a:pt x="410" y="1045"/>
                        <a:pt x="382" y="1045"/>
                      </a:cubicBezTo>
                      <a:lnTo>
                        <a:pt x="57" y="13"/>
                      </a:lnTo>
                      <a:cubicBezTo>
                        <a:pt x="57" y="13"/>
                        <a:pt x="44" y="0"/>
                        <a:pt x="2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29" name="Google Shape;629;p1"/>
                <p:cNvSpPr/>
                <p:nvPr/>
              </p:nvSpPr>
              <p:spPr>
                <a:xfrm>
                  <a:off x="3116689" y="4215592"/>
                  <a:ext cx="17053" cy="359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4" h="1062" extrusionOk="0">
                      <a:moveTo>
                        <a:pt x="1" y="1"/>
                      </a:moveTo>
                      <a:lnTo>
                        <a:pt x="1" y="29"/>
                      </a:lnTo>
                      <a:cubicBezTo>
                        <a:pt x="114" y="206"/>
                        <a:pt x="206" y="354"/>
                        <a:pt x="263" y="531"/>
                      </a:cubicBezTo>
                      <a:cubicBezTo>
                        <a:pt x="291" y="588"/>
                        <a:pt x="291" y="652"/>
                        <a:pt x="326" y="708"/>
                      </a:cubicBezTo>
                      <a:cubicBezTo>
                        <a:pt x="355" y="828"/>
                        <a:pt x="383" y="942"/>
                        <a:pt x="440" y="1034"/>
                      </a:cubicBezTo>
                      <a:cubicBezTo>
                        <a:pt x="440" y="1062"/>
                        <a:pt x="468" y="1062"/>
                        <a:pt x="468" y="1062"/>
                      </a:cubicBezTo>
                      <a:cubicBezTo>
                        <a:pt x="503" y="1062"/>
                        <a:pt x="503" y="1034"/>
                        <a:pt x="503" y="1005"/>
                      </a:cubicBezTo>
                      <a:cubicBezTo>
                        <a:pt x="440" y="913"/>
                        <a:pt x="411" y="793"/>
                        <a:pt x="383" y="708"/>
                      </a:cubicBezTo>
                      <a:cubicBezTo>
                        <a:pt x="355" y="652"/>
                        <a:pt x="355" y="588"/>
                        <a:pt x="326" y="531"/>
                      </a:cubicBezTo>
                      <a:cubicBezTo>
                        <a:pt x="263" y="326"/>
                        <a:pt x="178" y="178"/>
                        <a:pt x="58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30" name="Google Shape;630;p1"/>
                <p:cNvSpPr/>
                <p:nvPr/>
              </p:nvSpPr>
              <p:spPr>
                <a:xfrm>
                  <a:off x="3127720" y="4209603"/>
                  <a:ext cx="21824" cy="340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5" h="1006" extrusionOk="0">
                      <a:moveTo>
                        <a:pt x="29" y="1"/>
                      </a:moveTo>
                      <a:cubicBezTo>
                        <a:pt x="29" y="1"/>
                        <a:pt x="0" y="29"/>
                        <a:pt x="29" y="29"/>
                      </a:cubicBezTo>
                      <a:cubicBezTo>
                        <a:pt x="57" y="121"/>
                        <a:pt x="114" y="178"/>
                        <a:pt x="177" y="234"/>
                      </a:cubicBezTo>
                      <a:cubicBezTo>
                        <a:pt x="234" y="298"/>
                        <a:pt x="262" y="355"/>
                        <a:pt x="290" y="411"/>
                      </a:cubicBezTo>
                      <a:cubicBezTo>
                        <a:pt x="319" y="475"/>
                        <a:pt x="354" y="503"/>
                        <a:pt x="354" y="531"/>
                      </a:cubicBezTo>
                      <a:cubicBezTo>
                        <a:pt x="382" y="560"/>
                        <a:pt x="382" y="588"/>
                        <a:pt x="411" y="616"/>
                      </a:cubicBezTo>
                      <a:cubicBezTo>
                        <a:pt x="411" y="652"/>
                        <a:pt x="439" y="680"/>
                        <a:pt x="467" y="708"/>
                      </a:cubicBezTo>
                      <a:cubicBezTo>
                        <a:pt x="496" y="793"/>
                        <a:pt x="531" y="857"/>
                        <a:pt x="559" y="913"/>
                      </a:cubicBezTo>
                      <a:cubicBezTo>
                        <a:pt x="559" y="942"/>
                        <a:pt x="559" y="1005"/>
                        <a:pt x="616" y="1005"/>
                      </a:cubicBezTo>
                      <a:cubicBezTo>
                        <a:pt x="616" y="1005"/>
                        <a:pt x="644" y="1005"/>
                        <a:pt x="644" y="970"/>
                      </a:cubicBezTo>
                      <a:cubicBezTo>
                        <a:pt x="644" y="970"/>
                        <a:pt x="644" y="942"/>
                        <a:pt x="616" y="942"/>
                      </a:cubicBezTo>
                      <a:lnTo>
                        <a:pt x="616" y="913"/>
                      </a:lnTo>
                      <a:cubicBezTo>
                        <a:pt x="588" y="829"/>
                        <a:pt x="559" y="765"/>
                        <a:pt x="496" y="680"/>
                      </a:cubicBezTo>
                      <a:cubicBezTo>
                        <a:pt x="496" y="652"/>
                        <a:pt x="467" y="616"/>
                        <a:pt x="467" y="588"/>
                      </a:cubicBezTo>
                      <a:cubicBezTo>
                        <a:pt x="439" y="560"/>
                        <a:pt x="439" y="531"/>
                        <a:pt x="411" y="503"/>
                      </a:cubicBezTo>
                      <a:cubicBezTo>
                        <a:pt x="411" y="475"/>
                        <a:pt x="382" y="439"/>
                        <a:pt x="354" y="383"/>
                      </a:cubicBezTo>
                      <a:cubicBezTo>
                        <a:pt x="319" y="326"/>
                        <a:pt x="262" y="263"/>
                        <a:pt x="206" y="206"/>
                      </a:cubicBezTo>
                      <a:cubicBezTo>
                        <a:pt x="142" y="149"/>
                        <a:pt x="114" y="86"/>
                        <a:pt x="5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31" name="Google Shape;631;p1"/>
                <p:cNvSpPr/>
                <p:nvPr/>
              </p:nvSpPr>
              <p:spPr>
                <a:xfrm>
                  <a:off x="3135603" y="4204596"/>
                  <a:ext cx="20876" cy="349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" h="1034" extrusionOk="0">
                      <a:moveTo>
                        <a:pt x="29" y="0"/>
                      </a:moveTo>
                      <a:cubicBezTo>
                        <a:pt x="1" y="29"/>
                        <a:pt x="29" y="57"/>
                        <a:pt x="29" y="57"/>
                      </a:cubicBezTo>
                      <a:cubicBezTo>
                        <a:pt x="86" y="149"/>
                        <a:pt x="149" y="234"/>
                        <a:pt x="206" y="326"/>
                      </a:cubicBezTo>
                      <a:cubicBezTo>
                        <a:pt x="355" y="531"/>
                        <a:pt x="503" y="736"/>
                        <a:pt x="560" y="1005"/>
                      </a:cubicBezTo>
                      <a:lnTo>
                        <a:pt x="588" y="1033"/>
                      </a:lnTo>
                      <a:cubicBezTo>
                        <a:pt x="616" y="1005"/>
                        <a:pt x="616" y="1005"/>
                        <a:pt x="616" y="977"/>
                      </a:cubicBezTo>
                      <a:cubicBezTo>
                        <a:pt x="560" y="736"/>
                        <a:pt x="411" y="503"/>
                        <a:pt x="263" y="269"/>
                      </a:cubicBezTo>
                      <a:cubicBezTo>
                        <a:pt x="206" y="205"/>
                        <a:pt x="149" y="121"/>
                        <a:pt x="86" y="29"/>
                      </a:cubicBezTo>
                      <a:cubicBezTo>
                        <a:pt x="86" y="29"/>
                        <a:pt x="86" y="0"/>
                        <a:pt x="5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32" name="Google Shape;632;p1"/>
                <p:cNvSpPr/>
                <p:nvPr/>
              </p:nvSpPr>
              <p:spPr>
                <a:xfrm>
                  <a:off x="3887706" y="4455928"/>
                  <a:ext cx="25884" cy="13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5" h="411" extrusionOk="0">
                      <a:moveTo>
                        <a:pt x="736" y="0"/>
                      </a:moveTo>
                      <a:cubicBezTo>
                        <a:pt x="736" y="0"/>
                        <a:pt x="708" y="0"/>
                        <a:pt x="708" y="29"/>
                      </a:cubicBezTo>
                      <a:cubicBezTo>
                        <a:pt x="581" y="204"/>
                        <a:pt x="366" y="338"/>
                        <a:pt x="161" y="338"/>
                      </a:cubicBezTo>
                      <a:cubicBezTo>
                        <a:pt x="126" y="338"/>
                        <a:pt x="91" y="334"/>
                        <a:pt x="57" y="326"/>
                      </a:cubicBezTo>
                      <a:cubicBezTo>
                        <a:pt x="29" y="326"/>
                        <a:pt x="0" y="354"/>
                        <a:pt x="0" y="354"/>
                      </a:cubicBezTo>
                      <a:cubicBezTo>
                        <a:pt x="0" y="382"/>
                        <a:pt x="29" y="382"/>
                        <a:pt x="29" y="382"/>
                      </a:cubicBezTo>
                      <a:cubicBezTo>
                        <a:pt x="57" y="382"/>
                        <a:pt x="85" y="411"/>
                        <a:pt x="142" y="411"/>
                      </a:cubicBezTo>
                      <a:cubicBezTo>
                        <a:pt x="382" y="411"/>
                        <a:pt x="616" y="269"/>
                        <a:pt x="764" y="57"/>
                      </a:cubicBezTo>
                      <a:cubicBezTo>
                        <a:pt x="764" y="29"/>
                        <a:pt x="764" y="29"/>
                        <a:pt x="736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33" name="Google Shape;633;p1"/>
                <p:cNvSpPr/>
                <p:nvPr/>
              </p:nvSpPr>
              <p:spPr>
                <a:xfrm>
                  <a:off x="3562408" y="3847459"/>
                  <a:ext cx="53899" cy="110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93" h="326" extrusionOk="0">
                      <a:moveTo>
                        <a:pt x="92" y="0"/>
                      </a:moveTo>
                      <a:cubicBezTo>
                        <a:pt x="64" y="0"/>
                        <a:pt x="29" y="36"/>
                        <a:pt x="29" y="64"/>
                      </a:cubicBezTo>
                      <a:cubicBezTo>
                        <a:pt x="0" y="92"/>
                        <a:pt x="29" y="121"/>
                        <a:pt x="64" y="121"/>
                      </a:cubicBezTo>
                      <a:cubicBezTo>
                        <a:pt x="382" y="213"/>
                        <a:pt x="736" y="326"/>
                        <a:pt x="1125" y="326"/>
                      </a:cubicBezTo>
                      <a:cubicBezTo>
                        <a:pt x="1267" y="326"/>
                        <a:pt x="1415" y="297"/>
                        <a:pt x="1564" y="269"/>
                      </a:cubicBezTo>
                      <a:cubicBezTo>
                        <a:pt x="1592" y="269"/>
                        <a:pt x="1592" y="213"/>
                        <a:pt x="1592" y="177"/>
                      </a:cubicBezTo>
                      <a:cubicBezTo>
                        <a:pt x="1592" y="149"/>
                        <a:pt x="1564" y="149"/>
                        <a:pt x="1507" y="149"/>
                      </a:cubicBezTo>
                      <a:cubicBezTo>
                        <a:pt x="1383" y="180"/>
                        <a:pt x="1256" y="193"/>
                        <a:pt x="1127" y="193"/>
                      </a:cubicBezTo>
                      <a:cubicBezTo>
                        <a:pt x="764" y="193"/>
                        <a:pt x="395" y="89"/>
                        <a:pt x="92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34" name="Google Shape;634;p1"/>
                <p:cNvSpPr/>
                <p:nvPr/>
              </p:nvSpPr>
              <p:spPr>
                <a:xfrm>
                  <a:off x="3306034" y="4282858"/>
                  <a:ext cx="553676" cy="577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364" h="17077" extrusionOk="0">
                      <a:moveTo>
                        <a:pt x="8076" y="0"/>
                      </a:moveTo>
                      <a:cubicBezTo>
                        <a:pt x="6531" y="0"/>
                        <a:pt x="5025" y="643"/>
                        <a:pt x="4012" y="1904"/>
                      </a:cubicBezTo>
                      <a:cubicBezTo>
                        <a:pt x="2335" y="3906"/>
                        <a:pt x="3220" y="6941"/>
                        <a:pt x="1239" y="9006"/>
                      </a:cubicBezTo>
                      <a:cubicBezTo>
                        <a:pt x="977" y="9240"/>
                        <a:pt x="708" y="9480"/>
                        <a:pt x="531" y="9770"/>
                      </a:cubicBezTo>
                      <a:cubicBezTo>
                        <a:pt x="213" y="10244"/>
                        <a:pt x="93" y="10832"/>
                        <a:pt x="64" y="11426"/>
                      </a:cubicBezTo>
                      <a:cubicBezTo>
                        <a:pt x="1" y="12487"/>
                        <a:pt x="64" y="13548"/>
                        <a:pt x="298" y="14581"/>
                      </a:cubicBezTo>
                      <a:cubicBezTo>
                        <a:pt x="680" y="16434"/>
                        <a:pt x="2335" y="16463"/>
                        <a:pt x="4012" y="16732"/>
                      </a:cubicBezTo>
                      <a:cubicBezTo>
                        <a:pt x="5249" y="16904"/>
                        <a:pt x="6492" y="17077"/>
                        <a:pt x="7731" y="17077"/>
                      </a:cubicBezTo>
                      <a:cubicBezTo>
                        <a:pt x="7965" y="17077"/>
                        <a:pt x="8199" y="17070"/>
                        <a:pt x="8433" y="17057"/>
                      </a:cubicBezTo>
                      <a:cubicBezTo>
                        <a:pt x="10230" y="16937"/>
                        <a:pt x="11971" y="16378"/>
                        <a:pt x="13683" y="15819"/>
                      </a:cubicBezTo>
                      <a:cubicBezTo>
                        <a:pt x="13767" y="15784"/>
                        <a:pt x="13888" y="15755"/>
                        <a:pt x="13973" y="15727"/>
                      </a:cubicBezTo>
                      <a:cubicBezTo>
                        <a:pt x="14390" y="15578"/>
                        <a:pt x="14772" y="15430"/>
                        <a:pt x="15097" y="15168"/>
                      </a:cubicBezTo>
                      <a:cubicBezTo>
                        <a:pt x="16364" y="14192"/>
                        <a:pt x="16364" y="11688"/>
                        <a:pt x="15685" y="10365"/>
                      </a:cubicBezTo>
                      <a:cubicBezTo>
                        <a:pt x="15479" y="9947"/>
                        <a:pt x="15126" y="9593"/>
                        <a:pt x="14829" y="9211"/>
                      </a:cubicBezTo>
                      <a:cubicBezTo>
                        <a:pt x="13654" y="7648"/>
                        <a:pt x="13711" y="5879"/>
                        <a:pt x="13442" y="4083"/>
                      </a:cubicBezTo>
                      <a:cubicBezTo>
                        <a:pt x="13209" y="2491"/>
                        <a:pt x="11942" y="1253"/>
                        <a:pt x="10556" y="574"/>
                      </a:cubicBezTo>
                      <a:cubicBezTo>
                        <a:pt x="9766" y="190"/>
                        <a:pt x="8915" y="0"/>
                        <a:pt x="8076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35" name="Google Shape;635;p1"/>
                <p:cNvSpPr/>
                <p:nvPr/>
              </p:nvSpPr>
              <p:spPr>
                <a:xfrm>
                  <a:off x="3583450" y="4300352"/>
                  <a:ext cx="20878" cy="548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" h="19370" extrusionOk="0">
                      <a:moveTo>
                        <a:pt x="29" y="0"/>
                      </a:moveTo>
                      <a:cubicBezTo>
                        <a:pt x="1" y="0"/>
                        <a:pt x="1" y="28"/>
                        <a:pt x="1" y="28"/>
                      </a:cubicBezTo>
                      <a:lnTo>
                        <a:pt x="560" y="19334"/>
                      </a:lnTo>
                      <a:lnTo>
                        <a:pt x="588" y="19370"/>
                      </a:lnTo>
                      <a:cubicBezTo>
                        <a:pt x="616" y="19334"/>
                        <a:pt x="616" y="19334"/>
                        <a:pt x="616" y="19306"/>
                      </a:cubicBezTo>
                      <a:lnTo>
                        <a:pt x="58" y="28"/>
                      </a:lnTo>
                      <a:cubicBezTo>
                        <a:pt x="58" y="28"/>
                        <a:pt x="58" y="0"/>
                        <a:pt x="29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36" name="Google Shape;636;p1"/>
                <p:cNvSpPr/>
                <p:nvPr/>
              </p:nvSpPr>
              <p:spPr>
                <a:xfrm>
                  <a:off x="3328061" y="4302246"/>
                  <a:ext cx="509623" cy="5486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62" h="16216" extrusionOk="0">
                      <a:moveTo>
                        <a:pt x="7429" y="64"/>
                      </a:moveTo>
                      <a:cubicBezTo>
                        <a:pt x="8193" y="64"/>
                        <a:pt x="8992" y="241"/>
                        <a:pt x="9671" y="595"/>
                      </a:cubicBezTo>
                      <a:cubicBezTo>
                        <a:pt x="11143" y="1331"/>
                        <a:pt x="12147" y="2569"/>
                        <a:pt x="12324" y="3892"/>
                      </a:cubicBezTo>
                      <a:cubicBezTo>
                        <a:pt x="12381" y="4245"/>
                        <a:pt x="12409" y="4599"/>
                        <a:pt x="12437" y="4953"/>
                      </a:cubicBezTo>
                      <a:cubicBezTo>
                        <a:pt x="12586" y="6311"/>
                        <a:pt x="12734" y="7577"/>
                        <a:pt x="13590" y="8759"/>
                      </a:cubicBezTo>
                      <a:cubicBezTo>
                        <a:pt x="13675" y="8879"/>
                        <a:pt x="13767" y="8992"/>
                        <a:pt x="13852" y="9112"/>
                      </a:cubicBezTo>
                      <a:cubicBezTo>
                        <a:pt x="14029" y="9346"/>
                        <a:pt x="14241" y="9586"/>
                        <a:pt x="14383" y="9848"/>
                      </a:cubicBezTo>
                      <a:cubicBezTo>
                        <a:pt x="14977" y="11030"/>
                        <a:pt x="15005" y="13414"/>
                        <a:pt x="13852" y="14362"/>
                      </a:cubicBezTo>
                      <a:cubicBezTo>
                        <a:pt x="13534" y="14595"/>
                        <a:pt x="13180" y="14744"/>
                        <a:pt x="12826" y="14857"/>
                      </a:cubicBezTo>
                      <a:cubicBezTo>
                        <a:pt x="12734" y="14892"/>
                        <a:pt x="12650" y="14921"/>
                        <a:pt x="12558" y="14949"/>
                      </a:cubicBezTo>
                      <a:cubicBezTo>
                        <a:pt x="11022" y="15479"/>
                        <a:pt x="9402" y="16010"/>
                        <a:pt x="7754" y="16130"/>
                      </a:cubicBezTo>
                      <a:cubicBezTo>
                        <a:pt x="7549" y="16159"/>
                        <a:pt x="7308" y="16159"/>
                        <a:pt x="7075" y="16159"/>
                      </a:cubicBezTo>
                      <a:cubicBezTo>
                        <a:pt x="5957" y="16159"/>
                        <a:pt x="4804" y="15982"/>
                        <a:pt x="3715" y="15805"/>
                      </a:cubicBezTo>
                      <a:cubicBezTo>
                        <a:pt x="3566" y="15805"/>
                        <a:pt x="3418" y="15777"/>
                        <a:pt x="3276" y="15741"/>
                      </a:cubicBezTo>
                      <a:cubicBezTo>
                        <a:pt x="1861" y="15564"/>
                        <a:pt x="651" y="15387"/>
                        <a:pt x="326" y="13796"/>
                      </a:cubicBezTo>
                      <a:cubicBezTo>
                        <a:pt x="121" y="12826"/>
                        <a:pt x="57" y="11822"/>
                        <a:pt x="121" y="10853"/>
                      </a:cubicBezTo>
                      <a:cubicBezTo>
                        <a:pt x="149" y="10322"/>
                        <a:pt x="234" y="9763"/>
                        <a:pt x="531" y="9289"/>
                      </a:cubicBezTo>
                      <a:cubicBezTo>
                        <a:pt x="651" y="9084"/>
                        <a:pt x="828" y="8936"/>
                        <a:pt x="977" y="8759"/>
                      </a:cubicBezTo>
                      <a:cubicBezTo>
                        <a:pt x="1033" y="8702"/>
                        <a:pt x="1118" y="8638"/>
                        <a:pt x="1182" y="8554"/>
                      </a:cubicBezTo>
                      <a:cubicBezTo>
                        <a:pt x="2123" y="7521"/>
                        <a:pt x="2356" y="6226"/>
                        <a:pt x="2597" y="4988"/>
                      </a:cubicBezTo>
                      <a:cubicBezTo>
                        <a:pt x="2802" y="3835"/>
                        <a:pt x="3007" y="2746"/>
                        <a:pt x="3715" y="1833"/>
                      </a:cubicBezTo>
                      <a:cubicBezTo>
                        <a:pt x="4599" y="708"/>
                        <a:pt x="5957" y="64"/>
                        <a:pt x="7429" y="64"/>
                      </a:cubicBezTo>
                      <a:close/>
                      <a:moveTo>
                        <a:pt x="7429" y="1"/>
                      </a:moveTo>
                      <a:cubicBezTo>
                        <a:pt x="5957" y="1"/>
                        <a:pt x="4571" y="651"/>
                        <a:pt x="3658" y="1805"/>
                      </a:cubicBezTo>
                      <a:cubicBezTo>
                        <a:pt x="2951" y="2717"/>
                        <a:pt x="2745" y="3863"/>
                        <a:pt x="2533" y="4953"/>
                      </a:cubicBezTo>
                      <a:cubicBezTo>
                        <a:pt x="2300" y="6226"/>
                        <a:pt x="2066" y="7492"/>
                        <a:pt x="1118" y="8525"/>
                      </a:cubicBezTo>
                      <a:cubicBezTo>
                        <a:pt x="1062" y="8582"/>
                        <a:pt x="1005" y="8667"/>
                        <a:pt x="942" y="8730"/>
                      </a:cubicBezTo>
                      <a:cubicBezTo>
                        <a:pt x="765" y="8879"/>
                        <a:pt x="623" y="9056"/>
                        <a:pt x="475" y="9261"/>
                      </a:cubicBezTo>
                      <a:cubicBezTo>
                        <a:pt x="177" y="9728"/>
                        <a:pt x="93" y="10322"/>
                        <a:pt x="57" y="10824"/>
                      </a:cubicBezTo>
                      <a:cubicBezTo>
                        <a:pt x="1" y="11822"/>
                        <a:pt x="57" y="12855"/>
                        <a:pt x="269" y="13831"/>
                      </a:cubicBezTo>
                      <a:cubicBezTo>
                        <a:pt x="588" y="15451"/>
                        <a:pt x="1889" y="15628"/>
                        <a:pt x="3276" y="15805"/>
                      </a:cubicBezTo>
                      <a:cubicBezTo>
                        <a:pt x="3418" y="15833"/>
                        <a:pt x="3538" y="15861"/>
                        <a:pt x="3686" y="15861"/>
                      </a:cubicBezTo>
                      <a:cubicBezTo>
                        <a:pt x="4804" y="16038"/>
                        <a:pt x="5929" y="16215"/>
                        <a:pt x="7075" y="16215"/>
                      </a:cubicBezTo>
                      <a:cubicBezTo>
                        <a:pt x="7308" y="16215"/>
                        <a:pt x="7549" y="16215"/>
                        <a:pt x="7754" y="16187"/>
                      </a:cubicBezTo>
                      <a:cubicBezTo>
                        <a:pt x="9431" y="16067"/>
                        <a:pt x="11022" y="15536"/>
                        <a:pt x="12586" y="15005"/>
                      </a:cubicBezTo>
                      <a:cubicBezTo>
                        <a:pt x="12678" y="14977"/>
                        <a:pt x="12763" y="14949"/>
                        <a:pt x="12855" y="14921"/>
                      </a:cubicBezTo>
                      <a:cubicBezTo>
                        <a:pt x="13208" y="14800"/>
                        <a:pt x="13562" y="14652"/>
                        <a:pt x="13888" y="14390"/>
                      </a:cubicBezTo>
                      <a:cubicBezTo>
                        <a:pt x="15062" y="13442"/>
                        <a:pt x="15034" y="11001"/>
                        <a:pt x="14446" y="9820"/>
                      </a:cubicBezTo>
                      <a:cubicBezTo>
                        <a:pt x="14298" y="9551"/>
                        <a:pt x="14093" y="9289"/>
                        <a:pt x="13916" y="9056"/>
                      </a:cubicBezTo>
                      <a:cubicBezTo>
                        <a:pt x="13824" y="8964"/>
                        <a:pt x="13711" y="8844"/>
                        <a:pt x="13647" y="8730"/>
                      </a:cubicBezTo>
                      <a:cubicBezTo>
                        <a:pt x="12763" y="7577"/>
                        <a:pt x="12650" y="6283"/>
                        <a:pt x="12501" y="4953"/>
                      </a:cubicBezTo>
                      <a:cubicBezTo>
                        <a:pt x="12473" y="4599"/>
                        <a:pt x="12437" y="4245"/>
                        <a:pt x="12381" y="3892"/>
                      </a:cubicBezTo>
                      <a:cubicBezTo>
                        <a:pt x="12204" y="2540"/>
                        <a:pt x="11199" y="1302"/>
                        <a:pt x="9700" y="567"/>
                      </a:cubicBezTo>
                      <a:cubicBezTo>
                        <a:pt x="8992" y="213"/>
                        <a:pt x="8228" y="1"/>
                        <a:pt x="7429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37" name="Google Shape;637;p1"/>
                <p:cNvSpPr/>
                <p:nvPr/>
              </p:nvSpPr>
              <p:spPr>
                <a:xfrm>
                  <a:off x="3734024" y="4439890"/>
                  <a:ext cx="7951" cy="380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5" h="1126" extrusionOk="0">
                      <a:moveTo>
                        <a:pt x="29" y="0"/>
                      </a:moveTo>
                      <a:cubicBezTo>
                        <a:pt x="1" y="0"/>
                        <a:pt x="1" y="36"/>
                        <a:pt x="1" y="36"/>
                      </a:cubicBezTo>
                      <a:cubicBezTo>
                        <a:pt x="121" y="390"/>
                        <a:pt x="178" y="743"/>
                        <a:pt x="149" y="1097"/>
                      </a:cubicBezTo>
                      <a:lnTo>
                        <a:pt x="178" y="1125"/>
                      </a:lnTo>
                      <a:cubicBezTo>
                        <a:pt x="206" y="1125"/>
                        <a:pt x="206" y="1097"/>
                        <a:pt x="206" y="1097"/>
                      </a:cubicBezTo>
                      <a:cubicBezTo>
                        <a:pt x="234" y="708"/>
                        <a:pt x="178" y="354"/>
                        <a:pt x="57" y="36"/>
                      </a:cubicBezTo>
                      <a:cubicBezTo>
                        <a:pt x="57" y="0"/>
                        <a:pt x="29" y="0"/>
                        <a:pt x="29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38" name="Google Shape;638;p1"/>
                <p:cNvSpPr/>
                <p:nvPr/>
              </p:nvSpPr>
              <p:spPr>
                <a:xfrm>
                  <a:off x="3740960" y="4494940"/>
                  <a:ext cx="31873" cy="917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2" h="2711" extrusionOk="0">
                      <a:moveTo>
                        <a:pt x="57" y="1"/>
                      </a:moveTo>
                      <a:lnTo>
                        <a:pt x="29" y="29"/>
                      </a:lnTo>
                      <a:cubicBezTo>
                        <a:pt x="1" y="970"/>
                        <a:pt x="298" y="1946"/>
                        <a:pt x="913" y="2682"/>
                      </a:cubicBezTo>
                      <a:lnTo>
                        <a:pt x="913" y="2710"/>
                      </a:lnTo>
                      <a:lnTo>
                        <a:pt x="942" y="2710"/>
                      </a:lnTo>
                      <a:lnTo>
                        <a:pt x="942" y="2653"/>
                      </a:lnTo>
                      <a:cubicBezTo>
                        <a:pt x="355" y="1911"/>
                        <a:pt x="57" y="970"/>
                        <a:pt x="93" y="29"/>
                      </a:cubicBezTo>
                      <a:cubicBezTo>
                        <a:pt x="93" y="29"/>
                        <a:pt x="93" y="1"/>
                        <a:pt x="57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39" name="Google Shape;639;p1"/>
                <p:cNvSpPr/>
                <p:nvPr/>
              </p:nvSpPr>
              <p:spPr>
                <a:xfrm>
                  <a:off x="3433866" y="4522720"/>
                  <a:ext cx="9846" cy="38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1" h="1125" extrusionOk="0">
                      <a:moveTo>
                        <a:pt x="262" y="0"/>
                      </a:moveTo>
                      <a:cubicBezTo>
                        <a:pt x="234" y="0"/>
                        <a:pt x="234" y="0"/>
                        <a:pt x="234" y="28"/>
                      </a:cubicBezTo>
                      <a:cubicBezTo>
                        <a:pt x="206" y="382"/>
                        <a:pt x="149" y="736"/>
                        <a:pt x="0" y="1061"/>
                      </a:cubicBezTo>
                      <a:lnTo>
                        <a:pt x="0" y="1125"/>
                      </a:lnTo>
                      <a:lnTo>
                        <a:pt x="29" y="1125"/>
                      </a:lnTo>
                      <a:cubicBezTo>
                        <a:pt x="29" y="1125"/>
                        <a:pt x="29" y="1090"/>
                        <a:pt x="57" y="1090"/>
                      </a:cubicBezTo>
                      <a:cubicBezTo>
                        <a:pt x="206" y="771"/>
                        <a:pt x="262" y="382"/>
                        <a:pt x="291" y="28"/>
                      </a:cubicBezTo>
                      <a:cubicBezTo>
                        <a:pt x="291" y="0"/>
                        <a:pt x="291" y="0"/>
                        <a:pt x="262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40" name="Google Shape;640;p1"/>
                <p:cNvSpPr/>
                <p:nvPr/>
              </p:nvSpPr>
              <p:spPr>
                <a:xfrm>
                  <a:off x="3446791" y="4559567"/>
                  <a:ext cx="5075" cy="211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" h="624" extrusionOk="0">
                      <a:moveTo>
                        <a:pt x="121" y="1"/>
                      </a:moveTo>
                      <a:cubicBezTo>
                        <a:pt x="121" y="1"/>
                        <a:pt x="85" y="1"/>
                        <a:pt x="85" y="36"/>
                      </a:cubicBezTo>
                      <a:lnTo>
                        <a:pt x="1" y="595"/>
                      </a:lnTo>
                      <a:cubicBezTo>
                        <a:pt x="1" y="623"/>
                        <a:pt x="29" y="623"/>
                        <a:pt x="29" y="623"/>
                      </a:cubicBezTo>
                      <a:lnTo>
                        <a:pt x="57" y="623"/>
                      </a:lnTo>
                      <a:lnTo>
                        <a:pt x="149" y="36"/>
                      </a:lnTo>
                      <a:cubicBezTo>
                        <a:pt x="149" y="36"/>
                        <a:pt x="149" y="1"/>
                        <a:pt x="121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641" name="Google Shape;641;p1"/>
            <p:cNvGrpSpPr/>
            <p:nvPr/>
          </p:nvGrpSpPr>
          <p:grpSpPr>
            <a:xfrm>
              <a:off x="8567590" y="4153050"/>
              <a:ext cx="360758" cy="258297"/>
              <a:chOff x="4992850" y="4345375"/>
              <a:chExt cx="607336" cy="638400"/>
            </a:xfrm>
          </p:grpSpPr>
          <p:sp>
            <p:nvSpPr>
              <p:cNvPr id="642" name="Google Shape;642;p1"/>
              <p:cNvSpPr/>
              <p:nvPr/>
            </p:nvSpPr>
            <p:spPr>
              <a:xfrm>
                <a:off x="4992850" y="4345375"/>
                <a:ext cx="225900" cy="638400"/>
              </a:xfrm>
              <a:prstGeom prst="leftBrace">
                <a:avLst>
                  <a:gd name="adj1" fmla="val 2174"/>
                  <a:gd name="adj2" fmla="val 50000"/>
                </a:avLst>
              </a:prstGeom>
              <a:noFill/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3" name="Google Shape;643;p1"/>
              <p:cNvSpPr/>
              <p:nvPr/>
            </p:nvSpPr>
            <p:spPr>
              <a:xfrm rot="10800000">
                <a:off x="5374286" y="4345375"/>
                <a:ext cx="225900" cy="638400"/>
              </a:xfrm>
              <a:prstGeom prst="leftBrace">
                <a:avLst>
                  <a:gd name="adj1" fmla="val 2174"/>
                  <a:gd name="adj2" fmla="val 50000"/>
                </a:avLst>
              </a:prstGeom>
              <a:noFill/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cxnSp>
        <p:nvCxnSpPr>
          <p:cNvPr id="644" name="Google Shape;644;p1"/>
          <p:cNvCxnSpPr/>
          <p:nvPr/>
        </p:nvCxnSpPr>
        <p:spPr>
          <a:xfrm>
            <a:off x="807421" y="3010121"/>
            <a:ext cx="3869700" cy="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12"/>
          <p:cNvSpPr txBox="1">
            <a:spLocks noGrp="1"/>
          </p:cNvSpPr>
          <p:nvPr>
            <p:ph type="title"/>
          </p:nvPr>
        </p:nvSpPr>
        <p:spPr>
          <a:xfrm>
            <a:off x="501470" y="1557832"/>
            <a:ext cx="4993634" cy="7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"/>
              <a:t>Ограниченията, които React.Fragment</a:t>
            </a:r>
            <a:endParaRPr/>
          </a:p>
        </p:txBody>
      </p:sp>
      <p:grpSp>
        <p:nvGrpSpPr>
          <p:cNvPr id="1083" name="Google Shape;1083;p12"/>
          <p:cNvGrpSpPr/>
          <p:nvPr/>
        </p:nvGrpSpPr>
        <p:grpSpPr>
          <a:xfrm>
            <a:off x="5768330" y="584298"/>
            <a:ext cx="3374102" cy="3974905"/>
            <a:chOff x="5056682" y="631271"/>
            <a:chExt cx="3374102" cy="3974905"/>
          </a:xfrm>
        </p:grpSpPr>
        <p:sp>
          <p:nvSpPr>
            <p:cNvPr id="1084" name="Google Shape;1084;p12"/>
            <p:cNvSpPr/>
            <p:nvPr/>
          </p:nvSpPr>
          <p:spPr>
            <a:xfrm>
              <a:off x="5658674" y="1289524"/>
              <a:ext cx="2571172" cy="2492023"/>
            </a:xfrm>
            <a:custGeom>
              <a:avLst/>
              <a:gdLst/>
              <a:ahLst/>
              <a:cxnLst/>
              <a:rect l="l" t="t" r="r" b="b"/>
              <a:pathLst>
                <a:path w="34694" h="33626" extrusionOk="0">
                  <a:moveTo>
                    <a:pt x="26961" y="0"/>
                  </a:moveTo>
                  <a:cubicBezTo>
                    <a:pt x="26141" y="0"/>
                    <a:pt x="25322" y="151"/>
                    <a:pt x="24556" y="464"/>
                  </a:cubicBezTo>
                  <a:cubicBezTo>
                    <a:pt x="21698" y="1610"/>
                    <a:pt x="20134" y="4617"/>
                    <a:pt x="17835" y="6683"/>
                  </a:cubicBezTo>
                  <a:cubicBezTo>
                    <a:pt x="14743" y="9484"/>
                    <a:pt x="10676" y="9541"/>
                    <a:pt x="7223" y="11514"/>
                  </a:cubicBezTo>
                  <a:cubicBezTo>
                    <a:pt x="4217" y="13226"/>
                    <a:pt x="1712" y="16000"/>
                    <a:pt x="680" y="19332"/>
                  </a:cubicBezTo>
                  <a:cubicBezTo>
                    <a:pt x="121" y="21065"/>
                    <a:pt x="0" y="23223"/>
                    <a:pt x="382" y="25281"/>
                  </a:cubicBezTo>
                  <a:cubicBezTo>
                    <a:pt x="800" y="27432"/>
                    <a:pt x="1769" y="29441"/>
                    <a:pt x="3361" y="30679"/>
                  </a:cubicBezTo>
                  <a:cubicBezTo>
                    <a:pt x="6075" y="32748"/>
                    <a:pt x="9754" y="33625"/>
                    <a:pt x="13212" y="33625"/>
                  </a:cubicBezTo>
                  <a:cubicBezTo>
                    <a:pt x="14035" y="33625"/>
                    <a:pt x="14846" y="33576"/>
                    <a:pt x="15628" y="33480"/>
                  </a:cubicBezTo>
                  <a:cubicBezTo>
                    <a:pt x="16066" y="33417"/>
                    <a:pt x="16512" y="33360"/>
                    <a:pt x="16922" y="33268"/>
                  </a:cubicBezTo>
                  <a:cubicBezTo>
                    <a:pt x="19455" y="32801"/>
                    <a:pt x="21931" y="31768"/>
                    <a:pt x="23763" y="29971"/>
                  </a:cubicBezTo>
                  <a:cubicBezTo>
                    <a:pt x="25765" y="27998"/>
                    <a:pt x="26798" y="25840"/>
                    <a:pt x="27767" y="23251"/>
                  </a:cubicBezTo>
                  <a:cubicBezTo>
                    <a:pt x="28892" y="20273"/>
                    <a:pt x="30774" y="17676"/>
                    <a:pt x="32217" y="14846"/>
                  </a:cubicBezTo>
                  <a:cubicBezTo>
                    <a:pt x="33667" y="12045"/>
                    <a:pt x="34693" y="8805"/>
                    <a:pt x="33929" y="5742"/>
                  </a:cubicBezTo>
                  <a:cubicBezTo>
                    <a:pt x="33427" y="3768"/>
                    <a:pt x="32160" y="1964"/>
                    <a:pt x="30420" y="938"/>
                  </a:cubicBezTo>
                  <a:cubicBezTo>
                    <a:pt x="29369" y="324"/>
                    <a:pt x="28163" y="0"/>
                    <a:pt x="269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5" name="Google Shape;1085;p12"/>
            <p:cNvSpPr/>
            <p:nvPr/>
          </p:nvSpPr>
          <p:spPr>
            <a:xfrm>
              <a:off x="5965964" y="631271"/>
              <a:ext cx="815928" cy="1020576"/>
            </a:xfrm>
            <a:custGeom>
              <a:avLst/>
              <a:gdLst/>
              <a:ahLst/>
              <a:cxnLst/>
              <a:rect l="l" t="t" r="r" b="b"/>
              <a:pathLst>
                <a:path w="7690" h="9619" extrusionOk="0">
                  <a:moveTo>
                    <a:pt x="1814" y="0"/>
                  </a:moveTo>
                  <a:cubicBezTo>
                    <a:pt x="1314" y="0"/>
                    <a:pt x="835" y="161"/>
                    <a:pt x="503" y="527"/>
                  </a:cubicBezTo>
                  <a:cubicBezTo>
                    <a:pt x="114" y="938"/>
                    <a:pt x="1" y="1532"/>
                    <a:pt x="29" y="2063"/>
                  </a:cubicBezTo>
                  <a:cubicBezTo>
                    <a:pt x="57" y="2621"/>
                    <a:pt x="234" y="3152"/>
                    <a:pt x="383" y="3683"/>
                  </a:cubicBezTo>
                  <a:cubicBezTo>
                    <a:pt x="913" y="5777"/>
                    <a:pt x="149" y="9017"/>
                    <a:pt x="3064" y="9547"/>
                  </a:cubicBezTo>
                  <a:cubicBezTo>
                    <a:pt x="3307" y="9596"/>
                    <a:pt x="3542" y="9619"/>
                    <a:pt x="3768" y="9619"/>
                  </a:cubicBezTo>
                  <a:cubicBezTo>
                    <a:pt x="6281" y="9619"/>
                    <a:pt x="7690" y="6774"/>
                    <a:pt x="7365" y="4418"/>
                  </a:cubicBezTo>
                  <a:cubicBezTo>
                    <a:pt x="7252" y="3739"/>
                    <a:pt x="6983" y="3060"/>
                    <a:pt x="6573" y="2501"/>
                  </a:cubicBezTo>
                  <a:cubicBezTo>
                    <a:pt x="6276" y="2119"/>
                    <a:pt x="5922" y="1822"/>
                    <a:pt x="5512" y="1589"/>
                  </a:cubicBezTo>
                  <a:cubicBezTo>
                    <a:pt x="5129" y="1383"/>
                    <a:pt x="4684" y="1263"/>
                    <a:pt x="4274" y="1058"/>
                  </a:cubicBezTo>
                  <a:cubicBezTo>
                    <a:pt x="3863" y="825"/>
                    <a:pt x="3474" y="527"/>
                    <a:pt x="3064" y="322"/>
                  </a:cubicBezTo>
                  <a:cubicBezTo>
                    <a:pt x="2683" y="117"/>
                    <a:pt x="2240" y="0"/>
                    <a:pt x="181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86" name="Google Shape;1086;p12"/>
            <p:cNvGrpSpPr/>
            <p:nvPr/>
          </p:nvGrpSpPr>
          <p:grpSpPr>
            <a:xfrm>
              <a:off x="5299623" y="889583"/>
              <a:ext cx="2350001" cy="1348750"/>
              <a:chOff x="6516473" y="1820321"/>
              <a:chExt cx="2350001" cy="1348750"/>
            </a:xfrm>
          </p:grpSpPr>
          <p:grpSp>
            <p:nvGrpSpPr>
              <p:cNvPr id="1087" name="Google Shape;1087;p12"/>
              <p:cNvGrpSpPr/>
              <p:nvPr/>
            </p:nvGrpSpPr>
            <p:grpSpPr>
              <a:xfrm>
                <a:off x="6516473" y="1820321"/>
                <a:ext cx="1504917" cy="1021126"/>
                <a:chOff x="5128378" y="1759883"/>
                <a:chExt cx="525423" cy="356526"/>
              </a:xfrm>
            </p:grpSpPr>
            <p:sp>
              <p:nvSpPr>
                <p:cNvPr id="1088" name="Google Shape;1088;p12"/>
                <p:cNvSpPr/>
                <p:nvPr/>
              </p:nvSpPr>
              <p:spPr>
                <a:xfrm>
                  <a:off x="5128378" y="1759883"/>
                  <a:ext cx="525423" cy="3565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19" h="10259" extrusionOk="0">
                      <a:moveTo>
                        <a:pt x="114" y="1"/>
                      </a:moveTo>
                      <a:cubicBezTo>
                        <a:pt x="58" y="1"/>
                        <a:pt x="1" y="58"/>
                        <a:pt x="1" y="150"/>
                      </a:cubicBezTo>
                      <a:lnTo>
                        <a:pt x="1" y="10139"/>
                      </a:lnTo>
                      <a:cubicBezTo>
                        <a:pt x="1" y="10195"/>
                        <a:pt x="58" y="10259"/>
                        <a:pt x="114" y="10259"/>
                      </a:cubicBezTo>
                      <a:lnTo>
                        <a:pt x="15006" y="10259"/>
                      </a:lnTo>
                      <a:cubicBezTo>
                        <a:pt x="15062" y="10259"/>
                        <a:pt x="15119" y="10195"/>
                        <a:pt x="15119" y="10139"/>
                      </a:cubicBezTo>
                      <a:lnTo>
                        <a:pt x="15119" y="150"/>
                      </a:lnTo>
                      <a:cubicBezTo>
                        <a:pt x="15119" y="58"/>
                        <a:pt x="15062" y="1"/>
                        <a:pt x="15006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89" name="Google Shape;1089;p12"/>
                <p:cNvSpPr/>
                <p:nvPr/>
              </p:nvSpPr>
              <p:spPr>
                <a:xfrm>
                  <a:off x="5472603" y="1829458"/>
                  <a:ext cx="11777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89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389" y="178"/>
                      </a:lnTo>
                      <a:lnTo>
                        <a:pt x="338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90" name="Google Shape;1090;p12"/>
                <p:cNvSpPr/>
                <p:nvPr/>
              </p:nvSpPr>
              <p:spPr>
                <a:xfrm>
                  <a:off x="5405948" y="1829458"/>
                  <a:ext cx="47263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0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1359" y="178"/>
                      </a:lnTo>
                      <a:lnTo>
                        <a:pt x="135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91" name="Google Shape;1091;p12"/>
                <p:cNvSpPr/>
                <p:nvPr/>
              </p:nvSpPr>
              <p:spPr>
                <a:xfrm>
                  <a:off x="5362924" y="1829458"/>
                  <a:ext cx="30791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6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885" y="178"/>
                      </a:lnTo>
                      <a:lnTo>
                        <a:pt x="88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92" name="Google Shape;1092;p12"/>
                <p:cNvSpPr/>
                <p:nvPr/>
              </p:nvSpPr>
              <p:spPr>
                <a:xfrm>
                  <a:off x="5341308" y="1829458"/>
                  <a:ext cx="1233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54" y="178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93" name="Google Shape;1093;p12"/>
                <p:cNvSpPr/>
                <p:nvPr/>
              </p:nvSpPr>
              <p:spPr>
                <a:xfrm>
                  <a:off x="5198960" y="1829458"/>
                  <a:ext cx="12615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0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629" y="178"/>
                      </a:lnTo>
                      <a:lnTo>
                        <a:pt x="362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94" name="Google Shape;1094;p12"/>
                <p:cNvSpPr/>
                <p:nvPr/>
              </p:nvSpPr>
              <p:spPr>
                <a:xfrm>
                  <a:off x="5513403" y="1858233"/>
                  <a:ext cx="102555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51" h="206" extrusionOk="0">
                      <a:moveTo>
                        <a:pt x="0" y="1"/>
                      </a:moveTo>
                      <a:lnTo>
                        <a:pt x="0" y="206"/>
                      </a:lnTo>
                      <a:lnTo>
                        <a:pt x="2950" y="206"/>
                      </a:lnTo>
                      <a:lnTo>
                        <a:pt x="2950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95" name="Google Shape;1095;p12"/>
                <p:cNvSpPr/>
                <p:nvPr/>
              </p:nvSpPr>
              <p:spPr>
                <a:xfrm>
                  <a:off x="5355799" y="1858233"/>
                  <a:ext cx="133033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8" h="206" extrusionOk="0">
                      <a:moveTo>
                        <a:pt x="1" y="1"/>
                      </a:moveTo>
                      <a:lnTo>
                        <a:pt x="1" y="206"/>
                      </a:lnTo>
                      <a:lnTo>
                        <a:pt x="3828" y="206"/>
                      </a:lnTo>
                      <a:lnTo>
                        <a:pt x="3828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96" name="Google Shape;1096;p12"/>
                <p:cNvSpPr/>
                <p:nvPr/>
              </p:nvSpPr>
              <p:spPr>
                <a:xfrm>
                  <a:off x="5318927" y="1858233"/>
                  <a:ext cx="14283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1" h="206" extrusionOk="0">
                      <a:moveTo>
                        <a:pt x="1" y="1"/>
                      </a:moveTo>
                      <a:lnTo>
                        <a:pt x="1" y="206"/>
                      </a:lnTo>
                      <a:lnTo>
                        <a:pt x="411" y="206"/>
                      </a:lnTo>
                      <a:lnTo>
                        <a:pt x="411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97" name="Google Shape;1097;p12"/>
                <p:cNvSpPr/>
                <p:nvPr/>
              </p:nvSpPr>
              <p:spPr>
                <a:xfrm>
                  <a:off x="5223531" y="1858233"/>
                  <a:ext cx="67663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7" h="206" extrusionOk="0">
                      <a:moveTo>
                        <a:pt x="1" y="1"/>
                      </a:moveTo>
                      <a:lnTo>
                        <a:pt x="1" y="206"/>
                      </a:lnTo>
                      <a:lnTo>
                        <a:pt x="1946" y="206"/>
                      </a:lnTo>
                      <a:lnTo>
                        <a:pt x="1946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98" name="Google Shape;1098;p12"/>
                <p:cNvSpPr/>
                <p:nvPr/>
              </p:nvSpPr>
              <p:spPr>
                <a:xfrm>
                  <a:off x="5163061" y="1858233"/>
                  <a:ext cx="40104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4" h="206" extrusionOk="0">
                      <a:moveTo>
                        <a:pt x="0" y="1"/>
                      </a:moveTo>
                      <a:lnTo>
                        <a:pt x="0" y="206"/>
                      </a:lnTo>
                      <a:lnTo>
                        <a:pt x="1154" y="206"/>
                      </a:lnTo>
                      <a:lnTo>
                        <a:pt x="11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99" name="Google Shape;1099;p12"/>
                <p:cNvSpPr/>
                <p:nvPr/>
              </p:nvSpPr>
              <p:spPr>
                <a:xfrm>
                  <a:off x="5472603" y="1941083"/>
                  <a:ext cx="11777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89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389" y="178"/>
                      </a:lnTo>
                      <a:lnTo>
                        <a:pt x="338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00" name="Google Shape;1100;p12"/>
                <p:cNvSpPr/>
                <p:nvPr/>
              </p:nvSpPr>
              <p:spPr>
                <a:xfrm>
                  <a:off x="5405948" y="1941083"/>
                  <a:ext cx="47263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0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1359" y="178"/>
                      </a:lnTo>
                      <a:lnTo>
                        <a:pt x="135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01" name="Google Shape;1101;p12"/>
                <p:cNvSpPr/>
                <p:nvPr/>
              </p:nvSpPr>
              <p:spPr>
                <a:xfrm>
                  <a:off x="5362924" y="1941083"/>
                  <a:ext cx="30791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6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885" y="178"/>
                      </a:lnTo>
                      <a:lnTo>
                        <a:pt x="88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02" name="Google Shape;1102;p12"/>
                <p:cNvSpPr/>
                <p:nvPr/>
              </p:nvSpPr>
              <p:spPr>
                <a:xfrm>
                  <a:off x="5341308" y="1941083"/>
                  <a:ext cx="1233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54" y="178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03" name="Google Shape;1103;p12"/>
                <p:cNvSpPr/>
                <p:nvPr/>
              </p:nvSpPr>
              <p:spPr>
                <a:xfrm>
                  <a:off x="5198960" y="1941083"/>
                  <a:ext cx="12615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0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629" y="178"/>
                      </a:lnTo>
                      <a:lnTo>
                        <a:pt x="362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04" name="Google Shape;1104;p12"/>
                <p:cNvSpPr/>
                <p:nvPr/>
              </p:nvSpPr>
              <p:spPr>
                <a:xfrm>
                  <a:off x="5513403" y="1970832"/>
                  <a:ext cx="7697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2215" y="178"/>
                      </a:lnTo>
                      <a:lnTo>
                        <a:pt x="221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05" name="Google Shape;1105;p12"/>
                <p:cNvSpPr/>
                <p:nvPr/>
              </p:nvSpPr>
              <p:spPr>
                <a:xfrm>
                  <a:off x="5379396" y="1970832"/>
                  <a:ext cx="10943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9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3149" y="178"/>
                      </a:lnTo>
                      <a:lnTo>
                        <a:pt x="314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06" name="Google Shape;1106;p12"/>
                <p:cNvSpPr/>
                <p:nvPr/>
              </p:nvSpPr>
              <p:spPr>
                <a:xfrm>
                  <a:off x="5337380" y="1970832"/>
                  <a:ext cx="1230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54" y="178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07" name="Google Shape;1107;p12"/>
                <p:cNvSpPr/>
                <p:nvPr/>
              </p:nvSpPr>
              <p:spPr>
                <a:xfrm>
                  <a:off x="5223531" y="1970832"/>
                  <a:ext cx="9320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2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2682" y="178"/>
                      </a:lnTo>
                      <a:lnTo>
                        <a:pt x="2682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08" name="Google Shape;1108;p12"/>
                <p:cNvSpPr/>
                <p:nvPr/>
              </p:nvSpPr>
              <p:spPr>
                <a:xfrm>
                  <a:off x="5183704" y="1970832"/>
                  <a:ext cx="2658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5" h="178" extrusionOk="0">
                      <a:moveTo>
                        <a:pt x="29" y="1"/>
                      </a:moveTo>
                      <a:lnTo>
                        <a:pt x="1" y="178"/>
                      </a:lnTo>
                      <a:lnTo>
                        <a:pt x="765" y="178"/>
                      </a:lnTo>
                      <a:lnTo>
                        <a:pt x="76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09" name="Google Shape;1109;p12"/>
                <p:cNvSpPr/>
                <p:nvPr/>
              </p:nvSpPr>
              <p:spPr>
                <a:xfrm>
                  <a:off x="5551492" y="2002561"/>
                  <a:ext cx="38888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9" h="206" extrusionOk="0">
                      <a:moveTo>
                        <a:pt x="1" y="0"/>
                      </a:moveTo>
                      <a:lnTo>
                        <a:pt x="1" y="206"/>
                      </a:lnTo>
                      <a:lnTo>
                        <a:pt x="1119" y="206"/>
                      </a:lnTo>
                      <a:lnTo>
                        <a:pt x="1119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10" name="Google Shape;1110;p12"/>
                <p:cNvSpPr/>
                <p:nvPr/>
              </p:nvSpPr>
              <p:spPr>
                <a:xfrm>
                  <a:off x="5405948" y="2002561"/>
                  <a:ext cx="125908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23" h="206" extrusionOk="0">
                      <a:moveTo>
                        <a:pt x="1" y="0"/>
                      </a:moveTo>
                      <a:lnTo>
                        <a:pt x="1" y="206"/>
                      </a:lnTo>
                      <a:lnTo>
                        <a:pt x="3623" y="206"/>
                      </a:lnTo>
                      <a:lnTo>
                        <a:pt x="3623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11" name="Google Shape;1111;p12"/>
                <p:cNvSpPr/>
                <p:nvPr/>
              </p:nvSpPr>
              <p:spPr>
                <a:xfrm>
                  <a:off x="5347459" y="2002561"/>
                  <a:ext cx="35934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4" h="206" extrusionOk="0">
                      <a:moveTo>
                        <a:pt x="0" y="0"/>
                      </a:moveTo>
                      <a:lnTo>
                        <a:pt x="0" y="206"/>
                      </a:lnTo>
                      <a:lnTo>
                        <a:pt x="1033" y="206"/>
                      </a:lnTo>
                      <a:lnTo>
                        <a:pt x="1033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12" name="Google Shape;1112;p12"/>
                <p:cNvSpPr/>
                <p:nvPr/>
              </p:nvSpPr>
              <p:spPr>
                <a:xfrm>
                  <a:off x="5198960" y="2002561"/>
                  <a:ext cx="129106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5" h="206" extrusionOk="0">
                      <a:moveTo>
                        <a:pt x="0" y="0"/>
                      </a:moveTo>
                      <a:lnTo>
                        <a:pt x="0" y="206"/>
                      </a:lnTo>
                      <a:lnTo>
                        <a:pt x="3714" y="206"/>
                      </a:lnTo>
                      <a:lnTo>
                        <a:pt x="3714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13" name="Google Shape;1113;p12"/>
                <p:cNvSpPr/>
                <p:nvPr/>
              </p:nvSpPr>
              <p:spPr>
                <a:xfrm>
                  <a:off x="5513403" y="2032309"/>
                  <a:ext cx="7697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" h="178" extrusionOk="0">
                      <a:moveTo>
                        <a:pt x="0" y="0"/>
                      </a:moveTo>
                      <a:lnTo>
                        <a:pt x="0" y="177"/>
                      </a:lnTo>
                      <a:lnTo>
                        <a:pt x="2215" y="177"/>
                      </a:lnTo>
                      <a:lnTo>
                        <a:pt x="2215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14" name="Google Shape;1114;p12"/>
                <p:cNvSpPr/>
                <p:nvPr/>
              </p:nvSpPr>
              <p:spPr>
                <a:xfrm>
                  <a:off x="5379396" y="2032309"/>
                  <a:ext cx="10943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9" h="178" extrusionOk="0">
                      <a:moveTo>
                        <a:pt x="1" y="0"/>
                      </a:moveTo>
                      <a:lnTo>
                        <a:pt x="1" y="177"/>
                      </a:lnTo>
                      <a:lnTo>
                        <a:pt x="3149" y="177"/>
                      </a:lnTo>
                      <a:lnTo>
                        <a:pt x="3149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15" name="Google Shape;1115;p12"/>
                <p:cNvSpPr/>
                <p:nvPr/>
              </p:nvSpPr>
              <p:spPr>
                <a:xfrm>
                  <a:off x="5337380" y="2032309"/>
                  <a:ext cx="1230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" h="178" extrusionOk="0">
                      <a:moveTo>
                        <a:pt x="0" y="0"/>
                      </a:moveTo>
                      <a:lnTo>
                        <a:pt x="0" y="177"/>
                      </a:lnTo>
                      <a:lnTo>
                        <a:pt x="354" y="177"/>
                      </a:lnTo>
                      <a:lnTo>
                        <a:pt x="354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16" name="Google Shape;1116;p12"/>
                <p:cNvSpPr/>
                <p:nvPr/>
              </p:nvSpPr>
              <p:spPr>
                <a:xfrm>
                  <a:off x="5223531" y="2031336"/>
                  <a:ext cx="93206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2" h="206" extrusionOk="0">
                      <a:moveTo>
                        <a:pt x="1" y="0"/>
                      </a:moveTo>
                      <a:lnTo>
                        <a:pt x="1" y="205"/>
                      </a:lnTo>
                      <a:lnTo>
                        <a:pt x="2682" y="205"/>
                      </a:lnTo>
                      <a:lnTo>
                        <a:pt x="2682" y="28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17" name="Google Shape;1117;p12"/>
                <p:cNvSpPr/>
                <p:nvPr/>
              </p:nvSpPr>
              <p:spPr>
                <a:xfrm>
                  <a:off x="5183704" y="2031336"/>
                  <a:ext cx="26586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5" h="206" extrusionOk="0">
                      <a:moveTo>
                        <a:pt x="29" y="0"/>
                      </a:moveTo>
                      <a:lnTo>
                        <a:pt x="1" y="205"/>
                      </a:lnTo>
                      <a:lnTo>
                        <a:pt x="765" y="205"/>
                      </a:lnTo>
                      <a:lnTo>
                        <a:pt x="765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18" name="Google Shape;1118;p12"/>
                <p:cNvSpPr/>
                <p:nvPr/>
              </p:nvSpPr>
              <p:spPr>
                <a:xfrm>
                  <a:off x="5599451" y="1995437"/>
                  <a:ext cx="20678" cy="255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5" h="736" extrusionOk="0">
                      <a:moveTo>
                        <a:pt x="121" y="0"/>
                      </a:moveTo>
                      <a:lnTo>
                        <a:pt x="36" y="177"/>
                      </a:lnTo>
                      <a:lnTo>
                        <a:pt x="298" y="354"/>
                      </a:lnTo>
                      <a:lnTo>
                        <a:pt x="0" y="587"/>
                      </a:lnTo>
                      <a:lnTo>
                        <a:pt x="92" y="736"/>
                      </a:lnTo>
                      <a:lnTo>
                        <a:pt x="595" y="354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19" name="Google Shape;1119;p12"/>
                <p:cNvSpPr/>
                <p:nvPr/>
              </p:nvSpPr>
              <p:spPr>
                <a:xfrm>
                  <a:off x="5595524" y="1822333"/>
                  <a:ext cx="21408" cy="25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737" extrusionOk="0">
                      <a:moveTo>
                        <a:pt x="503" y="1"/>
                      </a:moveTo>
                      <a:lnTo>
                        <a:pt x="0" y="355"/>
                      </a:lnTo>
                      <a:lnTo>
                        <a:pt x="531" y="737"/>
                      </a:lnTo>
                      <a:lnTo>
                        <a:pt x="616" y="560"/>
                      </a:lnTo>
                      <a:lnTo>
                        <a:pt x="326" y="355"/>
                      </a:lnTo>
                      <a:lnTo>
                        <a:pt x="587" y="149"/>
                      </a:lnTo>
                      <a:lnTo>
                        <a:pt x="503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20" name="Google Shape;1120;p12"/>
                <p:cNvSpPr/>
                <p:nvPr/>
              </p:nvSpPr>
              <p:spPr>
                <a:xfrm>
                  <a:off x="5166258" y="1820387"/>
                  <a:ext cx="21408" cy="255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736" extrusionOk="0">
                      <a:moveTo>
                        <a:pt x="121" y="0"/>
                      </a:moveTo>
                      <a:lnTo>
                        <a:pt x="29" y="142"/>
                      </a:lnTo>
                      <a:lnTo>
                        <a:pt x="298" y="354"/>
                      </a:lnTo>
                      <a:lnTo>
                        <a:pt x="0" y="559"/>
                      </a:lnTo>
                      <a:lnTo>
                        <a:pt x="85" y="736"/>
                      </a:lnTo>
                      <a:lnTo>
                        <a:pt x="616" y="354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21" name="Google Shape;1121;p12"/>
                <p:cNvSpPr/>
                <p:nvPr/>
              </p:nvSpPr>
              <p:spPr>
                <a:xfrm>
                  <a:off x="5138456" y="1786434"/>
                  <a:ext cx="2259" cy="595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1713" extrusionOk="0">
                      <a:moveTo>
                        <a:pt x="36" y="1"/>
                      </a:moveTo>
                      <a:cubicBezTo>
                        <a:pt x="1" y="1"/>
                        <a:pt x="1" y="1"/>
                        <a:pt x="1" y="29"/>
                      </a:cubicBezTo>
                      <a:lnTo>
                        <a:pt x="1" y="1685"/>
                      </a:lnTo>
                      <a:cubicBezTo>
                        <a:pt x="1" y="1713"/>
                        <a:pt x="1" y="1713"/>
                        <a:pt x="36" y="1713"/>
                      </a:cubicBezTo>
                      <a:cubicBezTo>
                        <a:pt x="65" y="1713"/>
                        <a:pt x="65" y="1713"/>
                        <a:pt x="65" y="1685"/>
                      </a:cubicBezTo>
                      <a:lnTo>
                        <a:pt x="65" y="29"/>
                      </a:lnTo>
                      <a:cubicBezTo>
                        <a:pt x="65" y="1"/>
                        <a:pt x="65" y="1"/>
                        <a:pt x="36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22" name="Google Shape;1122;p12"/>
                <p:cNvSpPr/>
                <p:nvPr/>
              </p:nvSpPr>
              <p:spPr>
                <a:xfrm>
                  <a:off x="5138456" y="1858233"/>
                  <a:ext cx="2259" cy="194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560" extrusionOk="0">
                      <a:moveTo>
                        <a:pt x="36" y="1"/>
                      </a:moveTo>
                      <a:cubicBezTo>
                        <a:pt x="1" y="1"/>
                        <a:pt x="1" y="29"/>
                        <a:pt x="1" y="29"/>
                      </a:cubicBezTo>
                      <a:lnTo>
                        <a:pt x="1" y="531"/>
                      </a:lnTo>
                      <a:cubicBezTo>
                        <a:pt x="1" y="560"/>
                        <a:pt x="1" y="560"/>
                        <a:pt x="36" y="560"/>
                      </a:cubicBezTo>
                      <a:cubicBezTo>
                        <a:pt x="65" y="560"/>
                        <a:pt x="65" y="560"/>
                        <a:pt x="65" y="531"/>
                      </a:cubicBezTo>
                      <a:lnTo>
                        <a:pt x="65" y="29"/>
                      </a:lnTo>
                      <a:cubicBezTo>
                        <a:pt x="65" y="29"/>
                        <a:pt x="65" y="1"/>
                        <a:pt x="36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23" name="Google Shape;1123;p12"/>
                <p:cNvSpPr/>
                <p:nvPr/>
              </p:nvSpPr>
              <p:spPr>
                <a:xfrm>
                  <a:off x="5140680" y="1775139"/>
                  <a:ext cx="38888" cy="22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9" h="65" extrusionOk="0">
                      <a:moveTo>
                        <a:pt x="29" y="1"/>
                      </a:moveTo>
                      <a:cubicBezTo>
                        <a:pt x="1" y="1"/>
                        <a:pt x="1" y="1"/>
                        <a:pt x="1" y="29"/>
                      </a:cubicBezTo>
                      <a:cubicBezTo>
                        <a:pt x="1" y="29"/>
                        <a:pt x="1" y="64"/>
                        <a:pt x="29" y="64"/>
                      </a:cubicBezTo>
                      <a:lnTo>
                        <a:pt x="1090" y="64"/>
                      </a:lnTo>
                      <a:lnTo>
                        <a:pt x="1118" y="29"/>
                      </a:lnTo>
                      <a:cubicBezTo>
                        <a:pt x="1118" y="1"/>
                        <a:pt x="1090" y="1"/>
                        <a:pt x="109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24" name="Google Shape;1124;p12"/>
              <p:cNvGrpSpPr/>
              <p:nvPr/>
            </p:nvGrpSpPr>
            <p:grpSpPr>
              <a:xfrm>
                <a:off x="7367131" y="2189551"/>
                <a:ext cx="1499343" cy="979520"/>
                <a:chOff x="5425374" y="2441175"/>
                <a:chExt cx="523477" cy="341999"/>
              </a:xfrm>
            </p:grpSpPr>
            <p:sp>
              <p:nvSpPr>
                <p:cNvPr id="1125" name="Google Shape;1125;p12"/>
                <p:cNvSpPr/>
                <p:nvPr/>
              </p:nvSpPr>
              <p:spPr>
                <a:xfrm>
                  <a:off x="5425374" y="2441175"/>
                  <a:ext cx="523477" cy="341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63" h="9841" extrusionOk="0">
                      <a:moveTo>
                        <a:pt x="121" y="0"/>
                      </a:moveTo>
                      <a:cubicBezTo>
                        <a:pt x="57" y="0"/>
                        <a:pt x="1" y="57"/>
                        <a:pt x="1" y="113"/>
                      </a:cubicBezTo>
                      <a:lnTo>
                        <a:pt x="1" y="9727"/>
                      </a:lnTo>
                      <a:cubicBezTo>
                        <a:pt x="1" y="9784"/>
                        <a:pt x="57" y="9840"/>
                        <a:pt x="121" y="9840"/>
                      </a:cubicBezTo>
                      <a:lnTo>
                        <a:pt x="14949" y="9840"/>
                      </a:lnTo>
                      <a:cubicBezTo>
                        <a:pt x="15005" y="9840"/>
                        <a:pt x="15062" y="9784"/>
                        <a:pt x="15062" y="9727"/>
                      </a:cubicBezTo>
                      <a:lnTo>
                        <a:pt x="15062" y="113"/>
                      </a:lnTo>
                      <a:cubicBezTo>
                        <a:pt x="15062" y="57"/>
                        <a:pt x="15005" y="0"/>
                        <a:pt x="14949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26" name="Google Shape;1126;p12"/>
                <p:cNvSpPr/>
                <p:nvPr/>
              </p:nvSpPr>
              <p:spPr>
                <a:xfrm>
                  <a:off x="5485879" y="2485172"/>
                  <a:ext cx="118749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7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3417" y="262"/>
                      </a:lnTo>
                      <a:lnTo>
                        <a:pt x="341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27" name="Google Shape;1127;p12"/>
                <p:cNvSpPr/>
                <p:nvPr/>
              </p:nvSpPr>
              <p:spPr>
                <a:xfrm>
                  <a:off x="5625272" y="2485172"/>
                  <a:ext cx="46985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2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1351" y="262"/>
                      </a:lnTo>
                      <a:lnTo>
                        <a:pt x="1351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28" name="Google Shape;1128;p12"/>
                <p:cNvSpPr/>
                <p:nvPr/>
              </p:nvSpPr>
              <p:spPr>
                <a:xfrm>
                  <a:off x="5685498" y="2485172"/>
                  <a:ext cx="30756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5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885" y="262"/>
                      </a:lnTo>
                      <a:lnTo>
                        <a:pt x="885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29" name="Google Shape;1129;p12"/>
                <p:cNvSpPr/>
                <p:nvPr/>
              </p:nvSpPr>
              <p:spPr>
                <a:xfrm>
                  <a:off x="5725568" y="2485172"/>
                  <a:ext cx="12337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263" extrusionOk="0">
                      <a:moveTo>
                        <a:pt x="1" y="0"/>
                      </a:moveTo>
                      <a:lnTo>
                        <a:pt x="1" y="262"/>
                      </a:lnTo>
                      <a:lnTo>
                        <a:pt x="354" y="262"/>
                      </a:lnTo>
                      <a:lnTo>
                        <a:pt x="354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30" name="Google Shape;1130;p12"/>
                <p:cNvSpPr/>
                <p:nvPr/>
              </p:nvSpPr>
              <p:spPr>
                <a:xfrm>
                  <a:off x="5754343" y="2485172"/>
                  <a:ext cx="127854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79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3679" y="262"/>
                      </a:lnTo>
                      <a:lnTo>
                        <a:pt x="367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31" name="Google Shape;1131;p12"/>
                <p:cNvSpPr/>
                <p:nvPr/>
              </p:nvSpPr>
              <p:spPr>
                <a:xfrm>
                  <a:off x="5460301" y="2511723"/>
                  <a:ext cx="103528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79" h="270" extrusionOk="0">
                      <a:moveTo>
                        <a:pt x="0" y="0"/>
                      </a:moveTo>
                      <a:lnTo>
                        <a:pt x="0" y="269"/>
                      </a:lnTo>
                      <a:lnTo>
                        <a:pt x="2979" y="269"/>
                      </a:lnTo>
                      <a:lnTo>
                        <a:pt x="297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32" name="Google Shape;1132;p12"/>
                <p:cNvSpPr/>
                <p:nvPr/>
              </p:nvSpPr>
              <p:spPr>
                <a:xfrm>
                  <a:off x="5588399" y="2511723"/>
                  <a:ext cx="135222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1" h="270" extrusionOk="0">
                      <a:moveTo>
                        <a:pt x="0" y="0"/>
                      </a:moveTo>
                      <a:lnTo>
                        <a:pt x="0" y="269"/>
                      </a:lnTo>
                      <a:lnTo>
                        <a:pt x="3891" y="269"/>
                      </a:lnTo>
                      <a:lnTo>
                        <a:pt x="3891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33" name="Google Shape;1133;p12"/>
                <p:cNvSpPr/>
                <p:nvPr/>
              </p:nvSpPr>
              <p:spPr>
                <a:xfrm>
                  <a:off x="5745968" y="2511723"/>
                  <a:ext cx="15534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" h="270" extrusionOk="0">
                      <a:moveTo>
                        <a:pt x="1" y="0"/>
                      </a:moveTo>
                      <a:lnTo>
                        <a:pt x="1" y="269"/>
                      </a:lnTo>
                      <a:lnTo>
                        <a:pt x="446" y="269"/>
                      </a:lnTo>
                      <a:lnTo>
                        <a:pt x="446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34" name="Google Shape;1134;p12"/>
                <p:cNvSpPr/>
                <p:nvPr/>
              </p:nvSpPr>
              <p:spPr>
                <a:xfrm>
                  <a:off x="5788992" y="2511723"/>
                  <a:ext cx="68636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75" h="270" extrusionOk="0">
                      <a:moveTo>
                        <a:pt x="1" y="0"/>
                      </a:moveTo>
                      <a:lnTo>
                        <a:pt x="1" y="269"/>
                      </a:lnTo>
                      <a:lnTo>
                        <a:pt x="1974" y="269"/>
                      </a:lnTo>
                      <a:lnTo>
                        <a:pt x="1974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35" name="Google Shape;1135;p12"/>
                <p:cNvSpPr/>
                <p:nvPr/>
              </p:nvSpPr>
              <p:spPr>
                <a:xfrm>
                  <a:off x="5878237" y="2511723"/>
                  <a:ext cx="39861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7" h="270" extrusionOk="0">
                      <a:moveTo>
                        <a:pt x="1" y="0"/>
                      </a:moveTo>
                      <a:lnTo>
                        <a:pt x="1" y="269"/>
                      </a:lnTo>
                      <a:lnTo>
                        <a:pt x="1147" y="269"/>
                      </a:lnTo>
                      <a:lnTo>
                        <a:pt x="114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36" name="Google Shape;1136;p12"/>
                <p:cNvSpPr/>
                <p:nvPr/>
              </p:nvSpPr>
              <p:spPr>
                <a:xfrm>
                  <a:off x="5485879" y="2542444"/>
                  <a:ext cx="118749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7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3417" y="269"/>
                      </a:lnTo>
                      <a:lnTo>
                        <a:pt x="3417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37" name="Google Shape;1137;p12"/>
                <p:cNvSpPr/>
                <p:nvPr/>
              </p:nvSpPr>
              <p:spPr>
                <a:xfrm>
                  <a:off x="5625272" y="2542444"/>
                  <a:ext cx="46985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2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1351" y="269"/>
                      </a:lnTo>
                      <a:lnTo>
                        <a:pt x="1351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38" name="Google Shape;1138;p12"/>
                <p:cNvSpPr/>
                <p:nvPr/>
              </p:nvSpPr>
              <p:spPr>
                <a:xfrm>
                  <a:off x="5685498" y="2542444"/>
                  <a:ext cx="30756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5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885" y="269"/>
                      </a:lnTo>
                      <a:lnTo>
                        <a:pt x="885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39" name="Google Shape;1139;p12"/>
                <p:cNvSpPr/>
                <p:nvPr/>
              </p:nvSpPr>
              <p:spPr>
                <a:xfrm>
                  <a:off x="5725568" y="2542444"/>
                  <a:ext cx="12337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270" extrusionOk="0">
                      <a:moveTo>
                        <a:pt x="1" y="1"/>
                      </a:moveTo>
                      <a:lnTo>
                        <a:pt x="1" y="269"/>
                      </a:lnTo>
                      <a:lnTo>
                        <a:pt x="354" y="269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0" name="Google Shape;1140;p12"/>
                <p:cNvSpPr/>
                <p:nvPr/>
              </p:nvSpPr>
              <p:spPr>
                <a:xfrm>
                  <a:off x="5754343" y="2542444"/>
                  <a:ext cx="127854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79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3679" y="269"/>
                      </a:lnTo>
                      <a:lnTo>
                        <a:pt x="3679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1" name="Google Shape;1141;p12"/>
                <p:cNvSpPr/>
                <p:nvPr/>
              </p:nvSpPr>
              <p:spPr>
                <a:xfrm>
                  <a:off x="5485879" y="2568995"/>
                  <a:ext cx="7795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3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2243" y="270"/>
                      </a:lnTo>
                      <a:lnTo>
                        <a:pt x="224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2" name="Google Shape;1142;p12"/>
                <p:cNvSpPr/>
                <p:nvPr/>
              </p:nvSpPr>
              <p:spPr>
                <a:xfrm>
                  <a:off x="5588399" y="2568995"/>
                  <a:ext cx="111625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2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3212" y="270"/>
                      </a:lnTo>
                      <a:lnTo>
                        <a:pt x="3212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3" name="Google Shape;1143;p12"/>
                <p:cNvSpPr/>
                <p:nvPr/>
              </p:nvSpPr>
              <p:spPr>
                <a:xfrm>
                  <a:off x="5729738" y="2568995"/>
                  <a:ext cx="1331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383" y="270"/>
                      </a:lnTo>
                      <a:lnTo>
                        <a:pt x="38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4" name="Google Shape;1144;p12"/>
                <p:cNvSpPr/>
                <p:nvPr/>
              </p:nvSpPr>
              <p:spPr>
                <a:xfrm>
                  <a:off x="5762441" y="2568995"/>
                  <a:ext cx="95187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39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2738" y="270"/>
                      </a:lnTo>
                      <a:lnTo>
                        <a:pt x="2738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5" name="Google Shape;1145;p12"/>
                <p:cNvSpPr/>
                <p:nvPr/>
              </p:nvSpPr>
              <p:spPr>
                <a:xfrm>
                  <a:off x="5869896" y="2568022"/>
                  <a:ext cx="27802" cy="103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0" h="298" extrusionOk="0">
                      <a:moveTo>
                        <a:pt x="800" y="0"/>
                      </a:moveTo>
                      <a:lnTo>
                        <a:pt x="0" y="29"/>
                      </a:lnTo>
                      <a:lnTo>
                        <a:pt x="36" y="298"/>
                      </a:lnTo>
                      <a:lnTo>
                        <a:pt x="800" y="269"/>
                      </a:lnTo>
                      <a:lnTo>
                        <a:pt x="80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6" name="Google Shape;1146;p12"/>
                <p:cNvSpPr/>
                <p:nvPr/>
              </p:nvSpPr>
              <p:spPr>
                <a:xfrm>
                  <a:off x="5485879" y="2644965"/>
                  <a:ext cx="39861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7" h="235" extrusionOk="0">
                      <a:moveTo>
                        <a:pt x="0" y="1"/>
                      </a:moveTo>
                      <a:lnTo>
                        <a:pt x="0" y="234"/>
                      </a:lnTo>
                      <a:lnTo>
                        <a:pt x="1146" y="234"/>
                      </a:lnTo>
                      <a:lnTo>
                        <a:pt x="1146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7" name="Google Shape;1147;p12"/>
                <p:cNvSpPr/>
                <p:nvPr/>
              </p:nvSpPr>
              <p:spPr>
                <a:xfrm>
                  <a:off x="5545375" y="2644965"/>
                  <a:ext cx="126881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51" h="235" extrusionOk="0">
                      <a:moveTo>
                        <a:pt x="0" y="1"/>
                      </a:moveTo>
                      <a:lnTo>
                        <a:pt x="0" y="234"/>
                      </a:lnTo>
                      <a:lnTo>
                        <a:pt x="3650" y="234"/>
                      </a:lnTo>
                      <a:lnTo>
                        <a:pt x="3650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8" name="Google Shape;1148;p12"/>
                <p:cNvSpPr/>
                <p:nvPr/>
              </p:nvSpPr>
              <p:spPr>
                <a:xfrm>
                  <a:off x="5695820" y="2644965"/>
                  <a:ext cx="35934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4" h="235" extrusionOk="0">
                      <a:moveTo>
                        <a:pt x="1" y="1"/>
                      </a:moveTo>
                      <a:lnTo>
                        <a:pt x="1" y="234"/>
                      </a:lnTo>
                      <a:lnTo>
                        <a:pt x="1033" y="234"/>
                      </a:lnTo>
                      <a:lnTo>
                        <a:pt x="103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9" name="Google Shape;1149;p12"/>
                <p:cNvSpPr/>
                <p:nvPr/>
              </p:nvSpPr>
              <p:spPr>
                <a:xfrm>
                  <a:off x="5752119" y="2644965"/>
                  <a:ext cx="130079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43" h="235" extrusionOk="0">
                      <a:moveTo>
                        <a:pt x="1" y="1"/>
                      </a:moveTo>
                      <a:lnTo>
                        <a:pt x="1" y="234"/>
                      </a:lnTo>
                      <a:lnTo>
                        <a:pt x="3743" y="234"/>
                      </a:lnTo>
                      <a:lnTo>
                        <a:pt x="374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50" name="Google Shape;1150;p12"/>
                <p:cNvSpPr/>
                <p:nvPr/>
              </p:nvSpPr>
              <p:spPr>
                <a:xfrm>
                  <a:off x="5485879" y="2671516"/>
                  <a:ext cx="7795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3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2243" y="270"/>
                      </a:lnTo>
                      <a:lnTo>
                        <a:pt x="224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51" name="Google Shape;1151;p12"/>
                <p:cNvSpPr/>
                <p:nvPr/>
              </p:nvSpPr>
              <p:spPr>
                <a:xfrm>
                  <a:off x="5588399" y="2671516"/>
                  <a:ext cx="111625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2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3212" y="270"/>
                      </a:lnTo>
                      <a:lnTo>
                        <a:pt x="3212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52" name="Google Shape;1152;p12"/>
                <p:cNvSpPr/>
                <p:nvPr/>
              </p:nvSpPr>
              <p:spPr>
                <a:xfrm>
                  <a:off x="5729738" y="2671516"/>
                  <a:ext cx="1331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383" y="270"/>
                      </a:lnTo>
                      <a:lnTo>
                        <a:pt x="38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53" name="Google Shape;1153;p12"/>
                <p:cNvSpPr/>
                <p:nvPr/>
              </p:nvSpPr>
              <p:spPr>
                <a:xfrm>
                  <a:off x="5762441" y="2671516"/>
                  <a:ext cx="95187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39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2738" y="270"/>
                      </a:lnTo>
                      <a:lnTo>
                        <a:pt x="2738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54" name="Google Shape;1154;p12"/>
                <p:cNvSpPr/>
                <p:nvPr/>
              </p:nvSpPr>
              <p:spPr>
                <a:xfrm>
                  <a:off x="5869896" y="2670543"/>
                  <a:ext cx="27802" cy="103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0" h="298" extrusionOk="0">
                      <a:moveTo>
                        <a:pt x="800" y="0"/>
                      </a:moveTo>
                      <a:lnTo>
                        <a:pt x="0" y="29"/>
                      </a:lnTo>
                      <a:lnTo>
                        <a:pt x="36" y="298"/>
                      </a:lnTo>
                      <a:lnTo>
                        <a:pt x="800" y="262"/>
                      </a:lnTo>
                      <a:lnTo>
                        <a:pt x="80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55" name="Google Shape;1155;p12"/>
                <p:cNvSpPr/>
                <p:nvPr/>
              </p:nvSpPr>
              <p:spPr>
                <a:xfrm>
                  <a:off x="5453176" y="2637840"/>
                  <a:ext cx="20434" cy="25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8" h="737" extrusionOk="0">
                      <a:moveTo>
                        <a:pt x="531" y="1"/>
                      </a:moveTo>
                      <a:lnTo>
                        <a:pt x="0" y="383"/>
                      </a:lnTo>
                      <a:lnTo>
                        <a:pt x="559" y="736"/>
                      </a:lnTo>
                      <a:lnTo>
                        <a:pt x="587" y="673"/>
                      </a:lnTo>
                      <a:lnTo>
                        <a:pt x="587" y="467"/>
                      </a:lnTo>
                      <a:lnTo>
                        <a:pt x="467" y="383"/>
                      </a:lnTo>
                      <a:lnTo>
                        <a:pt x="587" y="291"/>
                      </a:lnTo>
                      <a:lnTo>
                        <a:pt x="587" y="85"/>
                      </a:lnTo>
                      <a:lnTo>
                        <a:pt x="531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56" name="Google Shape;1156;p12"/>
                <p:cNvSpPr/>
                <p:nvPr/>
              </p:nvSpPr>
              <p:spPr>
                <a:xfrm>
                  <a:off x="5937490" y="2718710"/>
                  <a:ext cx="1251" cy="440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" h="1268" extrusionOk="0">
                      <a:moveTo>
                        <a:pt x="1" y="1"/>
                      </a:moveTo>
                      <a:lnTo>
                        <a:pt x="1" y="1267"/>
                      </a:lnTo>
                      <a:lnTo>
                        <a:pt x="36" y="1267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57" name="Google Shape;1157;p12"/>
                <p:cNvSpPr/>
                <p:nvPr/>
              </p:nvSpPr>
              <p:spPr>
                <a:xfrm>
                  <a:off x="5937490" y="2681837"/>
                  <a:ext cx="1251" cy="162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" h="468" extrusionOk="0">
                      <a:moveTo>
                        <a:pt x="1" y="1"/>
                      </a:moveTo>
                      <a:lnTo>
                        <a:pt x="1" y="468"/>
                      </a:lnTo>
                      <a:lnTo>
                        <a:pt x="36" y="468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158" name="Google Shape;1158;p12"/>
            <p:cNvGrpSpPr/>
            <p:nvPr/>
          </p:nvGrpSpPr>
          <p:grpSpPr>
            <a:xfrm>
              <a:off x="5056682" y="1397201"/>
              <a:ext cx="3374102" cy="3208975"/>
              <a:chOff x="-547276" y="2364562"/>
              <a:chExt cx="2266628" cy="2155700"/>
            </a:xfrm>
          </p:grpSpPr>
          <p:sp>
            <p:nvSpPr>
              <p:cNvPr id="1159" name="Google Shape;1159;p12"/>
              <p:cNvSpPr/>
              <p:nvPr/>
            </p:nvSpPr>
            <p:spPr>
              <a:xfrm>
                <a:off x="1208761" y="3688232"/>
                <a:ext cx="44014" cy="795949"/>
              </a:xfrm>
              <a:custGeom>
                <a:avLst/>
                <a:gdLst/>
                <a:ahLst/>
                <a:cxnLst/>
                <a:rect l="l" t="t" r="r" b="b"/>
                <a:pathLst>
                  <a:path w="619" h="11194" extrusionOk="0">
                    <a:moveTo>
                      <a:pt x="0" y="1"/>
                    </a:moveTo>
                    <a:lnTo>
                      <a:pt x="90" y="11193"/>
                    </a:lnTo>
                    <a:lnTo>
                      <a:pt x="529" y="11193"/>
                    </a:lnTo>
                    <a:lnTo>
                      <a:pt x="619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0" name="Google Shape;1160;p12"/>
              <p:cNvSpPr/>
              <p:nvPr/>
            </p:nvSpPr>
            <p:spPr>
              <a:xfrm>
                <a:off x="1163250" y="4158174"/>
                <a:ext cx="136526" cy="64375"/>
              </a:xfrm>
              <a:custGeom>
                <a:avLst/>
                <a:gdLst/>
                <a:ahLst/>
                <a:cxnLst/>
                <a:rect l="l" t="t" r="r" b="b"/>
                <a:pathLst>
                  <a:path w="1920" h="842" extrusionOk="0">
                    <a:moveTo>
                      <a:pt x="334" y="0"/>
                    </a:moveTo>
                    <a:lnTo>
                      <a:pt x="1" y="841"/>
                    </a:lnTo>
                    <a:lnTo>
                      <a:pt x="1920" y="841"/>
                    </a:lnTo>
                    <a:lnTo>
                      <a:pt x="156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1" name="Google Shape;1161;p12"/>
              <p:cNvSpPr/>
              <p:nvPr/>
            </p:nvSpPr>
            <p:spPr>
              <a:xfrm>
                <a:off x="1163252" y="4217985"/>
                <a:ext cx="136522" cy="57951"/>
              </a:xfrm>
              <a:custGeom>
                <a:avLst/>
                <a:gdLst/>
                <a:ahLst/>
                <a:cxnLst/>
                <a:rect l="l" t="t" r="r" b="b"/>
                <a:pathLst>
                  <a:path w="1920" h="815" extrusionOk="0">
                    <a:moveTo>
                      <a:pt x="1" y="0"/>
                    </a:moveTo>
                    <a:lnTo>
                      <a:pt x="355" y="682"/>
                    </a:lnTo>
                    <a:cubicBezTo>
                      <a:pt x="418" y="767"/>
                      <a:pt x="508" y="814"/>
                      <a:pt x="598" y="814"/>
                    </a:cubicBezTo>
                    <a:lnTo>
                      <a:pt x="1301" y="814"/>
                    </a:lnTo>
                    <a:cubicBezTo>
                      <a:pt x="1412" y="814"/>
                      <a:pt x="1497" y="767"/>
                      <a:pt x="1544" y="682"/>
                    </a:cubicBezTo>
                    <a:lnTo>
                      <a:pt x="192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2" name="Google Shape;1162;p12"/>
              <p:cNvSpPr/>
              <p:nvPr/>
            </p:nvSpPr>
            <p:spPr>
              <a:xfrm>
                <a:off x="1258749" y="4158184"/>
                <a:ext cx="197459" cy="326016"/>
              </a:xfrm>
              <a:custGeom>
                <a:avLst/>
                <a:gdLst/>
                <a:ahLst/>
                <a:cxnLst/>
                <a:rect l="l" t="t" r="r" b="b"/>
                <a:pathLst>
                  <a:path w="2777" h="4585" extrusionOk="0">
                    <a:moveTo>
                      <a:pt x="0" y="0"/>
                    </a:moveTo>
                    <a:lnTo>
                      <a:pt x="2316" y="4584"/>
                    </a:lnTo>
                    <a:lnTo>
                      <a:pt x="2776" y="4584"/>
                    </a:lnTo>
                    <a:lnTo>
                      <a:pt x="862" y="334"/>
                    </a:lnTo>
                    <a:cubicBezTo>
                      <a:pt x="772" y="133"/>
                      <a:pt x="550" y="0"/>
                      <a:pt x="33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3" name="Google Shape;1163;p12"/>
              <p:cNvSpPr/>
              <p:nvPr/>
            </p:nvSpPr>
            <p:spPr>
              <a:xfrm>
                <a:off x="1004968" y="4158184"/>
                <a:ext cx="197459" cy="326016"/>
              </a:xfrm>
              <a:custGeom>
                <a:avLst/>
                <a:gdLst/>
                <a:ahLst/>
                <a:cxnLst/>
                <a:rect l="l" t="t" r="r" b="b"/>
                <a:pathLst>
                  <a:path w="2777" h="4585" extrusionOk="0">
                    <a:moveTo>
                      <a:pt x="2449" y="0"/>
                    </a:moveTo>
                    <a:cubicBezTo>
                      <a:pt x="2227" y="0"/>
                      <a:pt x="2031" y="133"/>
                      <a:pt x="1920" y="334"/>
                    </a:cubicBezTo>
                    <a:lnTo>
                      <a:pt x="1" y="4584"/>
                    </a:lnTo>
                    <a:lnTo>
                      <a:pt x="466" y="4584"/>
                    </a:lnTo>
                    <a:lnTo>
                      <a:pt x="277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4" name="Google Shape;1164;p12"/>
              <p:cNvSpPr/>
              <p:nvPr/>
            </p:nvSpPr>
            <p:spPr>
              <a:xfrm>
                <a:off x="702764" y="2853001"/>
                <a:ext cx="1016588" cy="855606"/>
              </a:xfrm>
              <a:custGeom>
                <a:avLst/>
                <a:gdLst/>
                <a:ahLst/>
                <a:cxnLst/>
                <a:rect l="l" t="t" r="r" b="b"/>
                <a:pathLst>
                  <a:path w="14297" h="12033" extrusionOk="0">
                    <a:moveTo>
                      <a:pt x="7960" y="0"/>
                    </a:moveTo>
                    <a:cubicBezTo>
                      <a:pt x="7242" y="0"/>
                      <a:pt x="6757" y="208"/>
                      <a:pt x="6344" y="1702"/>
                    </a:cubicBezTo>
                    <a:cubicBezTo>
                      <a:pt x="5752" y="3774"/>
                      <a:pt x="5224" y="6481"/>
                      <a:pt x="4869" y="7871"/>
                    </a:cubicBezTo>
                    <a:cubicBezTo>
                      <a:pt x="4494" y="9235"/>
                      <a:pt x="1761" y="9040"/>
                      <a:pt x="793" y="9918"/>
                    </a:cubicBezTo>
                    <a:cubicBezTo>
                      <a:pt x="21" y="10626"/>
                      <a:pt x="0" y="12032"/>
                      <a:pt x="2712" y="12032"/>
                    </a:cubicBezTo>
                    <a:lnTo>
                      <a:pt x="8549" y="12032"/>
                    </a:lnTo>
                    <a:cubicBezTo>
                      <a:pt x="11082" y="12032"/>
                      <a:pt x="12424" y="10340"/>
                      <a:pt x="12953" y="8136"/>
                    </a:cubicBezTo>
                    <a:cubicBezTo>
                      <a:pt x="13482" y="5952"/>
                      <a:pt x="13725" y="4657"/>
                      <a:pt x="14011" y="3309"/>
                    </a:cubicBezTo>
                    <a:cubicBezTo>
                      <a:pt x="14296" y="1966"/>
                      <a:pt x="13788" y="31"/>
                      <a:pt x="12097" y="31"/>
                    </a:cubicBezTo>
                    <a:lnTo>
                      <a:pt x="8898" y="31"/>
                    </a:lnTo>
                    <a:cubicBezTo>
                      <a:pt x="8545" y="31"/>
                      <a:pt x="8235" y="0"/>
                      <a:pt x="796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5" name="Google Shape;1165;p12"/>
              <p:cNvSpPr/>
              <p:nvPr/>
            </p:nvSpPr>
            <p:spPr>
              <a:xfrm>
                <a:off x="304993" y="4186413"/>
                <a:ext cx="295939" cy="333838"/>
              </a:xfrm>
              <a:custGeom>
                <a:avLst/>
                <a:gdLst/>
                <a:ahLst/>
                <a:cxnLst/>
                <a:rect l="l" t="t" r="r" b="b"/>
                <a:pathLst>
                  <a:path w="4162" h="4695" extrusionOk="0">
                    <a:moveTo>
                      <a:pt x="2575" y="0"/>
                    </a:moveTo>
                    <a:cubicBezTo>
                      <a:pt x="2575" y="0"/>
                      <a:pt x="2115" y="2755"/>
                      <a:pt x="1962" y="3326"/>
                    </a:cubicBezTo>
                    <a:cubicBezTo>
                      <a:pt x="1872" y="3590"/>
                      <a:pt x="1037" y="4097"/>
                      <a:pt x="772" y="4208"/>
                    </a:cubicBezTo>
                    <a:cubicBezTo>
                      <a:pt x="508" y="4319"/>
                      <a:pt x="0" y="4319"/>
                      <a:pt x="0" y="4515"/>
                    </a:cubicBezTo>
                    <a:cubicBezTo>
                      <a:pt x="0" y="4645"/>
                      <a:pt x="668" y="4692"/>
                      <a:pt x="1271" y="4692"/>
                    </a:cubicBezTo>
                    <a:cubicBezTo>
                      <a:pt x="1502" y="4692"/>
                      <a:pt x="1722" y="4685"/>
                      <a:pt x="1893" y="4674"/>
                    </a:cubicBezTo>
                    <a:cubicBezTo>
                      <a:pt x="2512" y="4626"/>
                      <a:pt x="3125" y="4695"/>
                      <a:pt x="3125" y="4494"/>
                    </a:cubicBezTo>
                    <a:cubicBezTo>
                      <a:pt x="3151" y="4277"/>
                      <a:pt x="2908" y="4145"/>
                      <a:pt x="2972" y="3701"/>
                    </a:cubicBezTo>
                    <a:cubicBezTo>
                      <a:pt x="3040" y="3241"/>
                      <a:pt x="4161" y="0"/>
                      <a:pt x="4161" y="0"/>
                    </a:cubicBezTo>
                    <a:close/>
                  </a:path>
                </a:pathLst>
              </a:custGeom>
              <a:solidFill>
                <a:srgbClr val="FCBAB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6" name="Google Shape;1166;p12"/>
              <p:cNvSpPr/>
              <p:nvPr/>
            </p:nvSpPr>
            <p:spPr>
              <a:xfrm>
                <a:off x="832819" y="4186413"/>
                <a:ext cx="224123" cy="333838"/>
              </a:xfrm>
              <a:custGeom>
                <a:avLst/>
                <a:gdLst/>
                <a:ahLst/>
                <a:cxnLst/>
                <a:rect l="l" t="t" r="r" b="b"/>
                <a:pathLst>
                  <a:path w="3152" h="4695" extrusionOk="0">
                    <a:moveTo>
                      <a:pt x="1475" y="0"/>
                    </a:moveTo>
                    <a:cubicBezTo>
                      <a:pt x="1475" y="0"/>
                      <a:pt x="1983" y="2665"/>
                      <a:pt x="1941" y="3326"/>
                    </a:cubicBezTo>
                    <a:cubicBezTo>
                      <a:pt x="1914" y="3590"/>
                      <a:pt x="1037" y="4097"/>
                      <a:pt x="751" y="4208"/>
                    </a:cubicBezTo>
                    <a:cubicBezTo>
                      <a:pt x="487" y="4319"/>
                      <a:pt x="0" y="4319"/>
                      <a:pt x="0" y="4515"/>
                    </a:cubicBezTo>
                    <a:cubicBezTo>
                      <a:pt x="0" y="4645"/>
                      <a:pt x="657" y="4692"/>
                      <a:pt x="1262" y="4692"/>
                    </a:cubicBezTo>
                    <a:cubicBezTo>
                      <a:pt x="1493" y="4692"/>
                      <a:pt x="1716" y="4685"/>
                      <a:pt x="1893" y="4674"/>
                    </a:cubicBezTo>
                    <a:cubicBezTo>
                      <a:pt x="2512" y="4626"/>
                      <a:pt x="3104" y="4695"/>
                      <a:pt x="3130" y="4494"/>
                    </a:cubicBezTo>
                    <a:cubicBezTo>
                      <a:pt x="3151" y="4277"/>
                      <a:pt x="2998" y="4145"/>
                      <a:pt x="2972" y="3701"/>
                    </a:cubicBezTo>
                    <a:cubicBezTo>
                      <a:pt x="2929" y="3193"/>
                      <a:pt x="3062" y="0"/>
                      <a:pt x="3062" y="0"/>
                    </a:cubicBezTo>
                    <a:close/>
                  </a:path>
                </a:pathLst>
              </a:custGeom>
              <a:solidFill>
                <a:srgbClr val="FCBAB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7" name="Google Shape;1167;p12"/>
              <p:cNvSpPr/>
              <p:nvPr/>
            </p:nvSpPr>
            <p:spPr>
              <a:xfrm>
                <a:off x="459863" y="3353599"/>
                <a:ext cx="731670" cy="859517"/>
              </a:xfrm>
              <a:custGeom>
                <a:avLst/>
                <a:gdLst/>
                <a:ahLst/>
                <a:cxnLst/>
                <a:rect l="l" t="t" r="r" b="b"/>
                <a:pathLst>
                  <a:path w="10290" h="12088" extrusionOk="0">
                    <a:moveTo>
                      <a:pt x="9311" y="1"/>
                    </a:moveTo>
                    <a:cubicBezTo>
                      <a:pt x="4587" y="1"/>
                      <a:pt x="2221" y="1222"/>
                      <a:pt x="1830" y="2481"/>
                    </a:cubicBezTo>
                    <a:cubicBezTo>
                      <a:pt x="1433" y="3829"/>
                      <a:pt x="1" y="12087"/>
                      <a:pt x="1" y="12087"/>
                    </a:cubicBezTo>
                    <a:lnTo>
                      <a:pt x="3680" y="12087"/>
                    </a:lnTo>
                    <a:cubicBezTo>
                      <a:pt x="3680" y="12087"/>
                      <a:pt x="3770" y="10544"/>
                      <a:pt x="3855" y="9798"/>
                    </a:cubicBezTo>
                    <a:cubicBezTo>
                      <a:pt x="3966" y="9047"/>
                      <a:pt x="3680" y="8672"/>
                      <a:pt x="4013" y="8143"/>
                    </a:cubicBezTo>
                    <a:cubicBezTo>
                      <a:pt x="4362" y="7615"/>
                      <a:pt x="4341" y="7155"/>
                      <a:pt x="4473" y="6097"/>
                    </a:cubicBezTo>
                    <a:cubicBezTo>
                      <a:pt x="4606" y="5040"/>
                      <a:pt x="5134" y="4136"/>
                      <a:pt x="5134" y="4136"/>
                    </a:cubicBezTo>
                    <a:lnTo>
                      <a:pt x="8967" y="2661"/>
                    </a:lnTo>
                    <a:lnTo>
                      <a:pt x="10289" y="17"/>
                    </a:lnTo>
                    <a:cubicBezTo>
                      <a:pt x="9952" y="6"/>
                      <a:pt x="9626" y="1"/>
                      <a:pt x="93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8" name="Google Shape;1168;p12"/>
              <p:cNvSpPr/>
              <p:nvPr/>
            </p:nvSpPr>
            <p:spPr>
              <a:xfrm>
                <a:off x="488093" y="4152139"/>
                <a:ext cx="205280" cy="7608"/>
              </a:xfrm>
              <a:custGeom>
                <a:avLst/>
                <a:gdLst/>
                <a:ahLst/>
                <a:cxnLst/>
                <a:rect l="l" t="t" r="r" b="b"/>
                <a:pathLst>
                  <a:path w="2887" h="107" extrusionOk="0">
                    <a:moveTo>
                      <a:pt x="48" y="1"/>
                    </a:moveTo>
                    <a:cubicBezTo>
                      <a:pt x="0" y="1"/>
                      <a:pt x="0" y="22"/>
                      <a:pt x="0" y="43"/>
                    </a:cubicBezTo>
                    <a:cubicBezTo>
                      <a:pt x="0" y="85"/>
                      <a:pt x="0" y="107"/>
                      <a:pt x="48" y="107"/>
                    </a:cubicBezTo>
                    <a:lnTo>
                      <a:pt x="2845" y="107"/>
                    </a:lnTo>
                    <a:cubicBezTo>
                      <a:pt x="2866" y="107"/>
                      <a:pt x="2887" y="85"/>
                      <a:pt x="2887" y="43"/>
                    </a:cubicBezTo>
                    <a:cubicBezTo>
                      <a:pt x="2887" y="22"/>
                      <a:pt x="2866" y="1"/>
                      <a:pt x="284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9" name="Google Shape;1169;p12"/>
              <p:cNvSpPr/>
              <p:nvPr/>
            </p:nvSpPr>
            <p:spPr>
              <a:xfrm>
                <a:off x="657256" y="3555688"/>
                <a:ext cx="161337" cy="604037"/>
              </a:xfrm>
              <a:custGeom>
                <a:avLst/>
                <a:gdLst/>
                <a:ahLst/>
                <a:cxnLst/>
                <a:rect l="l" t="t" r="r" b="b"/>
                <a:pathLst>
                  <a:path w="2269" h="8495" extrusionOk="0">
                    <a:moveTo>
                      <a:pt x="2231" y="0"/>
                    </a:moveTo>
                    <a:cubicBezTo>
                      <a:pt x="2223" y="0"/>
                      <a:pt x="2214" y="6"/>
                      <a:pt x="2205" y="14"/>
                    </a:cubicBezTo>
                    <a:cubicBezTo>
                      <a:pt x="2205" y="14"/>
                      <a:pt x="1962" y="125"/>
                      <a:pt x="1676" y="347"/>
                    </a:cubicBezTo>
                    <a:cubicBezTo>
                      <a:pt x="1412" y="543"/>
                      <a:pt x="1105" y="855"/>
                      <a:pt x="973" y="1252"/>
                    </a:cubicBezTo>
                    <a:cubicBezTo>
                      <a:pt x="862" y="1622"/>
                      <a:pt x="793" y="2309"/>
                      <a:pt x="709" y="2991"/>
                    </a:cubicBezTo>
                    <a:cubicBezTo>
                      <a:pt x="661" y="3319"/>
                      <a:pt x="619" y="3652"/>
                      <a:pt x="577" y="3937"/>
                    </a:cubicBezTo>
                    <a:cubicBezTo>
                      <a:pt x="529" y="4223"/>
                      <a:pt x="487" y="4487"/>
                      <a:pt x="418" y="4640"/>
                    </a:cubicBezTo>
                    <a:cubicBezTo>
                      <a:pt x="312" y="4905"/>
                      <a:pt x="286" y="5127"/>
                      <a:pt x="286" y="5349"/>
                    </a:cubicBezTo>
                    <a:cubicBezTo>
                      <a:pt x="286" y="5587"/>
                      <a:pt x="333" y="5809"/>
                      <a:pt x="333" y="6073"/>
                    </a:cubicBezTo>
                    <a:cubicBezTo>
                      <a:pt x="333" y="6116"/>
                      <a:pt x="312" y="6184"/>
                      <a:pt x="312" y="6248"/>
                    </a:cubicBezTo>
                    <a:cubicBezTo>
                      <a:pt x="286" y="6538"/>
                      <a:pt x="222" y="7088"/>
                      <a:pt x="133" y="7569"/>
                    </a:cubicBezTo>
                    <a:cubicBezTo>
                      <a:pt x="111" y="7791"/>
                      <a:pt x="69" y="8014"/>
                      <a:pt x="48" y="8167"/>
                    </a:cubicBezTo>
                    <a:cubicBezTo>
                      <a:pt x="21" y="8341"/>
                      <a:pt x="0" y="8431"/>
                      <a:pt x="0" y="8431"/>
                    </a:cubicBezTo>
                    <a:cubicBezTo>
                      <a:pt x="0" y="8452"/>
                      <a:pt x="0" y="8473"/>
                      <a:pt x="48" y="8495"/>
                    </a:cubicBezTo>
                    <a:cubicBezTo>
                      <a:pt x="69" y="8495"/>
                      <a:pt x="90" y="8473"/>
                      <a:pt x="90" y="8452"/>
                    </a:cubicBezTo>
                    <a:cubicBezTo>
                      <a:pt x="90" y="8452"/>
                      <a:pt x="154" y="8056"/>
                      <a:pt x="244" y="7569"/>
                    </a:cubicBezTo>
                    <a:cubicBezTo>
                      <a:pt x="312" y="7109"/>
                      <a:pt x="397" y="6560"/>
                      <a:pt x="418" y="6248"/>
                    </a:cubicBezTo>
                    <a:lnTo>
                      <a:pt x="418" y="6073"/>
                    </a:lnTo>
                    <a:cubicBezTo>
                      <a:pt x="418" y="5788"/>
                      <a:pt x="376" y="5566"/>
                      <a:pt x="376" y="5349"/>
                    </a:cubicBezTo>
                    <a:cubicBezTo>
                      <a:pt x="376" y="5148"/>
                      <a:pt x="397" y="4926"/>
                      <a:pt x="508" y="4662"/>
                    </a:cubicBezTo>
                    <a:cubicBezTo>
                      <a:pt x="577" y="4508"/>
                      <a:pt x="619" y="4244"/>
                      <a:pt x="682" y="3958"/>
                    </a:cubicBezTo>
                    <a:cubicBezTo>
                      <a:pt x="751" y="3520"/>
                      <a:pt x="793" y="2991"/>
                      <a:pt x="862" y="2505"/>
                    </a:cubicBezTo>
                    <a:cubicBezTo>
                      <a:pt x="926" y="1997"/>
                      <a:pt x="994" y="1558"/>
                      <a:pt x="1079" y="1273"/>
                    </a:cubicBezTo>
                    <a:cubicBezTo>
                      <a:pt x="1190" y="918"/>
                      <a:pt x="1475" y="612"/>
                      <a:pt x="1740" y="411"/>
                    </a:cubicBezTo>
                    <a:cubicBezTo>
                      <a:pt x="1872" y="300"/>
                      <a:pt x="2004" y="236"/>
                      <a:pt x="2094" y="168"/>
                    </a:cubicBezTo>
                    <a:cubicBezTo>
                      <a:pt x="2136" y="147"/>
                      <a:pt x="2184" y="125"/>
                      <a:pt x="2205" y="104"/>
                    </a:cubicBezTo>
                    <a:lnTo>
                      <a:pt x="2226" y="104"/>
                    </a:lnTo>
                    <a:lnTo>
                      <a:pt x="2247" y="83"/>
                    </a:lnTo>
                    <a:cubicBezTo>
                      <a:pt x="2268" y="83"/>
                      <a:pt x="2268" y="62"/>
                      <a:pt x="2268" y="36"/>
                    </a:cubicBezTo>
                    <a:cubicBezTo>
                      <a:pt x="2256" y="11"/>
                      <a:pt x="2244" y="0"/>
                      <a:pt x="22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0" name="Google Shape;1170;p12"/>
              <p:cNvSpPr/>
              <p:nvPr/>
            </p:nvSpPr>
            <p:spPr>
              <a:xfrm>
                <a:off x="386197" y="2903132"/>
                <a:ext cx="594011" cy="418595"/>
              </a:xfrm>
              <a:custGeom>
                <a:avLst/>
                <a:gdLst/>
                <a:ahLst/>
                <a:cxnLst/>
                <a:rect l="l" t="t" r="r" b="b"/>
                <a:pathLst>
                  <a:path w="8354" h="5887" extrusionOk="0">
                    <a:moveTo>
                      <a:pt x="6573" y="1"/>
                    </a:moveTo>
                    <a:cubicBezTo>
                      <a:pt x="6496" y="1"/>
                      <a:pt x="6420" y="10"/>
                      <a:pt x="6345" y="29"/>
                    </a:cubicBezTo>
                    <a:lnTo>
                      <a:pt x="5113" y="4655"/>
                    </a:lnTo>
                    <a:lnTo>
                      <a:pt x="0" y="5887"/>
                    </a:lnTo>
                    <a:lnTo>
                      <a:pt x="5795" y="5887"/>
                    </a:lnTo>
                    <a:cubicBezTo>
                      <a:pt x="6345" y="5887"/>
                      <a:pt x="6831" y="5538"/>
                      <a:pt x="7006" y="5009"/>
                    </a:cubicBezTo>
                    <a:lnTo>
                      <a:pt x="8354" y="1197"/>
                    </a:lnTo>
                    <a:cubicBezTo>
                      <a:pt x="8354" y="1197"/>
                      <a:pt x="7458" y="1"/>
                      <a:pt x="6573" y="1"/>
                    </a:cubicBezTo>
                    <a:close/>
                  </a:path>
                </a:pathLst>
              </a:custGeom>
              <a:solidFill>
                <a:srgbClr val="FCBAB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1" name="Google Shape;1171;p12"/>
              <p:cNvSpPr/>
              <p:nvPr/>
            </p:nvSpPr>
            <p:spPr>
              <a:xfrm>
                <a:off x="815540" y="2684120"/>
                <a:ext cx="618827" cy="678768"/>
              </a:xfrm>
              <a:custGeom>
                <a:avLst/>
                <a:gdLst/>
                <a:ahLst/>
                <a:cxnLst/>
                <a:rect l="l" t="t" r="r" b="b"/>
                <a:pathLst>
                  <a:path w="8703" h="9546" extrusionOk="0">
                    <a:moveTo>
                      <a:pt x="4320" y="0"/>
                    </a:moveTo>
                    <a:cubicBezTo>
                      <a:pt x="3326" y="69"/>
                      <a:pt x="2601" y="244"/>
                      <a:pt x="1565" y="973"/>
                    </a:cubicBezTo>
                    <a:cubicBezTo>
                      <a:pt x="550" y="1719"/>
                      <a:pt x="0" y="3305"/>
                      <a:pt x="0" y="3305"/>
                    </a:cubicBezTo>
                    <a:lnTo>
                      <a:pt x="1565" y="3944"/>
                    </a:lnTo>
                    <a:cubicBezTo>
                      <a:pt x="1475" y="5356"/>
                      <a:pt x="1940" y="5203"/>
                      <a:pt x="2316" y="5642"/>
                    </a:cubicBezTo>
                    <a:cubicBezTo>
                      <a:pt x="2665" y="6107"/>
                      <a:pt x="2797" y="7185"/>
                      <a:pt x="2712" y="7799"/>
                    </a:cubicBezTo>
                    <a:cubicBezTo>
                      <a:pt x="2622" y="8438"/>
                      <a:pt x="1676" y="9496"/>
                      <a:pt x="2422" y="9496"/>
                    </a:cubicBezTo>
                    <a:cubicBezTo>
                      <a:pt x="2908" y="9496"/>
                      <a:pt x="5058" y="9545"/>
                      <a:pt x="6600" y="9545"/>
                    </a:cubicBezTo>
                    <a:cubicBezTo>
                      <a:pt x="7371" y="9545"/>
                      <a:pt x="7991" y="9533"/>
                      <a:pt x="8174" y="9496"/>
                    </a:cubicBezTo>
                    <a:cubicBezTo>
                      <a:pt x="8703" y="9385"/>
                      <a:pt x="7909" y="8835"/>
                      <a:pt x="7534" y="7756"/>
                    </a:cubicBezTo>
                    <a:cubicBezTo>
                      <a:pt x="7159" y="6678"/>
                      <a:pt x="6413" y="3680"/>
                      <a:pt x="6413" y="3680"/>
                    </a:cubicBezTo>
                    <a:lnTo>
                      <a:pt x="8042" y="3595"/>
                    </a:lnTo>
                    <a:cubicBezTo>
                      <a:pt x="7820" y="2094"/>
                      <a:pt x="7555" y="1126"/>
                      <a:pt x="6720" y="730"/>
                    </a:cubicBezTo>
                    <a:cubicBezTo>
                      <a:pt x="5885" y="333"/>
                      <a:pt x="4320" y="0"/>
                      <a:pt x="432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2" name="Google Shape;1172;p12"/>
              <p:cNvSpPr/>
              <p:nvPr/>
            </p:nvSpPr>
            <p:spPr>
              <a:xfrm>
                <a:off x="690321" y="2941246"/>
                <a:ext cx="671871" cy="380483"/>
              </a:xfrm>
              <a:custGeom>
                <a:avLst/>
                <a:gdLst/>
                <a:ahLst/>
                <a:cxnLst/>
                <a:rect l="l" t="t" r="r" b="b"/>
                <a:pathLst>
                  <a:path w="9449" h="5351" extrusionOk="0">
                    <a:moveTo>
                      <a:pt x="9448" y="1"/>
                    </a:moveTo>
                    <a:lnTo>
                      <a:pt x="7069" y="133"/>
                    </a:lnTo>
                    <a:lnTo>
                      <a:pt x="5948" y="3855"/>
                    </a:lnTo>
                    <a:cubicBezTo>
                      <a:pt x="5948" y="3855"/>
                      <a:pt x="1960" y="4802"/>
                      <a:pt x="1551" y="4802"/>
                    </a:cubicBezTo>
                    <a:cubicBezTo>
                      <a:pt x="1547" y="4802"/>
                      <a:pt x="1543" y="4801"/>
                      <a:pt x="1539" y="4801"/>
                    </a:cubicBezTo>
                    <a:cubicBezTo>
                      <a:pt x="1278" y="4784"/>
                      <a:pt x="1155" y="4724"/>
                      <a:pt x="883" y="4724"/>
                    </a:cubicBezTo>
                    <a:cubicBezTo>
                      <a:pt x="814" y="4724"/>
                      <a:pt x="734" y="4728"/>
                      <a:pt x="640" y="4738"/>
                    </a:cubicBezTo>
                    <a:cubicBezTo>
                      <a:pt x="175" y="4780"/>
                      <a:pt x="1" y="5351"/>
                      <a:pt x="1" y="5351"/>
                    </a:cubicBezTo>
                    <a:lnTo>
                      <a:pt x="6541" y="5351"/>
                    </a:lnTo>
                    <a:cubicBezTo>
                      <a:pt x="7291" y="5351"/>
                      <a:pt x="7952" y="4870"/>
                      <a:pt x="8148" y="4161"/>
                    </a:cubicBezTo>
                    <a:lnTo>
                      <a:pt x="9448" y="1"/>
                    </a:lnTo>
                    <a:close/>
                  </a:path>
                </a:pathLst>
              </a:custGeom>
              <a:solidFill>
                <a:srgbClr val="FCBAB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3" name="Google Shape;1173;p12"/>
              <p:cNvSpPr/>
              <p:nvPr/>
            </p:nvSpPr>
            <p:spPr>
              <a:xfrm>
                <a:off x="1164745" y="2851152"/>
                <a:ext cx="31642" cy="102605"/>
              </a:xfrm>
              <a:custGeom>
                <a:avLst/>
                <a:gdLst/>
                <a:ahLst/>
                <a:cxnLst/>
                <a:rect l="l" t="t" r="r" b="b"/>
                <a:pathLst>
                  <a:path w="445" h="1443" extrusionOk="0">
                    <a:moveTo>
                      <a:pt x="396" y="1"/>
                    </a:moveTo>
                    <a:cubicBezTo>
                      <a:pt x="376" y="1"/>
                      <a:pt x="355" y="16"/>
                      <a:pt x="355" y="30"/>
                    </a:cubicBezTo>
                    <a:cubicBezTo>
                      <a:pt x="202" y="295"/>
                      <a:pt x="133" y="628"/>
                      <a:pt x="69" y="913"/>
                    </a:cubicBezTo>
                    <a:cubicBezTo>
                      <a:pt x="22" y="1178"/>
                      <a:pt x="22" y="1400"/>
                      <a:pt x="22" y="1400"/>
                    </a:cubicBezTo>
                    <a:cubicBezTo>
                      <a:pt x="1" y="1421"/>
                      <a:pt x="22" y="1421"/>
                      <a:pt x="22" y="1442"/>
                    </a:cubicBezTo>
                    <a:lnTo>
                      <a:pt x="397" y="1442"/>
                    </a:lnTo>
                    <a:cubicBezTo>
                      <a:pt x="418" y="1442"/>
                      <a:pt x="445" y="1442"/>
                      <a:pt x="445" y="1400"/>
                    </a:cubicBezTo>
                    <a:cubicBezTo>
                      <a:pt x="445" y="1379"/>
                      <a:pt x="418" y="1352"/>
                      <a:pt x="397" y="1352"/>
                    </a:cubicBezTo>
                    <a:lnTo>
                      <a:pt x="112" y="1352"/>
                    </a:lnTo>
                    <a:cubicBezTo>
                      <a:pt x="116" y="1250"/>
                      <a:pt x="137" y="1046"/>
                      <a:pt x="181" y="824"/>
                    </a:cubicBezTo>
                    <a:cubicBezTo>
                      <a:pt x="244" y="559"/>
                      <a:pt x="313" y="274"/>
                      <a:pt x="445" y="78"/>
                    </a:cubicBezTo>
                    <a:cubicBezTo>
                      <a:pt x="445" y="57"/>
                      <a:pt x="445" y="9"/>
                      <a:pt x="418" y="9"/>
                    </a:cubicBezTo>
                    <a:cubicBezTo>
                      <a:pt x="412" y="3"/>
                      <a:pt x="404" y="1"/>
                      <a:pt x="3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4" name="Google Shape;1174;p12"/>
              <p:cNvSpPr/>
              <p:nvPr/>
            </p:nvSpPr>
            <p:spPr>
              <a:xfrm>
                <a:off x="762139" y="3345422"/>
                <a:ext cx="740985" cy="867694"/>
              </a:xfrm>
              <a:custGeom>
                <a:avLst/>
                <a:gdLst/>
                <a:ahLst/>
                <a:cxnLst/>
                <a:rect l="l" t="t" r="r" b="b"/>
                <a:pathLst>
                  <a:path w="10421" h="12203" extrusionOk="0">
                    <a:moveTo>
                      <a:pt x="8771" y="0"/>
                    </a:moveTo>
                    <a:lnTo>
                      <a:pt x="6080" y="153"/>
                    </a:lnTo>
                    <a:cubicBezTo>
                      <a:pt x="5731" y="307"/>
                      <a:pt x="3241" y="460"/>
                      <a:pt x="3241" y="460"/>
                    </a:cubicBezTo>
                    <a:cubicBezTo>
                      <a:pt x="1058" y="460"/>
                      <a:pt x="0" y="2115"/>
                      <a:pt x="244" y="4404"/>
                    </a:cubicBezTo>
                    <a:cubicBezTo>
                      <a:pt x="508" y="6693"/>
                      <a:pt x="1349" y="12202"/>
                      <a:pt x="1349" y="12202"/>
                    </a:cubicBezTo>
                    <a:lnTo>
                      <a:pt x="5398" y="12202"/>
                    </a:lnTo>
                    <a:cubicBezTo>
                      <a:pt x="5552" y="11367"/>
                      <a:pt x="5049" y="10791"/>
                      <a:pt x="4938" y="9998"/>
                    </a:cubicBezTo>
                    <a:cubicBezTo>
                      <a:pt x="4806" y="9205"/>
                      <a:pt x="4653" y="9009"/>
                      <a:pt x="4473" y="8126"/>
                    </a:cubicBezTo>
                    <a:cubicBezTo>
                      <a:pt x="4362" y="7486"/>
                      <a:pt x="4013" y="6276"/>
                      <a:pt x="3833" y="5662"/>
                    </a:cubicBezTo>
                    <a:cubicBezTo>
                      <a:pt x="3770" y="5419"/>
                      <a:pt x="3770" y="5176"/>
                      <a:pt x="3833" y="4954"/>
                    </a:cubicBezTo>
                    <a:cubicBezTo>
                      <a:pt x="3992" y="4425"/>
                      <a:pt x="3860" y="3812"/>
                      <a:pt x="3860" y="3812"/>
                    </a:cubicBezTo>
                    <a:lnTo>
                      <a:pt x="7735" y="3812"/>
                    </a:lnTo>
                    <a:cubicBezTo>
                      <a:pt x="10421" y="3812"/>
                      <a:pt x="8772" y="0"/>
                      <a:pt x="87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5" name="Google Shape;1175;p12"/>
              <p:cNvSpPr/>
              <p:nvPr/>
            </p:nvSpPr>
            <p:spPr>
              <a:xfrm>
                <a:off x="871927" y="4152139"/>
                <a:ext cx="250787" cy="7608"/>
              </a:xfrm>
              <a:custGeom>
                <a:avLst/>
                <a:gdLst/>
                <a:ahLst/>
                <a:cxnLst/>
                <a:rect l="l" t="t" r="r" b="b"/>
                <a:pathLst>
                  <a:path w="3527" h="107" extrusionOk="0">
                    <a:moveTo>
                      <a:pt x="42" y="1"/>
                    </a:moveTo>
                    <a:cubicBezTo>
                      <a:pt x="21" y="1"/>
                      <a:pt x="0" y="22"/>
                      <a:pt x="0" y="43"/>
                    </a:cubicBezTo>
                    <a:cubicBezTo>
                      <a:pt x="0" y="85"/>
                      <a:pt x="21" y="107"/>
                      <a:pt x="42" y="107"/>
                    </a:cubicBezTo>
                    <a:lnTo>
                      <a:pt x="3479" y="107"/>
                    </a:lnTo>
                    <a:cubicBezTo>
                      <a:pt x="3505" y="107"/>
                      <a:pt x="3527" y="85"/>
                      <a:pt x="3527" y="43"/>
                    </a:cubicBezTo>
                    <a:cubicBezTo>
                      <a:pt x="3527" y="22"/>
                      <a:pt x="3505" y="1"/>
                      <a:pt x="34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6" name="Google Shape;1176;p12"/>
              <p:cNvSpPr/>
              <p:nvPr/>
            </p:nvSpPr>
            <p:spPr>
              <a:xfrm>
                <a:off x="984703" y="3459692"/>
                <a:ext cx="437296" cy="700029"/>
              </a:xfrm>
              <a:custGeom>
                <a:avLst/>
                <a:gdLst/>
                <a:ahLst/>
                <a:cxnLst/>
                <a:rect l="l" t="t" r="r" b="b"/>
                <a:pathLst>
                  <a:path w="6150" h="9845" extrusionOk="0">
                    <a:moveTo>
                      <a:pt x="6101" y="0"/>
                    </a:moveTo>
                    <a:cubicBezTo>
                      <a:pt x="6080" y="0"/>
                      <a:pt x="6059" y="0"/>
                      <a:pt x="6059" y="21"/>
                    </a:cubicBezTo>
                    <a:cubicBezTo>
                      <a:pt x="5969" y="376"/>
                      <a:pt x="5774" y="592"/>
                      <a:pt x="5488" y="772"/>
                    </a:cubicBezTo>
                    <a:cubicBezTo>
                      <a:pt x="5224" y="947"/>
                      <a:pt x="4848" y="1079"/>
                      <a:pt x="4452" y="1232"/>
                    </a:cubicBezTo>
                    <a:cubicBezTo>
                      <a:pt x="4251" y="1322"/>
                      <a:pt x="3944" y="1364"/>
                      <a:pt x="3569" y="1386"/>
                    </a:cubicBezTo>
                    <a:cubicBezTo>
                      <a:pt x="3019" y="1433"/>
                      <a:pt x="2358" y="1433"/>
                      <a:pt x="1719" y="1433"/>
                    </a:cubicBezTo>
                    <a:cubicBezTo>
                      <a:pt x="1100" y="1433"/>
                      <a:pt x="529" y="1454"/>
                      <a:pt x="175" y="1518"/>
                    </a:cubicBezTo>
                    <a:cubicBezTo>
                      <a:pt x="154" y="1518"/>
                      <a:pt x="132" y="1544"/>
                      <a:pt x="132" y="1565"/>
                    </a:cubicBezTo>
                    <a:cubicBezTo>
                      <a:pt x="90" y="2179"/>
                      <a:pt x="0" y="2623"/>
                      <a:pt x="0" y="3104"/>
                    </a:cubicBezTo>
                    <a:cubicBezTo>
                      <a:pt x="0" y="3236"/>
                      <a:pt x="0" y="3368"/>
                      <a:pt x="21" y="3500"/>
                    </a:cubicBezTo>
                    <a:cubicBezTo>
                      <a:pt x="90" y="4188"/>
                      <a:pt x="154" y="5113"/>
                      <a:pt x="265" y="5684"/>
                    </a:cubicBezTo>
                    <a:cubicBezTo>
                      <a:pt x="355" y="6234"/>
                      <a:pt x="487" y="7117"/>
                      <a:pt x="640" y="7888"/>
                    </a:cubicBezTo>
                    <a:cubicBezTo>
                      <a:pt x="703" y="8259"/>
                      <a:pt x="730" y="8745"/>
                      <a:pt x="751" y="9120"/>
                    </a:cubicBezTo>
                    <a:cubicBezTo>
                      <a:pt x="751" y="9316"/>
                      <a:pt x="772" y="9475"/>
                      <a:pt x="772" y="9607"/>
                    </a:cubicBezTo>
                    <a:lnTo>
                      <a:pt x="772" y="9781"/>
                    </a:lnTo>
                    <a:cubicBezTo>
                      <a:pt x="772" y="9823"/>
                      <a:pt x="793" y="9845"/>
                      <a:pt x="814" y="9845"/>
                    </a:cubicBezTo>
                    <a:cubicBezTo>
                      <a:pt x="836" y="9845"/>
                      <a:pt x="862" y="9823"/>
                      <a:pt x="862" y="9781"/>
                    </a:cubicBezTo>
                    <a:cubicBezTo>
                      <a:pt x="862" y="9781"/>
                      <a:pt x="862" y="8634"/>
                      <a:pt x="730" y="7862"/>
                    </a:cubicBezTo>
                    <a:cubicBezTo>
                      <a:pt x="571" y="7095"/>
                      <a:pt x="439" y="6212"/>
                      <a:pt x="355" y="5663"/>
                    </a:cubicBezTo>
                    <a:cubicBezTo>
                      <a:pt x="265" y="5113"/>
                      <a:pt x="175" y="4188"/>
                      <a:pt x="111" y="3500"/>
                    </a:cubicBezTo>
                    <a:cubicBezTo>
                      <a:pt x="90" y="3368"/>
                      <a:pt x="90" y="3236"/>
                      <a:pt x="90" y="3104"/>
                    </a:cubicBezTo>
                    <a:cubicBezTo>
                      <a:pt x="90" y="2632"/>
                      <a:pt x="171" y="2222"/>
                      <a:pt x="219" y="1604"/>
                    </a:cubicBezTo>
                    <a:lnTo>
                      <a:pt x="219" y="1604"/>
                    </a:lnTo>
                    <a:cubicBezTo>
                      <a:pt x="436" y="1564"/>
                      <a:pt x="761" y="1544"/>
                      <a:pt x="1126" y="1544"/>
                    </a:cubicBezTo>
                    <a:cubicBezTo>
                      <a:pt x="1697" y="1518"/>
                      <a:pt x="2379" y="1518"/>
                      <a:pt x="2998" y="1518"/>
                    </a:cubicBezTo>
                    <a:cubicBezTo>
                      <a:pt x="3305" y="1497"/>
                      <a:pt x="3590" y="1497"/>
                      <a:pt x="3854" y="1454"/>
                    </a:cubicBezTo>
                    <a:cubicBezTo>
                      <a:pt x="4098" y="1433"/>
                      <a:pt x="4320" y="1386"/>
                      <a:pt x="4473" y="1322"/>
                    </a:cubicBezTo>
                    <a:cubicBezTo>
                      <a:pt x="4891" y="1169"/>
                      <a:pt x="5245" y="1037"/>
                      <a:pt x="5552" y="836"/>
                    </a:cubicBezTo>
                    <a:cubicBezTo>
                      <a:pt x="5837" y="661"/>
                      <a:pt x="6059" y="418"/>
                      <a:pt x="6149" y="43"/>
                    </a:cubicBezTo>
                    <a:cubicBezTo>
                      <a:pt x="6149" y="21"/>
                      <a:pt x="6149" y="0"/>
                      <a:pt x="61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7" name="Google Shape;1177;p12"/>
              <p:cNvSpPr/>
              <p:nvPr/>
            </p:nvSpPr>
            <p:spPr>
              <a:xfrm>
                <a:off x="304993" y="4448019"/>
                <a:ext cx="224123" cy="72243"/>
              </a:xfrm>
              <a:custGeom>
                <a:avLst/>
                <a:gdLst/>
                <a:ahLst/>
                <a:cxnLst/>
                <a:rect l="l" t="t" r="r" b="b"/>
                <a:pathLst>
                  <a:path w="3152" h="1016" extrusionOk="0">
                    <a:moveTo>
                      <a:pt x="1629" y="1"/>
                    </a:moveTo>
                    <a:cubicBezTo>
                      <a:pt x="1343" y="244"/>
                      <a:pt x="926" y="466"/>
                      <a:pt x="772" y="529"/>
                    </a:cubicBezTo>
                    <a:cubicBezTo>
                      <a:pt x="508" y="640"/>
                      <a:pt x="0" y="640"/>
                      <a:pt x="0" y="836"/>
                    </a:cubicBezTo>
                    <a:cubicBezTo>
                      <a:pt x="0" y="966"/>
                      <a:pt x="668" y="1013"/>
                      <a:pt x="1271" y="1013"/>
                    </a:cubicBezTo>
                    <a:cubicBezTo>
                      <a:pt x="1502" y="1013"/>
                      <a:pt x="1722" y="1006"/>
                      <a:pt x="1893" y="995"/>
                    </a:cubicBezTo>
                    <a:cubicBezTo>
                      <a:pt x="2512" y="947"/>
                      <a:pt x="3125" y="1016"/>
                      <a:pt x="3125" y="815"/>
                    </a:cubicBezTo>
                    <a:cubicBezTo>
                      <a:pt x="3151" y="640"/>
                      <a:pt x="2993" y="508"/>
                      <a:pt x="2972" y="223"/>
                    </a:cubicBezTo>
                    <a:cubicBezTo>
                      <a:pt x="2797" y="244"/>
                      <a:pt x="2596" y="244"/>
                      <a:pt x="2380" y="244"/>
                    </a:cubicBezTo>
                    <a:cubicBezTo>
                      <a:pt x="1935" y="244"/>
                      <a:pt x="1719" y="133"/>
                      <a:pt x="162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8" name="Google Shape;1178;p12"/>
              <p:cNvSpPr/>
              <p:nvPr/>
            </p:nvSpPr>
            <p:spPr>
              <a:xfrm>
                <a:off x="832825" y="4448025"/>
                <a:ext cx="227102" cy="72225"/>
              </a:xfrm>
              <a:custGeom>
                <a:avLst/>
                <a:gdLst/>
                <a:ahLst/>
                <a:cxnLst/>
                <a:rect l="l" t="t" r="r" b="b"/>
                <a:pathLst>
                  <a:path w="3152" h="1016" extrusionOk="0">
                    <a:moveTo>
                      <a:pt x="1608" y="1"/>
                    </a:moveTo>
                    <a:cubicBezTo>
                      <a:pt x="1322" y="244"/>
                      <a:pt x="926" y="466"/>
                      <a:pt x="751" y="529"/>
                    </a:cubicBezTo>
                    <a:cubicBezTo>
                      <a:pt x="487" y="640"/>
                      <a:pt x="0" y="640"/>
                      <a:pt x="0" y="836"/>
                    </a:cubicBezTo>
                    <a:cubicBezTo>
                      <a:pt x="0" y="966"/>
                      <a:pt x="657" y="1013"/>
                      <a:pt x="1262" y="1013"/>
                    </a:cubicBezTo>
                    <a:cubicBezTo>
                      <a:pt x="1493" y="1013"/>
                      <a:pt x="1716" y="1006"/>
                      <a:pt x="1893" y="995"/>
                    </a:cubicBezTo>
                    <a:cubicBezTo>
                      <a:pt x="2512" y="947"/>
                      <a:pt x="3104" y="1016"/>
                      <a:pt x="3130" y="815"/>
                    </a:cubicBezTo>
                    <a:cubicBezTo>
                      <a:pt x="3151" y="640"/>
                      <a:pt x="2972" y="508"/>
                      <a:pt x="2950" y="223"/>
                    </a:cubicBezTo>
                    <a:cubicBezTo>
                      <a:pt x="2797" y="244"/>
                      <a:pt x="2602" y="244"/>
                      <a:pt x="2358" y="244"/>
                    </a:cubicBezTo>
                    <a:cubicBezTo>
                      <a:pt x="1914" y="244"/>
                      <a:pt x="1719" y="133"/>
                      <a:pt x="16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9" name="Google Shape;1179;p12"/>
              <p:cNvSpPr/>
              <p:nvPr/>
            </p:nvSpPr>
            <p:spPr>
              <a:xfrm>
                <a:off x="929808" y="2470797"/>
                <a:ext cx="276030" cy="401317"/>
              </a:xfrm>
              <a:custGeom>
                <a:avLst/>
                <a:gdLst/>
                <a:ahLst/>
                <a:cxnLst/>
                <a:rect l="l" t="t" r="r" b="b"/>
                <a:pathLst>
                  <a:path w="3882" h="5644" extrusionOk="0">
                    <a:moveTo>
                      <a:pt x="1551" y="1"/>
                    </a:moveTo>
                    <a:cubicBezTo>
                      <a:pt x="1479" y="1"/>
                      <a:pt x="1403" y="10"/>
                      <a:pt x="1322" y="29"/>
                    </a:cubicBezTo>
                    <a:cubicBezTo>
                      <a:pt x="577" y="225"/>
                      <a:pt x="0" y="780"/>
                      <a:pt x="111" y="1504"/>
                    </a:cubicBezTo>
                    <a:cubicBezTo>
                      <a:pt x="133" y="1615"/>
                      <a:pt x="466" y="2075"/>
                      <a:pt x="466" y="2075"/>
                    </a:cubicBezTo>
                    <a:cubicBezTo>
                      <a:pt x="577" y="2297"/>
                      <a:pt x="598" y="2472"/>
                      <a:pt x="751" y="2630"/>
                    </a:cubicBezTo>
                    <a:cubicBezTo>
                      <a:pt x="841" y="2736"/>
                      <a:pt x="1015" y="2805"/>
                      <a:pt x="1127" y="2847"/>
                    </a:cubicBezTo>
                    <a:cubicBezTo>
                      <a:pt x="1153" y="2856"/>
                      <a:pt x="1184" y="2861"/>
                      <a:pt x="1215" y="2861"/>
                    </a:cubicBezTo>
                    <a:cubicBezTo>
                      <a:pt x="1260" y="2861"/>
                      <a:pt x="1306" y="2851"/>
                      <a:pt x="1343" y="2826"/>
                    </a:cubicBezTo>
                    <a:lnTo>
                      <a:pt x="1475" y="2762"/>
                    </a:lnTo>
                    <a:lnTo>
                      <a:pt x="1676" y="3291"/>
                    </a:lnTo>
                    <a:lnTo>
                      <a:pt x="1370" y="3423"/>
                    </a:lnTo>
                    <a:cubicBezTo>
                      <a:pt x="1105" y="3529"/>
                      <a:pt x="904" y="3751"/>
                      <a:pt x="793" y="4015"/>
                    </a:cubicBezTo>
                    <a:cubicBezTo>
                      <a:pt x="598" y="4634"/>
                      <a:pt x="550" y="5644"/>
                      <a:pt x="1565" y="5644"/>
                    </a:cubicBezTo>
                    <a:cubicBezTo>
                      <a:pt x="2755" y="5644"/>
                      <a:pt x="3458" y="4433"/>
                      <a:pt x="3812" y="3730"/>
                    </a:cubicBezTo>
                    <a:cubicBezTo>
                      <a:pt x="3881" y="3577"/>
                      <a:pt x="3791" y="3397"/>
                      <a:pt x="3638" y="3376"/>
                    </a:cubicBezTo>
                    <a:cubicBezTo>
                      <a:pt x="3352" y="3312"/>
                      <a:pt x="2956" y="3201"/>
                      <a:pt x="2845" y="2937"/>
                    </a:cubicBezTo>
                    <a:cubicBezTo>
                      <a:pt x="2623" y="2498"/>
                      <a:pt x="2469" y="2033"/>
                      <a:pt x="2469" y="2033"/>
                    </a:cubicBezTo>
                    <a:cubicBezTo>
                      <a:pt x="2469" y="2033"/>
                      <a:pt x="2533" y="1108"/>
                      <a:pt x="2469" y="822"/>
                    </a:cubicBezTo>
                    <a:cubicBezTo>
                      <a:pt x="2408" y="568"/>
                      <a:pt x="2126" y="1"/>
                      <a:pt x="1551" y="1"/>
                    </a:cubicBezTo>
                    <a:close/>
                  </a:path>
                </a:pathLst>
              </a:custGeom>
              <a:solidFill>
                <a:srgbClr val="FCBAB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0" name="Google Shape;1180;p12"/>
              <p:cNvSpPr/>
              <p:nvPr/>
            </p:nvSpPr>
            <p:spPr>
              <a:xfrm>
                <a:off x="1045997" y="2702253"/>
                <a:ext cx="13937" cy="30788"/>
              </a:xfrm>
              <a:custGeom>
                <a:avLst/>
                <a:gdLst/>
                <a:ahLst/>
                <a:cxnLst/>
                <a:rect l="l" t="t" r="r" b="b"/>
                <a:pathLst>
                  <a:path w="196" h="433" extrusionOk="0">
                    <a:moveTo>
                      <a:pt x="42" y="0"/>
                    </a:moveTo>
                    <a:cubicBezTo>
                      <a:pt x="35" y="0"/>
                      <a:pt x="28" y="3"/>
                      <a:pt x="21" y="10"/>
                    </a:cubicBezTo>
                    <a:cubicBezTo>
                      <a:pt x="0" y="10"/>
                      <a:pt x="0" y="36"/>
                      <a:pt x="0" y="57"/>
                    </a:cubicBezTo>
                    <a:lnTo>
                      <a:pt x="132" y="406"/>
                    </a:lnTo>
                    <a:cubicBezTo>
                      <a:pt x="132" y="433"/>
                      <a:pt x="153" y="433"/>
                      <a:pt x="175" y="433"/>
                    </a:cubicBezTo>
                    <a:cubicBezTo>
                      <a:pt x="196" y="433"/>
                      <a:pt x="196" y="406"/>
                      <a:pt x="196" y="385"/>
                    </a:cubicBezTo>
                    <a:lnTo>
                      <a:pt x="64" y="10"/>
                    </a:lnTo>
                    <a:cubicBezTo>
                      <a:pt x="64" y="10"/>
                      <a:pt x="54" y="0"/>
                      <a:pt x="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1" name="Google Shape;1181;p12"/>
              <p:cNvSpPr/>
              <p:nvPr/>
            </p:nvSpPr>
            <p:spPr>
              <a:xfrm>
                <a:off x="1034691" y="2623536"/>
                <a:ext cx="43730" cy="60653"/>
              </a:xfrm>
              <a:custGeom>
                <a:avLst/>
                <a:gdLst/>
                <a:ahLst/>
                <a:cxnLst/>
                <a:rect l="l" t="t" r="r" b="b"/>
                <a:pathLst>
                  <a:path w="615" h="853" extrusionOk="0">
                    <a:moveTo>
                      <a:pt x="549" y="0"/>
                    </a:moveTo>
                    <a:cubicBezTo>
                      <a:pt x="530" y="0"/>
                      <a:pt x="508" y="12"/>
                      <a:pt x="487" y="38"/>
                    </a:cubicBezTo>
                    <a:cubicBezTo>
                      <a:pt x="423" y="149"/>
                      <a:pt x="244" y="482"/>
                      <a:pt x="0" y="614"/>
                    </a:cubicBezTo>
                    <a:lnTo>
                      <a:pt x="90" y="852"/>
                    </a:lnTo>
                    <a:cubicBezTo>
                      <a:pt x="355" y="852"/>
                      <a:pt x="466" y="302"/>
                      <a:pt x="556" y="170"/>
                    </a:cubicBezTo>
                    <a:cubicBezTo>
                      <a:pt x="614" y="64"/>
                      <a:pt x="591" y="0"/>
                      <a:pt x="5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2" name="Google Shape;1182;p12"/>
              <p:cNvSpPr/>
              <p:nvPr/>
            </p:nvSpPr>
            <p:spPr>
              <a:xfrm>
                <a:off x="862541" y="2446762"/>
                <a:ext cx="267355" cy="173496"/>
              </a:xfrm>
              <a:custGeom>
                <a:avLst/>
                <a:gdLst/>
                <a:ahLst/>
                <a:cxnLst/>
                <a:rect l="l" t="t" r="r" b="b"/>
                <a:pathLst>
                  <a:path w="3760" h="2440" extrusionOk="0">
                    <a:moveTo>
                      <a:pt x="1580" y="0"/>
                    </a:moveTo>
                    <a:cubicBezTo>
                      <a:pt x="1206" y="0"/>
                      <a:pt x="764" y="152"/>
                      <a:pt x="508" y="764"/>
                    </a:cubicBezTo>
                    <a:cubicBezTo>
                      <a:pt x="0" y="1974"/>
                      <a:pt x="946" y="2106"/>
                      <a:pt x="946" y="2106"/>
                    </a:cubicBezTo>
                    <a:lnTo>
                      <a:pt x="1433" y="2440"/>
                    </a:lnTo>
                    <a:lnTo>
                      <a:pt x="1433" y="2440"/>
                    </a:lnTo>
                    <a:lnTo>
                      <a:pt x="1279" y="2064"/>
                    </a:lnTo>
                    <a:cubicBezTo>
                      <a:pt x="1211" y="1911"/>
                      <a:pt x="1279" y="1731"/>
                      <a:pt x="1412" y="1646"/>
                    </a:cubicBezTo>
                    <a:cubicBezTo>
                      <a:pt x="1697" y="1467"/>
                      <a:pt x="2205" y="1091"/>
                      <a:pt x="2379" y="631"/>
                    </a:cubicBezTo>
                    <a:cubicBezTo>
                      <a:pt x="2379" y="631"/>
                      <a:pt x="2421" y="1028"/>
                      <a:pt x="2733" y="1424"/>
                    </a:cubicBezTo>
                    <a:cubicBezTo>
                      <a:pt x="2818" y="1557"/>
                      <a:pt x="2818" y="2043"/>
                      <a:pt x="2977" y="2085"/>
                    </a:cubicBezTo>
                    <a:cubicBezTo>
                      <a:pt x="2991" y="2091"/>
                      <a:pt x="3002" y="2094"/>
                      <a:pt x="3011" y="2094"/>
                    </a:cubicBezTo>
                    <a:cubicBezTo>
                      <a:pt x="3099" y="2094"/>
                      <a:pt x="2958" y="1824"/>
                      <a:pt x="3040" y="1646"/>
                    </a:cubicBezTo>
                    <a:cubicBezTo>
                      <a:pt x="3076" y="1558"/>
                      <a:pt x="3132" y="1519"/>
                      <a:pt x="3186" y="1519"/>
                    </a:cubicBezTo>
                    <a:cubicBezTo>
                      <a:pt x="3268" y="1519"/>
                      <a:pt x="3347" y="1609"/>
                      <a:pt x="3347" y="1752"/>
                    </a:cubicBezTo>
                    <a:cubicBezTo>
                      <a:pt x="3347" y="1995"/>
                      <a:pt x="3215" y="2239"/>
                      <a:pt x="3215" y="2239"/>
                    </a:cubicBezTo>
                    <a:lnTo>
                      <a:pt x="3415" y="2371"/>
                    </a:lnTo>
                    <a:cubicBezTo>
                      <a:pt x="3415" y="2371"/>
                      <a:pt x="3526" y="1842"/>
                      <a:pt x="3637" y="1250"/>
                    </a:cubicBezTo>
                    <a:cubicBezTo>
                      <a:pt x="3759" y="700"/>
                      <a:pt x="3298" y="132"/>
                      <a:pt x="2469" y="132"/>
                    </a:cubicBezTo>
                    <a:cubicBezTo>
                      <a:pt x="2398" y="132"/>
                      <a:pt x="2324" y="136"/>
                      <a:pt x="2247" y="145"/>
                    </a:cubicBezTo>
                    <a:cubicBezTo>
                      <a:pt x="2247" y="145"/>
                      <a:pt x="1946" y="0"/>
                      <a:pt x="15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3" name="Google Shape;1183;p12"/>
              <p:cNvSpPr/>
              <p:nvPr/>
            </p:nvSpPr>
            <p:spPr>
              <a:xfrm>
                <a:off x="1031705" y="2364562"/>
                <a:ext cx="112844" cy="112844"/>
              </a:xfrm>
              <a:custGeom>
                <a:avLst/>
                <a:gdLst/>
                <a:ahLst/>
                <a:cxnLst/>
                <a:rect l="l" t="t" r="r" b="b"/>
                <a:pathLst>
                  <a:path w="1587" h="1587" extrusionOk="0">
                    <a:moveTo>
                      <a:pt x="793" y="0"/>
                    </a:moveTo>
                    <a:cubicBezTo>
                      <a:pt x="354" y="0"/>
                      <a:pt x="0" y="355"/>
                      <a:pt x="0" y="793"/>
                    </a:cubicBezTo>
                    <a:cubicBezTo>
                      <a:pt x="0" y="1238"/>
                      <a:pt x="354" y="1586"/>
                      <a:pt x="793" y="1586"/>
                    </a:cubicBezTo>
                    <a:cubicBezTo>
                      <a:pt x="1232" y="1586"/>
                      <a:pt x="1586" y="1238"/>
                      <a:pt x="1586" y="793"/>
                    </a:cubicBezTo>
                    <a:cubicBezTo>
                      <a:pt x="1586" y="355"/>
                      <a:pt x="1232" y="0"/>
                      <a:pt x="79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4" name="Google Shape;1184;p12"/>
              <p:cNvSpPr/>
              <p:nvPr/>
            </p:nvSpPr>
            <p:spPr>
              <a:xfrm>
                <a:off x="132790" y="3301406"/>
                <a:ext cx="960202" cy="20336"/>
              </a:xfrm>
              <a:custGeom>
                <a:avLst/>
                <a:gdLst/>
                <a:ahLst/>
                <a:cxnLst/>
                <a:rect l="l" t="t" r="r" b="b"/>
                <a:pathLst>
                  <a:path w="13504" h="286" extrusionOk="0">
                    <a:moveTo>
                      <a:pt x="0" y="1"/>
                    </a:moveTo>
                    <a:lnTo>
                      <a:pt x="0" y="286"/>
                    </a:lnTo>
                    <a:lnTo>
                      <a:pt x="13503" y="286"/>
                    </a:lnTo>
                    <a:lnTo>
                      <a:pt x="1350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5" name="Google Shape;1185;p12"/>
              <p:cNvSpPr/>
              <p:nvPr/>
            </p:nvSpPr>
            <p:spPr>
              <a:xfrm>
                <a:off x="15108" y="2881444"/>
                <a:ext cx="711334" cy="440282"/>
              </a:xfrm>
              <a:custGeom>
                <a:avLst/>
                <a:gdLst/>
                <a:ahLst/>
                <a:cxnLst/>
                <a:rect l="l" t="t" r="r" b="b"/>
                <a:pathLst>
                  <a:path w="10004" h="6192" extrusionOk="0">
                    <a:moveTo>
                      <a:pt x="1" y="1"/>
                    </a:moveTo>
                    <a:lnTo>
                      <a:pt x="1343" y="6192"/>
                    </a:lnTo>
                    <a:lnTo>
                      <a:pt x="10004" y="6192"/>
                    </a:lnTo>
                    <a:lnTo>
                      <a:pt x="866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6" name="Google Shape;1186;p12"/>
              <p:cNvSpPr/>
              <p:nvPr/>
            </p:nvSpPr>
            <p:spPr>
              <a:xfrm>
                <a:off x="607214" y="2881444"/>
                <a:ext cx="119243" cy="440282"/>
              </a:xfrm>
              <a:custGeom>
                <a:avLst/>
                <a:gdLst/>
                <a:ahLst/>
                <a:cxnLst/>
                <a:rect l="l" t="t" r="r" b="b"/>
                <a:pathLst>
                  <a:path w="1677" h="6192" extrusionOk="0">
                    <a:moveTo>
                      <a:pt x="1" y="1"/>
                    </a:moveTo>
                    <a:lnTo>
                      <a:pt x="1370" y="6192"/>
                    </a:lnTo>
                    <a:lnTo>
                      <a:pt x="1677" y="6192"/>
                    </a:lnTo>
                    <a:lnTo>
                      <a:pt x="334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7" name="Google Shape;1187;p12"/>
              <p:cNvSpPr/>
              <p:nvPr/>
            </p:nvSpPr>
            <p:spPr>
              <a:xfrm>
                <a:off x="289153" y="3043143"/>
                <a:ext cx="130193" cy="115830"/>
              </a:xfrm>
              <a:custGeom>
                <a:avLst/>
                <a:gdLst/>
                <a:ahLst/>
                <a:cxnLst/>
                <a:rect l="l" t="t" r="r" b="b"/>
                <a:pathLst>
                  <a:path w="1831" h="1629" extrusionOk="0">
                    <a:moveTo>
                      <a:pt x="730" y="0"/>
                    </a:moveTo>
                    <a:cubicBezTo>
                      <a:pt x="292" y="0"/>
                      <a:pt x="1" y="370"/>
                      <a:pt x="112" y="815"/>
                    </a:cubicBezTo>
                    <a:cubicBezTo>
                      <a:pt x="202" y="1275"/>
                      <a:pt x="641" y="1629"/>
                      <a:pt x="1106" y="1629"/>
                    </a:cubicBezTo>
                    <a:cubicBezTo>
                      <a:pt x="1545" y="1629"/>
                      <a:pt x="1830" y="1275"/>
                      <a:pt x="1719" y="815"/>
                    </a:cubicBezTo>
                    <a:cubicBezTo>
                      <a:pt x="1634" y="370"/>
                      <a:pt x="1190" y="0"/>
                      <a:pt x="7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8" name="Google Shape;1188;p12"/>
              <p:cNvSpPr/>
              <p:nvPr/>
            </p:nvSpPr>
            <p:spPr>
              <a:xfrm>
                <a:off x="-547276" y="2879169"/>
                <a:ext cx="466947" cy="251641"/>
              </a:xfrm>
              <a:custGeom>
                <a:avLst/>
                <a:gdLst/>
                <a:ahLst/>
                <a:cxnLst/>
                <a:rect l="l" t="t" r="r" b="b"/>
                <a:pathLst>
                  <a:path w="6567" h="3539" extrusionOk="0">
                    <a:moveTo>
                      <a:pt x="2222" y="0"/>
                    </a:moveTo>
                    <a:cubicBezTo>
                      <a:pt x="1945" y="0"/>
                      <a:pt x="1663" y="19"/>
                      <a:pt x="1433" y="33"/>
                    </a:cubicBezTo>
                    <a:cubicBezTo>
                      <a:pt x="508" y="102"/>
                      <a:pt x="0" y="276"/>
                      <a:pt x="0" y="276"/>
                    </a:cubicBezTo>
                    <a:cubicBezTo>
                      <a:pt x="0" y="276"/>
                      <a:pt x="640" y="213"/>
                      <a:pt x="1265" y="213"/>
                    </a:cubicBezTo>
                    <a:cubicBezTo>
                      <a:pt x="1863" y="213"/>
                      <a:pt x="2448" y="271"/>
                      <a:pt x="2448" y="498"/>
                    </a:cubicBezTo>
                    <a:cubicBezTo>
                      <a:pt x="2469" y="895"/>
                      <a:pt x="2073" y="874"/>
                      <a:pt x="2073" y="1180"/>
                    </a:cubicBezTo>
                    <a:cubicBezTo>
                      <a:pt x="2073" y="1424"/>
                      <a:pt x="2427" y="1537"/>
                      <a:pt x="3308" y="1537"/>
                    </a:cubicBezTo>
                    <a:cubicBezTo>
                      <a:pt x="3384" y="1537"/>
                      <a:pt x="3464" y="1536"/>
                      <a:pt x="3548" y="1534"/>
                    </a:cubicBezTo>
                    <a:cubicBezTo>
                      <a:pt x="3796" y="1530"/>
                      <a:pt x="4065" y="1524"/>
                      <a:pt x="4331" y="1524"/>
                    </a:cubicBezTo>
                    <a:cubicBezTo>
                      <a:pt x="5196" y="1524"/>
                      <a:pt x="6023" y="1580"/>
                      <a:pt x="5975" y="1883"/>
                    </a:cubicBezTo>
                    <a:cubicBezTo>
                      <a:pt x="5906" y="2306"/>
                      <a:pt x="4626" y="2127"/>
                      <a:pt x="4320" y="2634"/>
                    </a:cubicBezTo>
                    <a:cubicBezTo>
                      <a:pt x="4013" y="3163"/>
                      <a:pt x="4563" y="3538"/>
                      <a:pt x="4563" y="3538"/>
                    </a:cubicBezTo>
                    <a:lnTo>
                      <a:pt x="4959" y="3538"/>
                    </a:lnTo>
                    <a:cubicBezTo>
                      <a:pt x="4959" y="3538"/>
                      <a:pt x="4362" y="3316"/>
                      <a:pt x="4563" y="2899"/>
                    </a:cubicBezTo>
                    <a:cubicBezTo>
                      <a:pt x="4759" y="2481"/>
                      <a:pt x="6435" y="3052"/>
                      <a:pt x="6503" y="2195"/>
                    </a:cubicBezTo>
                    <a:cubicBezTo>
                      <a:pt x="6567" y="1334"/>
                      <a:pt x="5731" y="1069"/>
                      <a:pt x="4827" y="1006"/>
                    </a:cubicBezTo>
                    <a:cubicBezTo>
                      <a:pt x="3902" y="937"/>
                      <a:pt x="3463" y="1006"/>
                      <a:pt x="3395" y="456"/>
                    </a:cubicBezTo>
                    <a:cubicBezTo>
                      <a:pt x="3352" y="81"/>
                      <a:pt x="2796" y="0"/>
                      <a:pt x="222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9" name="Google Shape;1189;p12"/>
              <p:cNvSpPr/>
              <p:nvPr/>
            </p:nvSpPr>
            <p:spPr>
              <a:xfrm>
                <a:off x="-316819" y="3118304"/>
                <a:ext cx="156787" cy="203431"/>
              </a:xfrm>
              <a:custGeom>
                <a:avLst/>
                <a:gdLst/>
                <a:ahLst/>
                <a:cxnLst/>
                <a:rect l="l" t="t" r="r" b="b"/>
                <a:pathLst>
                  <a:path w="2205" h="2861" extrusionOk="0">
                    <a:moveTo>
                      <a:pt x="0" y="1"/>
                    </a:moveTo>
                    <a:lnTo>
                      <a:pt x="222" y="2554"/>
                    </a:lnTo>
                    <a:cubicBezTo>
                      <a:pt x="222" y="2729"/>
                      <a:pt x="376" y="2861"/>
                      <a:pt x="550" y="2861"/>
                    </a:cubicBezTo>
                    <a:lnTo>
                      <a:pt x="1650" y="2861"/>
                    </a:lnTo>
                    <a:cubicBezTo>
                      <a:pt x="1829" y="2861"/>
                      <a:pt x="1983" y="2729"/>
                      <a:pt x="1983" y="2554"/>
                    </a:cubicBezTo>
                    <a:lnTo>
                      <a:pt x="220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0" name="Google Shape;1190;p12"/>
              <p:cNvSpPr/>
              <p:nvPr/>
            </p:nvSpPr>
            <p:spPr>
              <a:xfrm>
                <a:off x="1080199" y="2560393"/>
                <a:ext cx="12799" cy="11021"/>
              </a:xfrm>
              <a:custGeom>
                <a:avLst/>
                <a:gdLst/>
                <a:ahLst/>
                <a:cxnLst/>
                <a:rect l="l" t="t" r="r" b="b"/>
                <a:pathLst>
                  <a:path w="180" h="155" extrusionOk="0">
                    <a:moveTo>
                      <a:pt x="180" y="1"/>
                    </a:moveTo>
                    <a:cubicBezTo>
                      <a:pt x="132" y="1"/>
                      <a:pt x="90" y="22"/>
                      <a:pt x="69" y="48"/>
                    </a:cubicBezTo>
                    <a:cubicBezTo>
                      <a:pt x="21" y="70"/>
                      <a:pt x="0" y="112"/>
                      <a:pt x="0" y="154"/>
                    </a:cubicBezTo>
                    <a:lnTo>
                      <a:pt x="21" y="154"/>
                    </a:lnTo>
                    <a:cubicBezTo>
                      <a:pt x="21" y="112"/>
                      <a:pt x="48" y="91"/>
                      <a:pt x="69" y="70"/>
                    </a:cubicBezTo>
                    <a:cubicBezTo>
                      <a:pt x="99" y="55"/>
                      <a:pt x="118" y="37"/>
                      <a:pt x="143" y="37"/>
                    </a:cubicBezTo>
                    <a:cubicBezTo>
                      <a:pt x="154" y="37"/>
                      <a:pt x="166" y="41"/>
                      <a:pt x="180" y="48"/>
                    </a:cubicBezTo>
                    <a:lnTo>
                      <a:pt x="18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1" name="Google Shape;1191;p12"/>
              <p:cNvSpPr/>
              <p:nvPr/>
            </p:nvSpPr>
            <p:spPr>
              <a:xfrm>
                <a:off x="998995" y="2629580"/>
                <a:ext cx="42165" cy="27091"/>
              </a:xfrm>
              <a:custGeom>
                <a:avLst/>
                <a:gdLst/>
                <a:ahLst/>
                <a:cxnLst/>
                <a:rect l="l" t="t" r="r" b="b"/>
                <a:pathLst>
                  <a:path w="593" h="381" extrusionOk="0">
                    <a:moveTo>
                      <a:pt x="592" y="1"/>
                    </a:moveTo>
                    <a:lnTo>
                      <a:pt x="0" y="329"/>
                    </a:lnTo>
                    <a:cubicBezTo>
                      <a:pt x="53" y="363"/>
                      <a:pt x="124" y="380"/>
                      <a:pt x="196" y="380"/>
                    </a:cubicBezTo>
                    <a:cubicBezTo>
                      <a:pt x="269" y="380"/>
                      <a:pt x="341" y="363"/>
                      <a:pt x="397" y="329"/>
                    </a:cubicBezTo>
                    <a:cubicBezTo>
                      <a:pt x="529" y="265"/>
                      <a:pt x="592" y="133"/>
                      <a:pt x="59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2" name="Google Shape;1192;p12"/>
              <p:cNvSpPr/>
              <p:nvPr/>
            </p:nvSpPr>
            <p:spPr>
              <a:xfrm>
                <a:off x="-527300" y="3321750"/>
                <a:ext cx="1751400" cy="462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93" name="Google Shape;1193;p12"/>
            <p:cNvGrpSpPr/>
            <p:nvPr/>
          </p:nvGrpSpPr>
          <p:grpSpPr>
            <a:xfrm>
              <a:off x="8088429" y="3627572"/>
              <a:ext cx="234788" cy="188409"/>
              <a:chOff x="6428979" y="917397"/>
              <a:chExt cx="234788" cy="188409"/>
            </a:xfrm>
          </p:grpSpPr>
          <p:sp>
            <p:nvSpPr>
              <p:cNvPr id="1194" name="Google Shape;1194;p12"/>
              <p:cNvSpPr/>
              <p:nvPr/>
            </p:nvSpPr>
            <p:spPr>
              <a:xfrm>
                <a:off x="6538500" y="917397"/>
                <a:ext cx="125267" cy="188409"/>
              </a:xfrm>
              <a:custGeom>
                <a:avLst/>
                <a:gdLst/>
                <a:ahLst/>
                <a:cxnLst/>
                <a:rect l="l" t="t" r="r" b="b"/>
                <a:pathLst>
                  <a:path w="1480" h="2226" extrusionOk="0">
                    <a:moveTo>
                      <a:pt x="219" y="1"/>
                    </a:moveTo>
                    <a:cubicBezTo>
                      <a:pt x="174" y="1"/>
                      <a:pt x="130" y="15"/>
                      <a:pt x="93" y="39"/>
                    </a:cubicBezTo>
                    <a:cubicBezTo>
                      <a:pt x="1" y="131"/>
                      <a:pt x="1" y="280"/>
                      <a:pt x="93" y="365"/>
                    </a:cubicBezTo>
                    <a:lnTo>
                      <a:pt x="857" y="1136"/>
                    </a:lnTo>
                    <a:lnTo>
                      <a:pt x="93" y="1843"/>
                    </a:lnTo>
                    <a:cubicBezTo>
                      <a:pt x="1" y="1928"/>
                      <a:pt x="1" y="2077"/>
                      <a:pt x="93" y="2133"/>
                    </a:cubicBezTo>
                    <a:cubicBezTo>
                      <a:pt x="121" y="2197"/>
                      <a:pt x="178" y="2225"/>
                      <a:pt x="241" y="2225"/>
                    </a:cubicBezTo>
                    <a:cubicBezTo>
                      <a:pt x="298" y="2225"/>
                      <a:pt x="355" y="2197"/>
                      <a:pt x="383" y="2162"/>
                    </a:cubicBezTo>
                    <a:lnTo>
                      <a:pt x="1479" y="1164"/>
                    </a:lnTo>
                    <a:lnTo>
                      <a:pt x="383" y="75"/>
                    </a:lnTo>
                    <a:cubicBezTo>
                      <a:pt x="335" y="23"/>
                      <a:pt x="277" y="1"/>
                      <a:pt x="219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5" name="Google Shape;1195;p12"/>
              <p:cNvSpPr/>
              <p:nvPr/>
            </p:nvSpPr>
            <p:spPr>
              <a:xfrm>
                <a:off x="6428979" y="917397"/>
                <a:ext cx="122220" cy="188409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2226" extrusionOk="0">
                    <a:moveTo>
                      <a:pt x="218" y="1"/>
                    </a:moveTo>
                    <a:cubicBezTo>
                      <a:pt x="172" y="1"/>
                      <a:pt x="126" y="15"/>
                      <a:pt x="85" y="39"/>
                    </a:cubicBezTo>
                    <a:cubicBezTo>
                      <a:pt x="0" y="131"/>
                      <a:pt x="0" y="280"/>
                      <a:pt x="85" y="365"/>
                    </a:cubicBezTo>
                    <a:lnTo>
                      <a:pt x="856" y="1136"/>
                    </a:lnTo>
                    <a:lnTo>
                      <a:pt x="85" y="1843"/>
                    </a:lnTo>
                    <a:cubicBezTo>
                      <a:pt x="0" y="1928"/>
                      <a:pt x="0" y="2077"/>
                      <a:pt x="85" y="2133"/>
                    </a:cubicBezTo>
                    <a:cubicBezTo>
                      <a:pt x="121" y="2197"/>
                      <a:pt x="177" y="2225"/>
                      <a:pt x="234" y="2225"/>
                    </a:cubicBezTo>
                    <a:cubicBezTo>
                      <a:pt x="297" y="2225"/>
                      <a:pt x="326" y="2197"/>
                      <a:pt x="382" y="2162"/>
                    </a:cubicBezTo>
                    <a:lnTo>
                      <a:pt x="1444" y="1164"/>
                    </a:lnTo>
                    <a:lnTo>
                      <a:pt x="382" y="75"/>
                    </a:lnTo>
                    <a:cubicBezTo>
                      <a:pt x="335" y="23"/>
                      <a:pt x="276" y="1"/>
                      <a:pt x="218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96" name="Google Shape;1196;p12"/>
            <p:cNvGrpSpPr/>
            <p:nvPr/>
          </p:nvGrpSpPr>
          <p:grpSpPr>
            <a:xfrm>
              <a:off x="5659586" y="3699975"/>
              <a:ext cx="545750" cy="632756"/>
              <a:chOff x="3479225" y="2442689"/>
              <a:chExt cx="179293" cy="207877"/>
            </a:xfrm>
          </p:grpSpPr>
          <p:sp>
            <p:nvSpPr>
              <p:cNvPr id="1197" name="Google Shape;1197;p12"/>
              <p:cNvSpPr/>
              <p:nvPr/>
            </p:nvSpPr>
            <p:spPr>
              <a:xfrm>
                <a:off x="3479225" y="2485481"/>
                <a:ext cx="21327" cy="165082"/>
              </a:xfrm>
              <a:custGeom>
                <a:avLst/>
                <a:gdLst/>
                <a:ahLst/>
                <a:cxnLst/>
                <a:rect l="l" t="t" r="r" b="b"/>
                <a:pathLst>
                  <a:path w="617" h="4776" extrusionOk="0">
                    <a:moveTo>
                      <a:pt x="1" y="0"/>
                    </a:moveTo>
                    <a:lnTo>
                      <a:pt x="1" y="4775"/>
                    </a:lnTo>
                    <a:lnTo>
                      <a:pt x="616" y="4775"/>
                    </a:lnTo>
                    <a:lnTo>
                      <a:pt x="61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8" name="Google Shape;1198;p12"/>
              <p:cNvSpPr/>
              <p:nvPr/>
            </p:nvSpPr>
            <p:spPr>
              <a:xfrm>
                <a:off x="3518838" y="2552712"/>
                <a:ext cx="21569" cy="97854"/>
              </a:xfrm>
              <a:custGeom>
                <a:avLst/>
                <a:gdLst/>
                <a:ahLst/>
                <a:cxnLst/>
                <a:rect l="l" t="t" r="r" b="b"/>
                <a:pathLst>
                  <a:path w="624" h="2831" extrusionOk="0">
                    <a:moveTo>
                      <a:pt x="1" y="1"/>
                    </a:moveTo>
                    <a:lnTo>
                      <a:pt x="1" y="2830"/>
                    </a:lnTo>
                    <a:lnTo>
                      <a:pt x="623" y="2830"/>
                    </a:lnTo>
                    <a:lnTo>
                      <a:pt x="62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9" name="Google Shape;1199;p12"/>
              <p:cNvSpPr/>
              <p:nvPr/>
            </p:nvSpPr>
            <p:spPr>
              <a:xfrm>
                <a:off x="3558727" y="2499895"/>
                <a:ext cx="20324" cy="150669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359" extrusionOk="0">
                    <a:moveTo>
                      <a:pt x="0" y="1"/>
                    </a:moveTo>
                    <a:lnTo>
                      <a:pt x="0" y="4358"/>
                    </a:lnTo>
                    <a:lnTo>
                      <a:pt x="587" y="4358"/>
                    </a:lnTo>
                    <a:lnTo>
                      <a:pt x="58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0" name="Google Shape;1200;p12"/>
              <p:cNvSpPr/>
              <p:nvPr/>
            </p:nvSpPr>
            <p:spPr>
              <a:xfrm>
                <a:off x="3598339" y="2442689"/>
                <a:ext cx="20324" cy="207874"/>
              </a:xfrm>
              <a:custGeom>
                <a:avLst/>
                <a:gdLst/>
                <a:ahLst/>
                <a:cxnLst/>
                <a:rect l="l" t="t" r="r" b="b"/>
                <a:pathLst>
                  <a:path w="588" h="6014" extrusionOk="0">
                    <a:moveTo>
                      <a:pt x="0" y="0"/>
                    </a:moveTo>
                    <a:lnTo>
                      <a:pt x="0" y="6013"/>
                    </a:lnTo>
                    <a:lnTo>
                      <a:pt x="587" y="6013"/>
                    </a:lnTo>
                    <a:lnTo>
                      <a:pt x="58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1" name="Google Shape;1201;p12"/>
              <p:cNvSpPr/>
              <p:nvPr/>
            </p:nvSpPr>
            <p:spPr>
              <a:xfrm>
                <a:off x="3638194" y="2537538"/>
                <a:ext cx="20324" cy="113028"/>
              </a:xfrm>
              <a:custGeom>
                <a:avLst/>
                <a:gdLst/>
                <a:ahLst/>
                <a:cxnLst/>
                <a:rect l="l" t="t" r="r" b="b"/>
                <a:pathLst>
                  <a:path w="588" h="3270" extrusionOk="0">
                    <a:moveTo>
                      <a:pt x="0" y="1"/>
                    </a:moveTo>
                    <a:lnTo>
                      <a:pt x="0" y="3269"/>
                    </a:lnTo>
                    <a:lnTo>
                      <a:pt x="587" y="3269"/>
                    </a:lnTo>
                    <a:lnTo>
                      <a:pt x="58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02" name="Google Shape;1202;p12"/>
            <p:cNvGrpSpPr/>
            <p:nvPr/>
          </p:nvGrpSpPr>
          <p:grpSpPr>
            <a:xfrm>
              <a:off x="5453805" y="3264435"/>
              <a:ext cx="957287" cy="300302"/>
              <a:chOff x="3583454" y="2026924"/>
              <a:chExt cx="430900" cy="135174"/>
            </a:xfrm>
          </p:grpSpPr>
          <p:sp>
            <p:nvSpPr>
              <p:cNvPr id="1203" name="Google Shape;1203;p12"/>
              <p:cNvSpPr/>
              <p:nvPr/>
            </p:nvSpPr>
            <p:spPr>
              <a:xfrm>
                <a:off x="3754867" y="2128093"/>
                <a:ext cx="32109" cy="30891"/>
              </a:xfrm>
              <a:custGeom>
                <a:avLst/>
                <a:gdLst/>
                <a:ahLst/>
                <a:cxnLst/>
                <a:rect l="l" t="t" r="r" b="b"/>
                <a:pathLst>
                  <a:path w="949" h="913" extrusionOk="0">
                    <a:moveTo>
                      <a:pt x="0" y="0"/>
                    </a:moveTo>
                    <a:lnTo>
                      <a:pt x="0" y="913"/>
                    </a:lnTo>
                    <a:lnTo>
                      <a:pt x="948" y="913"/>
                    </a:lnTo>
                    <a:lnTo>
                      <a:pt x="94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4" name="Google Shape;1204;p12"/>
              <p:cNvSpPr/>
              <p:nvPr/>
            </p:nvSpPr>
            <p:spPr>
              <a:xfrm>
                <a:off x="3801763" y="2125217"/>
                <a:ext cx="58941" cy="33767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998" extrusionOk="0">
                    <a:moveTo>
                      <a:pt x="913" y="205"/>
                    </a:moveTo>
                    <a:lnTo>
                      <a:pt x="1444" y="885"/>
                    </a:lnTo>
                    <a:lnTo>
                      <a:pt x="326" y="885"/>
                    </a:lnTo>
                    <a:lnTo>
                      <a:pt x="913" y="205"/>
                    </a:lnTo>
                    <a:close/>
                    <a:moveTo>
                      <a:pt x="913" y="0"/>
                    </a:moveTo>
                    <a:lnTo>
                      <a:pt x="1" y="998"/>
                    </a:lnTo>
                    <a:lnTo>
                      <a:pt x="1741" y="998"/>
                    </a:lnTo>
                    <a:lnTo>
                      <a:pt x="91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5" name="Google Shape;1205;p12"/>
              <p:cNvSpPr/>
              <p:nvPr/>
            </p:nvSpPr>
            <p:spPr>
              <a:xfrm>
                <a:off x="3871668" y="2125217"/>
                <a:ext cx="34985" cy="35933"/>
              </a:xfrm>
              <a:custGeom>
                <a:avLst/>
                <a:gdLst/>
                <a:ahLst/>
                <a:cxnLst/>
                <a:rect l="l" t="t" r="r" b="b"/>
                <a:pathLst>
                  <a:path w="1034" h="1062" extrusionOk="0">
                    <a:moveTo>
                      <a:pt x="941" y="0"/>
                    </a:moveTo>
                    <a:lnTo>
                      <a:pt x="0" y="969"/>
                    </a:lnTo>
                    <a:lnTo>
                      <a:pt x="85" y="1061"/>
                    </a:lnTo>
                    <a:lnTo>
                      <a:pt x="1033" y="85"/>
                    </a:lnTo>
                    <a:lnTo>
                      <a:pt x="94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6" name="Google Shape;1206;p12"/>
              <p:cNvSpPr/>
              <p:nvPr/>
            </p:nvSpPr>
            <p:spPr>
              <a:xfrm>
                <a:off x="3889635" y="2125217"/>
                <a:ext cx="35933" cy="35933"/>
              </a:xfrm>
              <a:custGeom>
                <a:avLst/>
                <a:gdLst/>
                <a:ahLst/>
                <a:cxnLst/>
                <a:rect l="l" t="t" r="r" b="b"/>
                <a:pathLst>
                  <a:path w="1062" h="1062" extrusionOk="0">
                    <a:moveTo>
                      <a:pt x="941" y="0"/>
                    </a:moveTo>
                    <a:lnTo>
                      <a:pt x="0" y="969"/>
                    </a:lnTo>
                    <a:lnTo>
                      <a:pt x="120" y="1061"/>
                    </a:lnTo>
                    <a:lnTo>
                      <a:pt x="1061" y="85"/>
                    </a:lnTo>
                    <a:lnTo>
                      <a:pt x="94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7" name="Google Shape;1207;p12"/>
              <p:cNvSpPr/>
              <p:nvPr/>
            </p:nvSpPr>
            <p:spPr>
              <a:xfrm>
                <a:off x="3937479" y="2123052"/>
                <a:ext cx="10117" cy="34985"/>
              </a:xfrm>
              <a:custGeom>
                <a:avLst/>
                <a:gdLst/>
                <a:ahLst/>
                <a:cxnLst/>
                <a:rect l="l" t="t" r="r" b="b"/>
                <a:pathLst>
                  <a:path w="299" h="1034" extrusionOk="0">
                    <a:moveTo>
                      <a:pt x="1" y="1"/>
                    </a:moveTo>
                    <a:lnTo>
                      <a:pt x="1" y="93"/>
                    </a:lnTo>
                    <a:lnTo>
                      <a:pt x="29" y="93"/>
                    </a:lnTo>
                    <a:cubicBezTo>
                      <a:pt x="86" y="93"/>
                      <a:pt x="121" y="121"/>
                      <a:pt x="121" y="177"/>
                    </a:cubicBezTo>
                    <a:lnTo>
                      <a:pt x="121" y="418"/>
                    </a:lnTo>
                    <a:cubicBezTo>
                      <a:pt x="121" y="503"/>
                      <a:pt x="149" y="503"/>
                      <a:pt x="178" y="531"/>
                    </a:cubicBezTo>
                    <a:cubicBezTo>
                      <a:pt x="149" y="531"/>
                      <a:pt x="121" y="559"/>
                      <a:pt x="121" y="623"/>
                    </a:cubicBezTo>
                    <a:lnTo>
                      <a:pt x="121" y="857"/>
                    </a:lnTo>
                    <a:cubicBezTo>
                      <a:pt x="121" y="913"/>
                      <a:pt x="86" y="949"/>
                      <a:pt x="29" y="949"/>
                    </a:cubicBezTo>
                    <a:lnTo>
                      <a:pt x="1" y="949"/>
                    </a:lnTo>
                    <a:lnTo>
                      <a:pt x="1" y="1033"/>
                    </a:lnTo>
                    <a:lnTo>
                      <a:pt x="58" y="1033"/>
                    </a:lnTo>
                    <a:cubicBezTo>
                      <a:pt x="178" y="1033"/>
                      <a:pt x="234" y="977"/>
                      <a:pt x="234" y="885"/>
                    </a:cubicBezTo>
                    <a:lnTo>
                      <a:pt x="234" y="623"/>
                    </a:lnTo>
                    <a:cubicBezTo>
                      <a:pt x="234" y="595"/>
                      <a:pt x="234" y="559"/>
                      <a:pt x="263" y="559"/>
                    </a:cubicBezTo>
                    <a:lnTo>
                      <a:pt x="298" y="559"/>
                    </a:lnTo>
                    <a:lnTo>
                      <a:pt x="298" y="475"/>
                    </a:lnTo>
                    <a:lnTo>
                      <a:pt x="263" y="475"/>
                    </a:lnTo>
                    <a:cubicBezTo>
                      <a:pt x="234" y="475"/>
                      <a:pt x="234" y="475"/>
                      <a:pt x="234" y="418"/>
                    </a:cubicBezTo>
                    <a:lnTo>
                      <a:pt x="234" y="177"/>
                    </a:lnTo>
                    <a:cubicBezTo>
                      <a:pt x="234" y="64"/>
                      <a:pt x="178" y="1"/>
                      <a:pt x="5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8" name="Google Shape;1208;p12"/>
              <p:cNvSpPr/>
              <p:nvPr/>
            </p:nvSpPr>
            <p:spPr>
              <a:xfrm>
                <a:off x="3959506" y="2123052"/>
                <a:ext cx="24936" cy="39046"/>
              </a:xfrm>
              <a:custGeom>
                <a:avLst/>
                <a:gdLst/>
                <a:ahLst/>
                <a:cxnLst/>
                <a:rect l="l" t="t" r="r" b="b"/>
                <a:pathLst>
                  <a:path w="737" h="1154" extrusionOk="0">
                    <a:moveTo>
                      <a:pt x="354" y="149"/>
                    </a:moveTo>
                    <a:cubicBezTo>
                      <a:pt x="468" y="149"/>
                      <a:pt x="588" y="326"/>
                      <a:pt x="588" y="559"/>
                    </a:cubicBezTo>
                    <a:cubicBezTo>
                      <a:pt x="588" y="828"/>
                      <a:pt x="468" y="1005"/>
                      <a:pt x="354" y="1005"/>
                    </a:cubicBezTo>
                    <a:cubicBezTo>
                      <a:pt x="263" y="1005"/>
                      <a:pt x="142" y="828"/>
                      <a:pt x="142" y="559"/>
                    </a:cubicBezTo>
                    <a:cubicBezTo>
                      <a:pt x="142" y="326"/>
                      <a:pt x="263" y="149"/>
                      <a:pt x="354" y="149"/>
                    </a:cubicBezTo>
                    <a:close/>
                    <a:moveTo>
                      <a:pt x="354" y="1"/>
                    </a:moveTo>
                    <a:cubicBezTo>
                      <a:pt x="142" y="1"/>
                      <a:pt x="1" y="269"/>
                      <a:pt x="1" y="559"/>
                    </a:cubicBezTo>
                    <a:cubicBezTo>
                      <a:pt x="1" y="885"/>
                      <a:pt x="142" y="1154"/>
                      <a:pt x="354" y="1154"/>
                    </a:cubicBezTo>
                    <a:cubicBezTo>
                      <a:pt x="560" y="1154"/>
                      <a:pt x="737" y="885"/>
                      <a:pt x="737" y="559"/>
                    </a:cubicBezTo>
                    <a:cubicBezTo>
                      <a:pt x="737" y="269"/>
                      <a:pt x="560" y="1"/>
                      <a:pt x="35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9" name="Google Shape;1209;p12"/>
              <p:cNvSpPr/>
              <p:nvPr/>
            </p:nvSpPr>
            <p:spPr>
              <a:xfrm>
                <a:off x="3989451" y="2123052"/>
                <a:ext cx="24903" cy="39046"/>
              </a:xfrm>
              <a:custGeom>
                <a:avLst/>
                <a:gdLst/>
                <a:ahLst/>
                <a:cxnLst/>
                <a:rect l="l" t="t" r="r" b="b"/>
                <a:pathLst>
                  <a:path w="736" h="1154" extrusionOk="0">
                    <a:moveTo>
                      <a:pt x="354" y="149"/>
                    </a:moveTo>
                    <a:cubicBezTo>
                      <a:pt x="467" y="149"/>
                      <a:pt x="587" y="326"/>
                      <a:pt x="587" y="559"/>
                    </a:cubicBezTo>
                    <a:cubicBezTo>
                      <a:pt x="587" y="828"/>
                      <a:pt x="467" y="1005"/>
                      <a:pt x="354" y="1005"/>
                    </a:cubicBezTo>
                    <a:cubicBezTo>
                      <a:pt x="262" y="1005"/>
                      <a:pt x="142" y="828"/>
                      <a:pt x="142" y="559"/>
                    </a:cubicBezTo>
                    <a:cubicBezTo>
                      <a:pt x="142" y="326"/>
                      <a:pt x="262" y="149"/>
                      <a:pt x="354" y="149"/>
                    </a:cubicBezTo>
                    <a:close/>
                    <a:moveTo>
                      <a:pt x="354" y="1"/>
                    </a:moveTo>
                    <a:cubicBezTo>
                      <a:pt x="142" y="1"/>
                      <a:pt x="0" y="269"/>
                      <a:pt x="0" y="559"/>
                    </a:cubicBezTo>
                    <a:cubicBezTo>
                      <a:pt x="0" y="885"/>
                      <a:pt x="142" y="1154"/>
                      <a:pt x="354" y="1154"/>
                    </a:cubicBezTo>
                    <a:cubicBezTo>
                      <a:pt x="559" y="1154"/>
                      <a:pt x="736" y="885"/>
                      <a:pt x="736" y="559"/>
                    </a:cubicBezTo>
                    <a:cubicBezTo>
                      <a:pt x="736" y="269"/>
                      <a:pt x="559" y="1"/>
                      <a:pt x="35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0" name="Google Shape;1210;p12"/>
              <p:cNvSpPr/>
              <p:nvPr/>
            </p:nvSpPr>
            <p:spPr>
              <a:xfrm>
                <a:off x="3656235" y="2034537"/>
                <a:ext cx="24936" cy="40670"/>
              </a:xfrm>
              <a:custGeom>
                <a:avLst/>
                <a:gdLst/>
                <a:ahLst/>
                <a:cxnLst/>
                <a:rect l="l" t="t" r="r" b="b"/>
                <a:pathLst>
                  <a:path w="737" h="1202" extrusionOk="0">
                    <a:moveTo>
                      <a:pt x="72" y="1"/>
                    </a:moveTo>
                    <a:cubicBezTo>
                      <a:pt x="57" y="1"/>
                      <a:pt x="43" y="10"/>
                      <a:pt x="29" y="27"/>
                    </a:cubicBezTo>
                    <a:cubicBezTo>
                      <a:pt x="1" y="56"/>
                      <a:pt x="1" y="84"/>
                      <a:pt x="29" y="112"/>
                    </a:cubicBezTo>
                    <a:lnTo>
                      <a:pt x="588" y="699"/>
                    </a:lnTo>
                    <a:lnTo>
                      <a:pt x="29" y="1088"/>
                    </a:lnTo>
                    <a:cubicBezTo>
                      <a:pt x="1" y="1117"/>
                      <a:pt x="1" y="1145"/>
                      <a:pt x="29" y="1173"/>
                    </a:cubicBezTo>
                    <a:lnTo>
                      <a:pt x="57" y="1202"/>
                    </a:lnTo>
                    <a:cubicBezTo>
                      <a:pt x="85" y="1202"/>
                      <a:pt x="85" y="1202"/>
                      <a:pt x="85" y="1173"/>
                    </a:cubicBezTo>
                    <a:lnTo>
                      <a:pt x="708" y="763"/>
                    </a:lnTo>
                    <a:cubicBezTo>
                      <a:pt x="708" y="735"/>
                      <a:pt x="736" y="735"/>
                      <a:pt x="736" y="699"/>
                    </a:cubicBezTo>
                    <a:cubicBezTo>
                      <a:pt x="736" y="699"/>
                      <a:pt x="736" y="671"/>
                      <a:pt x="708" y="671"/>
                    </a:cubicBezTo>
                    <a:lnTo>
                      <a:pt x="121" y="27"/>
                    </a:lnTo>
                    <a:cubicBezTo>
                      <a:pt x="103" y="10"/>
                      <a:pt x="87" y="1"/>
                      <a:pt x="7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1" name="Google Shape;1211;p12"/>
              <p:cNvSpPr/>
              <p:nvPr/>
            </p:nvSpPr>
            <p:spPr>
              <a:xfrm>
                <a:off x="3673221" y="2034537"/>
                <a:ext cx="24936" cy="40670"/>
              </a:xfrm>
              <a:custGeom>
                <a:avLst/>
                <a:gdLst/>
                <a:ahLst/>
                <a:cxnLst/>
                <a:rect l="l" t="t" r="r" b="b"/>
                <a:pathLst>
                  <a:path w="737" h="1202" extrusionOk="0">
                    <a:moveTo>
                      <a:pt x="72" y="1"/>
                    </a:moveTo>
                    <a:cubicBezTo>
                      <a:pt x="57" y="1"/>
                      <a:pt x="43" y="10"/>
                      <a:pt x="29" y="27"/>
                    </a:cubicBezTo>
                    <a:cubicBezTo>
                      <a:pt x="1" y="56"/>
                      <a:pt x="1" y="84"/>
                      <a:pt x="29" y="112"/>
                    </a:cubicBezTo>
                    <a:lnTo>
                      <a:pt x="588" y="699"/>
                    </a:lnTo>
                    <a:lnTo>
                      <a:pt x="29" y="1088"/>
                    </a:lnTo>
                    <a:cubicBezTo>
                      <a:pt x="1" y="1117"/>
                      <a:pt x="1" y="1145"/>
                      <a:pt x="29" y="1173"/>
                    </a:cubicBezTo>
                    <a:lnTo>
                      <a:pt x="57" y="1202"/>
                    </a:lnTo>
                    <a:cubicBezTo>
                      <a:pt x="86" y="1202"/>
                      <a:pt x="86" y="1202"/>
                      <a:pt x="86" y="1173"/>
                    </a:cubicBezTo>
                    <a:lnTo>
                      <a:pt x="708" y="763"/>
                    </a:lnTo>
                    <a:cubicBezTo>
                      <a:pt x="708" y="735"/>
                      <a:pt x="737" y="735"/>
                      <a:pt x="737" y="699"/>
                    </a:cubicBezTo>
                    <a:cubicBezTo>
                      <a:pt x="737" y="699"/>
                      <a:pt x="737" y="671"/>
                      <a:pt x="708" y="671"/>
                    </a:cubicBezTo>
                    <a:lnTo>
                      <a:pt x="114" y="27"/>
                    </a:lnTo>
                    <a:cubicBezTo>
                      <a:pt x="100" y="10"/>
                      <a:pt x="86" y="1"/>
                      <a:pt x="7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2" name="Google Shape;1212;p12"/>
              <p:cNvSpPr/>
              <p:nvPr/>
            </p:nvSpPr>
            <p:spPr>
              <a:xfrm>
                <a:off x="3706989" y="2034233"/>
                <a:ext cx="26121" cy="38098"/>
              </a:xfrm>
              <a:custGeom>
                <a:avLst/>
                <a:gdLst/>
                <a:ahLst/>
                <a:cxnLst/>
                <a:rect l="l" t="t" r="r" b="b"/>
                <a:pathLst>
                  <a:path w="772" h="1126" extrusionOk="0">
                    <a:moveTo>
                      <a:pt x="389" y="121"/>
                    </a:moveTo>
                    <a:cubicBezTo>
                      <a:pt x="531" y="121"/>
                      <a:pt x="651" y="326"/>
                      <a:pt x="651" y="567"/>
                    </a:cubicBezTo>
                    <a:cubicBezTo>
                      <a:pt x="651" y="800"/>
                      <a:pt x="531" y="1006"/>
                      <a:pt x="389" y="1006"/>
                    </a:cubicBezTo>
                    <a:cubicBezTo>
                      <a:pt x="241" y="1006"/>
                      <a:pt x="121" y="800"/>
                      <a:pt x="121" y="567"/>
                    </a:cubicBezTo>
                    <a:cubicBezTo>
                      <a:pt x="121" y="326"/>
                      <a:pt x="241" y="121"/>
                      <a:pt x="389" y="121"/>
                    </a:cubicBezTo>
                    <a:close/>
                    <a:moveTo>
                      <a:pt x="389" y="1"/>
                    </a:moveTo>
                    <a:cubicBezTo>
                      <a:pt x="177" y="1"/>
                      <a:pt x="0" y="270"/>
                      <a:pt x="0" y="567"/>
                    </a:cubicBezTo>
                    <a:cubicBezTo>
                      <a:pt x="0" y="885"/>
                      <a:pt x="177" y="1126"/>
                      <a:pt x="389" y="1126"/>
                    </a:cubicBezTo>
                    <a:cubicBezTo>
                      <a:pt x="595" y="1126"/>
                      <a:pt x="771" y="885"/>
                      <a:pt x="771" y="567"/>
                    </a:cubicBezTo>
                    <a:cubicBezTo>
                      <a:pt x="771" y="270"/>
                      <a:pt x="595" y="1"/>
                      <a:pt x="38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3" name="Google Shape;1213;p12"/>
              <p:cNvSpPr/>
              <p:nvPr/>
            </p:nvSpPr>
            <p:spPr>
              <a:xfrm>
                <a:off x="3753885" y="2037346"/>
                <a:ext cx="4128" cy="37861"/>
              </a:xfrm>
              <a:custGeom>
                <a:avLst/>
                <a:gdLst/>
                <a:ahLst/>
                <a:cxnLst/>
                <a:rect l="l" t="t" r="r" b="b"/>
                <a:pathLst>
                  <a:path w="122" h="1119" extrusionOk="0">
                    <a:moveTo>
                      <a:pt x="65" y="1"/>
                    </a:moveTo>
                    <a:cubicBezTo>
                      <a:pt x="29" y="1"/>
                      <a:pt x="1" y="29"/>
                      <a:pt x="1" y="58"/>
                    </a:cubicBezTo>
                    <a:lnTo>
                      <a:pt x="1" y="1062"/>
                    </a:lnTo>
                    <a:cubicBezTo>
                      <a:pt x="1" y="1090"/>
                      <a:pt x="29" y="1119"/>
                      <a:pt x="65" y="1119"/>
                    </a:cubicBezTo>
                    <a:cubicBezTo>
                      <a:pt x="93" y="1119"/>
                      <a:pt x="121" y="1090"/>
                      <a:pt x="121" y="1062"/>
                    </a:cubicBezTo>
                    <a:lnTo>
                      <a:pt x="121" y="58"/>
                    </a:lnTo>
                    <a:cubicBezTo>
                      <a:pt x="121" y="29"/>
                      <a:pt x="93" y="1"/>
                      <a:pt x="6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4" name="Google Shape;1214;p12"/>
              <p:cNvSpPr/>
              <p:nvPr/>
            </p:nvSpPr>
            <p:spPr>
              <a:xfrm>
                <a:off x="3771852" y="2041440"/>
                <a:ext cx="20132" cy="31873"/>
              </a:xfrm>
              <a:custGeom>
                <a:avLst/>
                <a:gdLst/>
                <a:ahLst/>
                <a:cxnLst/>
                <a:rect l="l" t="t" r="r" b="b"/>
                <a:pathLst>
                  <a:path w="595" h="942" extrusionOk="0">
                    <a:moveTo>
                      <a:pt x="0" y="0"/>
                    </a:moveTo>
                    <a:lnTo>
                      <a:pt x="0" y="941"/>
                    </a:lnTo>
                    <a:lnTo>
                      <a:pt x="595" y="941"/>
                    </a:lnTo>
                    <a:lnTo>
                      <a:pt x="59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5" name="Google Shape;1215;p12"/>
              <p:cNvSpPr/>
              <p:nvPr/>
            </p:nvSpPr>
            <p:spPr>
              <a:xfrm>
                <a:off x="3803929" y="2039274"/>
                <a:ext cx="32820" cy="35933"/>
              </a:xfrm>
              <a:custGeom>
                <a:avLst/>
                <a:gdLst/>
                <a:ahLst/>
                <a:cxnLst/>
                <a:rect l="l" t="t" r="r" b="b"/>
                <a:pathLst>
                  <a:path w="970" h="1062" extrusionOk="0">
                    <a:moveTo>
                      <a:pt x="849" y="121"/>
                    </a:moveTo>
                    <a:lnTo>
                      <a:pt x="849" y="948"/>
                    </a:lnTo>
                    <a:lnTo>
                      <a:pt x="114" y="948"/>
                    </a:lnTo>
                    <a:lnTo>
                      <a:pt x="114" y="121"/>
                    </a:lnTo>
                    <a:close/>
                    <a:moveTo>
                      <a:pt x="57" y="1"/>
                    </a:moveTo>
                    <a:cubicBezTo>
                      <a:pt x="29" y="1"/>
                      <a:pt x="0" y="29"/>
                      <a:pt x="0" y="64"/>
                    </a:cubicBezTo>
                    <a:lnTo>
                      <a:pt x="0" y="1005"/>
                    </a:lnTo>
                    <a:cubicBezTo>
                      <a:pt x="0" y="1033"/>
                      <a:pt x="29" y="1062"/>
                      <a:pt x="57" y="1062"/>
                    </a:cubicBezTo>
                    <a:lnTo>
                      <a:pt x="913" y="1062"/>
                    </a:lnTo>
                    <a:cubicBezTo>
                      <a:pt x="941" y="1062"/>
                      <a:pt x="970" y="1033"/>
                      <a:pt x="970" y="1005"/>
                    </a:cubicBezTo>
                    <a:lnTo>
                      <a:pt x="970" y="64"/>
                    </a:lnTo>
                    <a:cubicBezTo>
                      <a:pt x="970" y="29"/>
                      <a:pt x="941" y="1"/>
                      <a:pt x="91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6" name="Google Shape;1216;p12"/>
              <p:cNvSpPr/>
              <p:nvPr/>
            </p:nvSpPr>
            <p:spPr>
              <a:xfrm>
                <a:off x="3847746" y="2041440"/>
                <a:ext cx="32820" cy="31873"/>
              </a:xfrm>
              <a:custGeom>
                <a:avLst/>
                <a:gdLst/>
                <a:ahLst/>
                <a:cxnLst/>
                <a:rect l="l" t="t" r="r" b="b"/>
                <a:pathLst>
                  <a:path w="970" h="942" extrusionOk="0">
                    <a:moveTo>
                      <a:pt x="0" y="0"/>
                    </a:moveTo>
                    <a:lnTo>
                      <a:pt x="0" y="941"/>
                    </a:lnTo>
                    <a:lnTo>
                      <a:pt x="969" y="941"/>
                    </a:lnTo>
                    <a:lnTo>
                      <a:pt x="96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7" name="Google Shape;1217;p12"/>
              <p:cNvSpPr/>
              <p:nvPr/>
            </p:nvSpPr>
            <p:spPr>
              <a:xfrm>
                <a:off x="3892477" y="2026924"/>
                <a:ext cx="25173" cy="64320"/>
              </a:xfrm>
              <a:custGeom>
                <a:avLst/>
                <a:gdLst/>
                <a:ahLst/>
                <a:cxnLst/>
                <a:rect l="l" t="t" r="r" b="b"/>
                <a:pathLst>
                  <a:path w="744" h="1901" extrusionOk="0">
                    <a:moveTo>
                      <a:pt x="349" y="0"/>
                    </a:moveTo>
                    <a:cubicBezTo>
                      <a:pt x="332" y="0"/>
                      <a:pt x="315" y="4"/>
                      <a:pt x="298" y="12"/>
                    </a:cubicBezTo>
                    <a:cubicBezTo>
                      <a:pt x="270" y="12"/>
                      <a:pt x="241" y="40"/>
                      <a:pt x="241" y="75"/>
                    </a:cubicBezTo>
                    <a:cubicBezTo>
                      <a:pt x="270" y="104"/>
                      <a:pt x="298" y="132"/>
                      <a:pt x="326" y="132"/>
                    </a:cubicBezTo>
                    <a:cubicBezTo>
                      <a:pt x="336" y="123"/>
                      <a:pt x="346" y="120"/>
                      <a:pt x="357" y="120"/>
                    </a:cubicBezTo>
                    <a:cubicBezTo>
                      <a:pt x="377" y="120"/>
                      <a:pt x="399" y="132"/>
                      <a:pt x="418" y="132"/>
                    </a:cubicBezTo>
                    <a:cubicBezTo>
                      <a:pt x="447" y="160"/>
                      <a:pt x="475" y="252"/>
                      <a:pt x="503" y="309"/>
                    </a:cubicBezTo>
                    <a:cubicBezTo>
                      <a:pt x="503" y="366"/>
                      <a:pt x="475" y="429"/>
                      <a:pt x="475" y="514"/>
                    </a:cubicBezTo>
                    <a:cubicBezTo>
                      <a:pt x="475" y="542"/>
                      <a:pt x="447" y="606"/>
                      <a:pt x="447" y="663"/>
                    </a:cubicBezTo>
                    <a:cubicBezTo>
                      <a:pt x="447" y="783"/>
                      <a:pt x="475" y="868"/>
                      <a:pt x="532" y="960"/>
                    </a:cubicBezTo>
                    <a:cubicBezTo>
                      <a:pt x="503" y="988"/>
                      <a:pt x="475" y="1016"/>
                      <a:pt x="447" y="1045"/>
                    </a:cubicBezTo>
                    <a:lnTo>
                      <a:pt x="447" y="1278"/>
                    </a:lnTo>
                    <a:lnTo>
                      <a:pt x="447" y="1313"/>
                    </a:lnTo>
                    <a:cubicBezTo>
                      <a:pt x="475" y="1455"/>
                      <a:pt x="447" y="1575"/>
                      <a:pt x="390" y="1667"/>
                    </a:cubicBezTo>
                    <a:cubicBezTo>
                      <a:pt x="344" y="1728"/>
                      <a:pt x="273" y="1775"/>
                      <a:pt x="202" y="1775"/>
                    </a:cubicBezTo>
                    <a:cubicBezTo>
                      <a:pt x="174" y="1775"/>
                      <a:pt x="147" y="1768"/>
                      <a:pt x="121" y="1752"/>
                    </a:cubicBezTo>
                    <a:cubicBezTo>
                      <a:pt x="107" y="1738"/>
                      <a:pt x="93" y="1731"/>
                      <a:pt x="79" y="1731"/>
                    </a:cubicBezTo>
                    <a:cubicBezTo>
                      <a:pt x="65" y="1731"/>
                      <a:pt x="50" y="1738"/>
                      <a:pt x="36" y="1752"/>
                    </a:cubicBezTo>
                    <a:cubicBezTo>
                      <a:pt x="1" y="1780"/>
                      <a:pt x="36" y="1809"/>
                      <a:pt x="65" y="1844"/>
                    </a:cubicBezTo>
                    <a:cubicBezTo>
                      <a:pt x="93" y="1872"/>
                      <a:pt x="150" y="1901"/>
                      <a:pt x="213" y="1901"/>
                    </a:cubicBezTo>
                    <a:cubicBezTo>
                      <a:pt x="326" y="1901"/>
                      <a:pt x="447" y="1809"/>
                      <a:pt x="503" y="1724"/>
                    </a:cubicBezTo>
                    <a:cubicBezTo>
                      <a:pt x="567" y="1604"/>
                      <a:pt x="595" y="1455"/>
                      <a:pt x="567" y="1278"/>
                    </a:cubicBezTo>
                    <a:lnTo>
                      <a:pt x="567" y="1250"/>
                    </a:lnTo>
                    <a:lnTo>
                      <a:pt x="567" y="1101"/>
                    </a:lnTo>
                    <a:cubicBezTo>
                      <a:pt x="567" y="1073"/>
                      <a:pt x="595" y="1045"/>
                      <a:pt x="623" y="1045"/>
                    </a:cubicBezTo>
                    <a:cubicBezTo>
                      <a:pt x="623" y="1016"/>
                      <a:pt x="652" y="1016"/>
                      <a:pt x="652" y="1016"/>
                    </a:cubicBezTo>
                    <a:cubicBezTo>
                      <a:pt x="660" y="1025"/>
                      <a:pt x="668" y="1028"/>
                      <a:pt x="677" y="1028"/>
                    </a:cubicBezTo>
                    <a:cubicBezTo>
                      <a:pt x="697" y="1028"/>
                      <a:pt x="719" y="1008"/>
                      <a:pt x="744" y="988"/>
                    </a:cubicBezTo>
                    <a:cubicBezTo>
                      <a:pt x="744" y="960"/>
                      <a:pt x="744" y="924"/>
                      <a:pt x="708" y="924"/>
                    </a:cubicBezTo>
                    <a:cubicBezTo>
                      <a:pt x="680" y="924"/>
                      <a:pt x="680" y="896"/>
                      <a:pt x="680" y="896"/>
                    </a:cubicBezTo>
                    <a:cubicBezTo>
                      <a:pt x="595" y="896"/>
                      <a:pt x="567" y="783"/>
                      <a:pt x="567" y="663"/>
                    </a:cubicBezTo>
                    <a:cubicBezTo>
                      <a:pt x="567" y="634"/>
                      <a:pt x="567" y="571"/>
                      <a:pt x="595" y="514"/>
                    </a:cubicBezTo>
                    <a:cubicBezTo>
                      <a:pt x="595" y="458"/>
                      <a:pt x="623" y="366"/>
                      <a:pt x="623" y="281"/>
                    </a:cubicBezTo>
                    <a:cubicBezTo>
                      <a:pt x="595" y="189"/>
                      <a:pt x="532" y="104"/>
                      <a:pt x="475" y="40"/>
                    </a:cubicBezTo>
                    <a:cubicBezTo>
                      <a:pt x="435" y="20"/>
                      <a:pt x="391" y="0"/>
                      <a:pt x="34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8" name="Google Shape;1218;p12"/>
              <p:cNvSpPr/>
              <p:nvPr/>
            </p:nvSpPr>
            <p:spPr>
              <a:xfrm>
                <a:off x="3928411" y="2028278"/>
                <a:ext cx="11030" cy="59854"/>
              </a:xfrm>
              <a:custGeom>
                <a:avLst/>
                <a:gdLst/>
                <a:ahLst/>
                <a:cxnLst/>
                <a:rect l="l" t="t" r="r" b="b"/>
                <a:pathLst>
                  <a:path w="326" h="1769" extrusionOk="0">
                    <a:moveTo>
                      <a:pt x="35" y="0"/>
                    </a:moveTo>
                    <a:cubicBezTo>
                      <a:pt x="0" y="35"/>
                      <a:pt x="0" y="64"/>
                      <a:pt x="0" y="92"/>
                    </a:cubicBezTo>
                    <a:cubicBezTo>
                      <a:pt x="212" y="594"/>
                      <a:pt x="212" y="1182"/>
                      <a:pt x="0" y="1684"/>
                    </a:cubicBezTo>
                    <a:cubicBezTo>
                      <a:pt x="0" y="1712"/>
                      <a:pt x="0" y="1769"/>
                      <a:pt x="35" y="1769"/>
                    </a:cubicBezTo>
                    <a:lnTo>
                      <a:pt x="64" y="1769"/>
                    </a:lnTo>
                    <a:cubicBezTo>
                      <a:pt x="92" y="1769"/>
                      <a:pt x="120" y="1769"/>
                      <a:pt x="120" y="1740"/>
                    </a:cubicBezTo>
                    <a:cubicBezTo>
                      <a:pt x="326" y="1210"/>
                      <a:pt x="326" y="594"/>
                      <a:pt x="120" y="64"/>
                    </a:cubicBezTo>
                    <a:cubicBezTo>
                      <a:pt x="92" y="35"/>
                      <a:pt x="64" y="0"/>
                      <a:pt x="3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9" name="Google Shape;1219;p12"/>
              <p:cNvSpPr/>
              <p:nvPr/>
            </p:nvSpPr>
            <p:spPr>
              <a:xfrm>
                <a:off x="3941573" y="2027296"/>
                <a:ext cx="14854" cy="68990"/>
              </a:xfrm>
              <a:custGeom>
                <a:avLst/>
                <a:gdLst/>
                <a:ahLst/>
                <a:cxnLst/>
                <a:rect l="l" t="t" r="r" b="b"/>
                <a:pathLst>
                  <a:path w="439" h="2039" extrusionOk="0">
                    <a:moveTo>
                      <a:pt x="85" y="1"/>
                    </a:moveTo>
                    <a:cubicBezTo>
                      <a:pt x="57" y="29"/>
                      <a:pt x="28" y="64"/>
                      <a:pt x="57" y="93"/>
                    </a:cubicBezTo>
                    <a:cubicBezTo>
                      <a:pt x="319" y="680"/>
                      <a:pt x="290" y="1387"/>
                      <a:pt x="0" y="1946"/>
                    </a:cubicBezTo>
                    <a:cubicBezTo>
                      <a:pt x="0" y="1975"/>
                      <a:pt x="0" y="2038"/>
                      <a:pt x="28" y="2038"/>
                    </a:cubicBezTo>
                    <a:lnTo>
                      <a:pt x="57" y="2038"/>
                    </a:lnTo>
                    <a:cubicBezTo>
                      <a:pt x="85" y="2038"/>
                      <a:pt x="85" y="2038"/>
                      <a:pt x="113" y="2010"/>
                    </a:cubicBezTo>
                    <a:cubicBezTo>
                      <a:pt x="439" y="1416"/>
                      <a:pt x="439" y="652"/>
                      <a:pt x="142" y="29"/>
                    </a:cubicBezTo>
                    <a:cubicBezTo>
                      <a:pt x="142" y="1"/>
                      <a:pt x="113" y="1"/>
                      <a:pt x="8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0" name="Google Shape;1220;p12"/>
              <p:cNvSpPr/>
              <p:nvPr/>
            </p:nvSpPr>
            <p:spPr>
              <a:xfrm>
                <a:off x="3622264" y="2026924"/>
                <a:ext cx="24903" cy="64320"/>
              </a:xfrm>
              <a:custGeom>
                <a:avLst/>
                <a:gdLst/>
                <a:ahLst/>
                <a:cxnLst/>
                <a:rect l="l" t="t" r="r" b="b"/>
                <a:pathLst>
                  <a:path w="736" h="1901" extrusionOk="0">
                    <a:moveTo>
                      <a:pt x="417" y="0"/>
                    </a:moveTo>
                    <a:cubicBezTo>
                      <a:pt x="367" y="0"/>
                      <a:pt x="309" y="20"/>
                      <a:pt x="269" y="40"/>
                    </a:cubicBezTo>
                    <a:cubicBezTo>
                      <a:pt x="205" y="104"/>
                      <a:pt x="149" y="189"/>
                      <a:pt x="149" y="281"/>
                    </a:cubicBezTo>
                    <a:cubicBezTo>
                      <a:pt x="120" y="366"/>
                      <a:pt x="149" y="458"/>
                      <a:pt x="149" y="514"/>
                    </a:cubicBezTo>
                    <a:cubicBezTo>
                      <a:pt x="177" y="571"/>
                      <a:pt x="177" y="634"/>
                      <a:pt x="177" y="663"/>
                    </a:cubicBezTo>
                    <a:cubicBezTo>
                      <a:pt x="177" y="783"/>
                      <a:pt x="149" y="896"/>
                      <a:pt x="64" y="896"/>
                    </a:cubicBezTo>
                    <a:lnTo>
                      <a:pt x="64" y="924"/>
                    </a:lnTo>
                    <a:cubicBezTo>
                      <a:pt x="28" y="924"/>
                      <a:pt x="0" y="960"/>
                      <a:pt x="0" y="988"/>
                    </a:cubicBezTo>
                    <a:cubicBezTo>
                      <a:pt x="20" y="1008"/>
                      <a:pt x="44" y="1028"/>
                      <a:pt x="66" y="1028"/>
                    </a:cubicBezTo>
                    <a:cubicBezTo>
                      <a:pt x="75" y="1028"/>
                      <a:pt x="84" y="1025"/>
                      <a:pt x="92" y="1016"/>
                    </a:cubicBezTo>
                    <a:cubicBezTo>
                      <a:pt x="120" y="1016"/>
                      <a:pt x="120" y="1016"/>
                      <a:pt x="120" y="1045"/>
                    </a:cubicBezTo>
                    <a:cubicBezTo>
                      <a:pt x="149" y="1045"/>
                      <a:pt x="177" y="1073"/>
                      <a:pt x="177" y="1101"/>
                    </a:cubicBezTo>
                    <a:cubicBezTo>
                      <a:pt x="205" y="1137"/>
                      <a:pt x="177" y="1193"/>
                      <a:pt x="177" y="1250"/>
                    </a:cubicBezTo>
                    <a:lnTo>
                      <a:pt x="177" y="1278"/>
                    </a:lnTo>
                    <a:cubicBezTo>
                      <a:pt x="149" y="1455"/>
                      <a:pt x="177" y="1604"/>
                      <a:pt x="269" y="1724"/>
                    </a:cubicBezTo>
                    <a:cubicBezTo>
                      <a:pt x="325" y="1809"/>
                      <a:pt x="446" y="1901"/>
                      <a:pt x="559" y="1901"/>
                    </a:cubicBezTo>
                    <a:cubicBezTo>
                      <a:pt x="594" y="1901"/>
                      <a:pt x="651" y="1872"/>
                      <a:pt x="707" y="1844"/>
                    </a:cubicBezTo>
                    <a:cubicBezTo>
                      <a:pt x="736" y="1809"/>
                      <a:pt x="736" y="1780"/>
                      <a:pt x="707" y="1752"/>
                    </a:cubicBezTo>
                    <a:cubicBezTo>
                      <a:pt x="707" y="1738"/>
                      <a:pt x="693" y="1731"/>
                      <a:pt x="676" y="1731"/>
                    </a:cubicBezTo>
                    <a:cubicBezTo>
                      <a:pt x="658" y="1731"/>
                      <a:pt x="637" y="1738"/>
                      <a:pt x="623" y="1752"/>
                    </a:cubicBezTo>
                    <a:cubicBezTo>
                      <a:pt x="597" y="1768"/>
                      <a:pt x="570" y="1775"/>
                      <a:pt x="542" y="1775"/>
                    </a:cubicBezTo>
                    <a:cubicBezTo>
                      <a:pt x="471" y="1775"/>
                      <a:pt x="400" y="1728"/>
                      <a:pt x="354" y="1667"/>
                    </a:cubicBezTo>
                    <a:cubicBezTo>
                      <a:pt x="297" y="1575"/>
                      <a:pt x="269" y="1455"/>
                      <a:pt x="297" y="1313"/>
                    </a:cubicBezTo>
                    <a:lnTo>
                      <a:pt x="297" y="1278"/>
                    </a:lnTo>
                    <a:cubicBezTo>
                      <a:pt x="297" y="1193"/>
                      <a:pt x="325" y="1137"/>
                      <a:pt x="297" y="1045"/>
                    </a:cubicBezTo>
                    <a:cubicBezTo>
                      <a:pt x="269" y="1016"/>
                      <a:pt x="241" y="988"/>
                      <a:pt x="205" y="960"/>
                    </a:cubicBezTo>
                    <a:cubicBezTo>
                      <a:pt x="269" y="868"/>
                      <a:pt x="297" y="783"/>
                      <a:pt x="297" y="663"/>
                    </a:cubicBezTo>
                    <a:cubicBezTo>
                      <a:pt x="297" y="606"/>
                      <a:pt x="297" y="542"/>
                      <a:pt x="269" y="514"/>
                    </a:cubicBezTo>
                    <a:cubicBezTo>
                      <a:pt x="269" y="429"/>
                      <a:pt x="241" y="366"/>
                      <a:pt x="269" y="309"/>
                    </a:cubicBezTo>
                    <a:cubicBezTo>
                      <a:pt x="269" y="252"/>
                      <a:pt x="297" y="160"/>
                      <a:pt x="354" y="132"/>
                    </a:cubicBezTo>
                    <a:cubicBezTo>
                      <a:pt x="373" y="132"/>
                      <a:pt x="395" y="120"/>
                      <a:pt x="416" y="120"/>
                    </a:cubicBezTo>
                    <a:cubicBezTo>
                      <a:pt x="426" y="120"/>
                      <a:pt x="436" y="123"/>
                      <a:pt x="446" y="132"/>
                    </a:cubicBezTo>
                    <a:cubicBezTo>
                      <a:pt x="474" y="132"/>
                      <a:pt x="502" y="104"/>
                      <a:pt x="502" y="75"/>
                    </a:cubicBezTo>
                    <a:cubicBezTo>
                      <a:pt x="502" y="40"/>
                      <a:pt x="502" y="12"/>
                      <a:pt x="474" y="12"/>
                    </a:cubicBezTo>
                    <a:cubicBezTo>
                      <a:pt x="457" y="4"/>
                      <a:pt x="438" y="0"/>
                      <a:pt x="41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1" name="Google Shape;1221;p12"/>
              <p:cNvSpPr/>
              <p:nvPr/>
            </p:nvSpPr>
            <p:spPr>
              <a:xfrm>
                <a:off x="3600474" y="2028278"/>
                <a:ext cx="11978" cy="59854"/>
              </a:xfrm>
              <a:custGeom>
                <a:avLst/>
                <a:gdLst/>
                <a:ahLst/>
                <a:cxnLst/>
                <a:rect l="l" t="t" r="r" b="b"/>
                <a:pathLst>
                  <a:path w="354" h="1769" extrusionOk="0">
                    <a:moveTo>
                      <a:pt x="290" y="0"/>
                    </a:moveTo>
                    <a:cubicBezTo>
                      <a:pt x="262" y="0"/>
                      <a:pt x="234" y="35"/>
                      <a:pt x="234" y="64"/>
                    </a:cubicBezTo>
                    <a:cubicBezTo>
                      <a:pt x="0" y="594"/>
                      <a:pt x="0" y="1210"/>
                      <a:pt x="205" y="1740"/>
                    </a:cubicBezTo>
                    <a:cubicBezTo>
                      <a:pt x="234" y="1769"/>
                      <a:pt x="234" y="1769"/>
                      <a:pt x="262" y="1769"/>
                    </a:cubicBezTo>
                    <a:lnTo>
                      <a:pt x="290" y="1769"/>
                    </a:lnTo>
                    <a:cubicBezTo>
                      <a:pt x="319" y="1769"/>
                      <a:pt x="319" y="1712"/>
                      <a:pt x="319" y="1684"/>
                    </a:cubicBezTo>
                    <a:cubicBezTo>
                      <a:pt x="113" y="1182"/>
                      <a:pt x="113" y="594"/>
                      <a:pt x="319" y="92"/>
                    </a:cubicBezTo>
                    <a:cubicBezTo>
                      <a:pt x="354" y="64"/>
                      <a:pt x="319" y="35"/>
                      <a:pt x="29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2" name="Google Shape;1222;p12"/>
              <p:cNvSpPr/>
              <p:nvPr/>
            </p:nvSpPr>
            <p:spPr>
              <a:xfrm>
                <a:off x="3583454" y="2027296"/>
                <a:ext cx="14887" cy="6899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2039" extrusionOk="0">
                    <a:moveTo>
                      <a:pt x="355" y="1"/>
                    </a:moveTo>
                    <a:cubicBezTo>
                      <a:pt x="326" y="1"/>
                      <a:pt x="291" y="1"/>
                      <a:pt x="291" y="29"/>
                    </a:cubicBezTo>
                    <a:cubicBezTo>
                      <a:pt x="1" y="652"/>
                      <a:pt x="29" y="1416"/>
                      <a:pt x="326" y="2010"/>
                    </a:cubicBezTo>
                    <a:cubicBezTo>
                      <a:pt x="355" y="2038"/>
                      <a:pt x="355" y="2038"/>
                      <a:pt x="383" y="2038"/>
                    </a:cubicBezTo>
                    <a:lnTo>
                      <a:pt x="411" y="2038"/>
                    </a:lnTo>
                    <a:cubicBezTo>
                      <a:pt x="440" y="2038"/>
                      <a:pt x="440" y="1975"/>
                      <a:pt x="440" y="1946"/>
                    </a:cubicBezTo>
                    <a:cubicBezTo>
                      <a:pt x="150" y="1387"/>
                      <a:pt x="114" y="680"/>
                      <a:pt x="383" y="93"/>
                    </a:cubicBezTo>
                    <a:cubicBezTo>
                      <a:pt x="411" y="64"/>
                      <a:pt x="383" y="29"/>
                      <a:pt x="35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1223" name="Google Shape;1223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379" y="2326722"/>
            <a:ext cx="5797799" cy="1858785"/>
          </a:xfrm>
          <a:prstGeom prst="rect">
            <a:avLst/>
          </a:prstGeom>
          <a:noFill/>
          <a:ln>
            <a:noFill/>
          </a:ln>
        </p:spPr>
      </p:pic>
      <p:sp>
        <p:nvSpPr>
          <p:cNvPr id="1224" name="Google Shape;1224;p12"/>
          <p:cNvSpPr txBox="1"/>
          <p:nvPr/>
        </p:nvSpPr>
        <p:spPr>
          <a:xfrm>
            <a:off x="3073961" y="3277131"/>
            <a:ext cx="228904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❌ Неправилен подход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" name="Google Shape;1229;p13"/>
          <p:cNvSpPr txBox="1">
            <a:spLocks noGrp="1"/>
          </p:cNvSpPr>
          <p:nvPr>
            <p:ph type="title"/>
          </p:nvPr>
        </p:nvSpPr>
        <p:spPr>
          <a:xfrm>
            <a:off x="501470" y="1557832"/>
            <a:ext cx="4993634" cy="7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"/>
              <a:t>Ограниченията, които React.Fragment</a:t>
            </a:r>
            <a:endParaRPr/>
          </a:p>
        </p:txBody>
      </p:sp>
      <p:grpSp>
        <p:nvGrpSpPr>
          <p:cNvPr id="1230" name="Google Shape;1230;p13"/>
          <p:cNvGrpSpPr/>
          <p:nvPr/>
        </p:nvGrpSpPr>
        <p:grpSpPr>
          <a:xfrm>
            <a:off x="5768330" y="584298"/>
            <a:ext cx="3374102" cy="3974905"/>
            <a:chOff x="5056682" y="631271"/>
            <a:chExt cx="3374102" cy="3974905"/>
          </a:xfrm>
        </p:grpSpPr>
        <p:sp>
          <p:nvSpPr>
            <p:cNvPr id="1231" name="Google Shape;1231;p13"/>
            <p:cNvSpPr/>
            <p:nvPr/>
          </p:nvSpPr>
          <p:spPr>
            <a:xfrm>
              <a:off x="5658674" y="1289524"/>
              <a:ext cx="2571172" cy="2492023"/>
            </a:xfrm>
            <a:custGeom>
              <a:avLst/>
              <a:gdLst/>
              <a:ahLst/>
              <a:cxnLst/>
              <a:rect l="l" t="t" r="r" b="b"/>
              <a:pathLst>
                <a:path w="34694" h="33626" extrusionOk="0">
                  <a:moveTo>
                    <a:pt x="26961" y="0"/>
                  </a:moveTo>
                  <a:cubicBezTo>
                    <a:pt x="26141" y="0"/>
                    <a:pt x="25322" y="151"/>
                    <a:pt x="24556" y="464"/>
                  </a:cubicBezTo>
                  <a:cubicBezTo>
                    <a:pt x="21698" y="1610"/>
                    <a:pt x="20134" y="4617"/>
                    <a:pt x="17835" y="6683"/>
                  </a:cubicBezTo>
                  <a:cubicBezTo>
                    <a:pt x="14743" y="9484"/>
                    <a:pt x="10676" y="9541"/>
                    <a:pt x="7223" y="11514"/>
                  </a:cubicBezTo>
                  <a:cubicBezTo>
                    <a:pt x="4217" y="13226"/>
                    <a:pt x="1712" y="16000"/>
                    <a:pt x="680" y="19332"/>
                  </a:cubicBezTo>
                  <a:cubicBezTo>
                    <a:pt x="121" y="21065"/>
                    <a:pt x="0" y="23223"/>
                    <a:pt x="382" y="25281"/>
                  </a:cubicBezTo>
                  <a:cubicBezTo>
                    <a:pt x="800" y="27432"/>
                    <a:pt x="1769" y="29441"/>
                    <a:pt x="3361" y="30679"/>
                  </a:cubicBezTo>
                  <a:cubicBezTo>
                    <a:pt x="6075" y="32748"/>
                    <a:pt x="9754" y="33625"/>
                    <a:pt x="13212" y="33625"/>
                  </a:cubicBezTo>
                  <a:cubicBezTo>
                    <a:pt x="14035" y="33625"/>
                    <a:pt x="14846" y="33576"/>
                    <a:pt x="15628" y="33480"/>
                  </a:cubicBezTo>
                  <a:cubicBezTo>
                    <a:pt x="16066" y="33417"/>
                    <a:pt x="16512" y="33360"/>
                    <a:pt x="16922" y="33268"/>
                  </a:cubicBezTo>
                  <a:cubicBezTo>
                    <a:pt x="19455" y="32801"/>
                    <a:pt x="21931" y="31768"/>
                    <a:pt x="23763" y="29971"/>
                  </a:cubicBezTo>
                  <a:cubicBezTo>
                    <a:pt x="25765" y="27998"/>
                    <a:pt x="26798" y="25840"/>
                    <a:pt x="27767" y="23251"/>
                  </a:cubicBezTo>
                  <a:cubicBezTo>
                    <a:pt x="28892" y="20273"/>
                    <a:pt x="30774" y="17676"/>
                    <a:pt x="32217" y="14846"/>
                  </a:cubicBezTo>
                  <a:cubicBezTo>
                    <a:pt x="33667" y="12045"/>
                    <a:pt x="34693" y="8805"/>
                    <a:pt x="33929" y="5742"/>
                  </a:cubicBezTo>
                  <a:cubicBezTo>
                    <a:pt x="33427" y="3768"/>
                    <a:pt x="32160" y="1964"/>
                    <a:pt x="30420" y="938"/>
                  </a:cubicBezTo>
                  <a:cubicBezTo>
                    <a:pt x="29369" y="324"/>
                    <a:pt x="28163" y="0"/>
                    <a:pt x="269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2" name="Google Shape;1232;p13"/>
            <p:cNvSpPr/>
            <p:nvPr/>
          </p:nvSpPr>
          <p:spPr>
            <a:xfrm>
              <a:off x="5965964" y="631271"/>
              <a:ext cx="815928" cy="1020576"/>
            </a:xfrm>
            <a:custGeom>
              <a:avLst/>
              <a:gdLst/>
              <a:ahLst/>
              <a:cxnLst/>
              <a:rect l="l" t="t" r="r" b="b"/>
              <a:pathLst>
                <a:path w="7690" h="9619" extrusionOk="0">
                  <a:moveTo>
                    <a:pt x="1814" y="0"/>
                  </a:moveTo>
                  <a:cubicBezTo>
                    <a:pt x="1314" y="0"/>
                    <a:pt x="835" y="161"/>
                    <a:pt x="503" y="527"/>
                  </a:cubicBezTo>
                  <a:cubicBezTo>
                    <a:pt x="114" y="938"/>
                    <a:pt x="1" y="1532"/>
                    <a:pt x="29" y="2063"/>
                  </a:cubicBezTo>
                  <a:cubicBezTo>
                    <a:pt x="57" y="2621"/>
                    <a:pt x="234" y="3152"/>
                    <a:pt x="383" y="3683"/>
                  </a:cubicBezTo>
                  <a:cubicBezTo>
                    <a:pt x="913" y="5777"/>
                    <a:pt x="149" y="9017"/>
                    <a:pt x="3064" y="9547"/>
                  </a:cubicBezTo>
                  <a:cubicBezTo>
                    <a:pt x="3307" y="9596"/>
                    <a:pt x="3542" y="9619"/>
                    <a:pt x="3768" y="9619"/>
                  </a:cubicBezTo>
                  <a:cubicBezTo>
                    <a:pt x="6281" y="9619"/>
                    <a:pt x="7690" y="6774"/>
                    <a:pt x="7365" y="4418"/>
                  </a:cubicBezTo>
                  <a:cubicBezTo>
                    <a:pt x="7252" y="3739"/>
                    <a:pt x="6983" y="3060"/>
                    <a:pt x="6573" y="2501"/>
                  </a:cubicBezTo>
                  <a:cubicBezTo>
                    <a:pt x="6276" y="2119"/>
                    <a:pt x="5922" y="1822"/>
                    <a:pt x="5512" y="1589"/>
                  </a:cubicBezTo>
                  <a:cubicBezTo>
                    <a:pt x="5129" y="1383"/>
                    <a:pt x="4684" y="1263"/>
                    <a:pt x="4274" y="1058"/>
                  </a:cubicBezTo>
                  <a:cubicBezTo>
                    <a:pt x="3863" y="825"/>
                    <a:pt x="3474" y="527"/>
                    <a:pt x="3064" y="322"/>
                  </a:cubicBezTo>
                  <a:cubicBezTo>
                    <a:pt x="2683" y="117"/>
                    <a:pt x="2240" y="0"/>
                    <a:pt x="181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33" name="Google Shape;1233;p13"/>
            <p:cNvGrpSpPr/>
            <p:nvPr/>
          </p:nvGrpSpPr>
          <p:grpSpPr>
            <a:xfrm>
              <a:off x="5299623" y="889583"/>
              <a:ext cx="2350001" cy="1348750"/>
              <a:chOff x="6516473" y="1820321"/>
              <a:chExt cx="2350001" cy="1348750"/>
            </a:xfrm>
          </p:grpSpPr>
          <p:grpSp>
            <p:nvGrpSpPr>
              <p:cNvPr id="1234" name="Google Shape;1234;p13"/>
              <p:cNvGrpSpPr/>
              <p:nvPr/>
            </p:nvGrpSpPr>
            <p:grpSpPr>
              <a:xfrm>
                <a:off x="6516473" y="1820321"/>
                <a:ext cx="1504917" cy="1021126"/>
                <a:chOff x="5128378" y="1759883"/>
                <a:chExt cx="525423" cy="356526"/>
              </a:xfrm>
            </p:grpSpPr>
            <p:sp>
              <p:nvSpPr>
                <p:cNvPr id="1235" name="Google Shape;1235;p13"/>
                <p:cNvSpPr/>
                <p:nvPr/>
              </p:nvSpPr>
              <p:spPr>
                <a:xfrm>
                  <a:off x="5128378" y="1759883"/>
                  <a:ext cx="525423" cy="3565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19" h="10259" extrusionOk="0">
                      <a:moveTo>
                        <a:pt x="114" y="1"/>
                      </a:moveTo>
                      <a:cubicBezTo>
                        <a:pt x="58" y="1"/>
                        <a:pt x="1" y="58"/>
                        <a:pt x="1" y="150"/>
                      </a:cubicBezTo>
                      <a:lnTo>
                        <a:pt x="1" y="10139"/>
                      </a:lnTo>
                      <a:cubicBezTo>
                        <a:pt x="1" y="10195"/>
                        <a:pt x="58" y="10259"/>
                        <a:pt x="114" y="10259"/>
                      </a:cubicBezTo>
                      <a:lnTo>
                        <a:pt x="15006" y="10259"/>
                      </a:lnTo>
                      <a:cubicBezTo>
                        <a:pt x="15062" y="10259"/>
                        <a:pt x="15119" y="10195"/>
                        <a:pt x="15119" y="10139"/>
                      </a:cubicBezTo>
                      <a:lnTo>
                        <a:pt x="15119" y="150"/>
                      </a:lnTo>
                      <a:cubicBezTo>
                        <a:pt x="15119" y="58"/>
                        <a:pt x="15062" y="1"/>
                        <a:pt x="15006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6" name="Google Shape;1236;p13"/>
                <p:cNvSpPr/>
                <p:nvPr/>
              </p:nvSpPr>
              <p:spPr>
                <a:xfrm>
                  <a:off x="5472603" y="1829458"/>
                  <a:ext cx="11777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89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389" y="178"/>
                      </a:lnTo>
                      <a:lnTo>
                        <a:pt x="338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7" name="Google Shape;1237;p13"/>
                <p:cNvSpPr/>
                <p:nvPr/>
              </p:nvSpPr>
              <p:spPr>
                <a:xfrm>
                  <a:off x="5405948" y="1829458"/>
                  <a:ext cx="47263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0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1359" y="178"/>
                      </a:lnTo>
                      <a:lnTo>
                        <a:pt x="135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8" name="Google Shape;1238;p13"/>
                <p:cNvSpPr/>
                <p:nvPr/>
              </p:nvSpPr>
              <p:spPr>
                <a:xfrm>
                  <a:off x="5362924" y="1829458"/>
                  <a:ext cx="30791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6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885" y="178"/>
                      </a:lnTo>
                      <a:lnTo>
                        <a:pt x="88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9" name="Google Shape;1239;p13"/>
                <p:cNvSpPr/>
                <p:nvPr/>
              </p:nvSpPr>
              <p:spPr>
                <a:xfrm>
                  <a:off x="5341308" y="1829458"/>
                  <a:ext cx="1233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54" y="178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0" name="Google Shape;1240;p13"/>
                <p:cNvSpPr/>
                <p:nvPr/>
              </p:nvSpPr>
              <p:spPr>
                <a:xfrm>
                  <a:off x="5198960" y="1829458"/>
                  <a:ext cx="12615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0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629" y="178"/>
                      </a:lnTo>
                      <a:lnTo>
                        <a:pt x="362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1" name="Google Shape;1241;p13"/>
                <p:cNvSpPr/>
                <p:nvPr/>
              </p:nvSpPr>
              <p:spPr>
                <a:xfrm>
                  <a:off x="5513403" y="1858233"/>
                  <a:ext cx="102555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51" h="206" extrusionOk="0">
                      <a:moveTo>
                        <a:pt x="0" y="1"/>
                      </a:moveTo>
                      <a:lnTo>
                        <a:pt x="0" y="206"/>
                      </a:lnTo>
                      <a:lnTo>
                        <a:pt x="2950" y="206"/>
                      </a:lnTo>
                      <a:lnTo>
                        <a:pt x="2950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2" name="Google Shape;1242;p13"/>
                <p:cNvSpPr/>
                <p:nvPr/>
              </p:nvSpPr>
              <p:spPr>
                <a:xfrm>
                  <a:off x="5355799" y="1858233"/>
                  <a:ext cx="133033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8" h="206" extrusionOk="0">
                      <a:moveTo>
                        <a:pt x="1" y="1"/>
                      </a:moveTo>
                      <a:lnTo>
                        <a:pt x="1" y="206"/>
                      </a:lnTo>
                      <a:lnTo>
                        <a:pt x="3828" y="206"/>
                      </a:lnTo>
                      <a:lnTo>
                        <a:pt x="3828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3" name="Google Shape;1243;p13"/>
                <p:cNvSpPr/>
                <p:nvPr/>
              </p:nvSpPr>
              <p:spPr>
                <a:xfrm>
                  <a:off x="5318927" y="1858233"/>
                  <a:ext cx="14283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1" h="206" extrusionOk="0">
                      <a:moveTo>
                        <a:pt x="1" y="1"/>
                      </a:moveTo>
                      <a:lnTo>
                        <a:pt x="1" y="206"/>
                      </a:lnTo>
                      <a:lnTo>
                        <a:pt x="411" y="206"/>
                      </a:lnTo>
                      <a:lnTo>
                        <a:pt x="411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4" name="Google Shape;1244;p13"/>
                <p:cNvSpPr/>
                <p:nvPr/>
              </p:nvSpPr>
              <p:spPr>
                <a:xfrm>
                  <a:off x="5223531" y="1858233"/>
                  <a:ext cx="67663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7" h="206" extrusionOk="0">
                      <a:moveTo>
                        <a:pt x="1" y="1"/>
                      </a:moveTo>
                      <a:lnTo>
                        <a:pt x="1" y="206"/>
                      </a:lnTo>
                      <a:lnTo>
                        <a:pt x="1946" y="206"/>
                      </a:lnTo>
                      <a:lnTo>
                        <a:pt x="1946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5" name="Google Shape;1245;p13"/>
                <p:cNvSpPr/>
                <p:nvPr/>
              </p:nvSpPr>
              <p:spPr>
                <a:xfrm>
                  <a:off x="5163061" y="1858233"/>
                  <a:ext cx="40104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4" h="206" extrusionOk="0">
                      <a:moveTo>
                        <a:pt x="0" y="1"/>
                      </a:moveTo>
                      <a:lnTo>
                        <a:pt x="0" y="206"/>
                      </a:lnTo>
                      <a:lnTo>
                        <a:pt x="1154" y="206"/>
                      </a:lnTo>
                      <a:lnTo>
                        <a:pt x="11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6" name="Google Shape;1246;p13"/>
                <p:cNvSpPr/>
                <p:nvPr/>
              </p:nvSpPr>
              <p:spPr>
                <a:xfrm>
                  <a:off x="5472603" y="1941083"/>
                  <a:ext cx="11777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89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389" y="178"/>
                      </a:lnTo>
                      <a:lnTo>
                        <a:pt x="338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7" name="Google Shape;1247;p13"/>
                <p:cNvSpPr/>
                <p:nvPr/>
              </p:nvSpPr>
              <p:spPr>
                <a:xfrm>
                  <a:off x="5405948" y="1941083"/>
                  <a:ext cx="47263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0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1359" y="178"/>
                      </a:lnTo>
                      <a:lnTo>
                        <a:pt x="135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8" name="Google Shape;1248;p13"/>
                <p:cNvSpPr/>
                <p:nvPr/>
              </p:nvSpPr>
              <p:spPr>
                <a:xfrm>
                  <a:off x="5362924" y="1941083"/>
                  <a:ext cx="30791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6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885" y="178"/>
                      </a:lnTo>
                      <a:lnTo>
                        <a:pt x="88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9" name="Google Shape;1249;p13"/>
                <p:cNvSpPr/>
                <p:nvPr/>
              </p:nvSpPr>
              <p:spPr>
                <a:xfrm>
                  <a:off x="5341308" y="1941083"/>
                  <a:ext cx="1233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54" y="178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0" name="Google Shape;1250;p13"/>
                <p:cNvSpPr/>
                <p:nvPr/>
              </p:nvSpPr>
              <p:spPr>
                <a:xfrm>
                  <a:off x="5198960" y="1941083"/>
                  <a:ext cx="12615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0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629" y="178"/>
                      </a:lnTo>
                      <a:lnTo>
                        <a:pt x="362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1" name="Google Shape;1251;p13"/>
                <p:cNvSpPr/>
                <p:nvPr/>
              </p:nvSpPr>
              <p:spPr>
                <a:xfrm>
                  <a:off x="5513403" y="1970832"/>
                  <a:ext cx="7697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2215" y="178"/>
                      </a:lnTo>
                      <a:lnTo>
                        <a:pt x="221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2" name="Google Shape;1252;p13"/>
                <p:cNvSpPr/>
                <p:nvPr/>
              </p:nvSpPr>
              <p:spPr>
                <a:xfrm>
                  <a:off x="5379396" y="1970832"/>
                  <a:ext cx="10943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9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3149" y="178"/>
                      </a:lnTo>
                      <a:lnTo>
                        <a:pt x="314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3" name="Google Shape;1253;p13"/>
                <p:cNvSpPr/>
                <p:nvPr/>
              </p:nvSpPr>
              <p:spPr>
                <a:xfrm>
                  <a:off x="5337380" y="1970832"/>
                  <a:ext cx="1230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54" y="178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4" name="Google Shape;1254;p13"/>
                <p:cNvSpPr/>
                <p:nvPr/>
              </p:nvSpPr>
              <p:spPr>
                <a:xfrm>
                  <a:off x="5223531" y="1970832"/>
                  <a:ext cx="9320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2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2682" y="178"/>
                      </a:lnTo>
                      <a:lnTo>
                        <a:pt x="2682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5" name="Google Shape;1255;p13"/>
                <p:cNvSpPr/>
                <p:nvPr/>
              </p:nvSpPr>
              <p:spPr>
                <a:xfrm>
                  <a:off x="5183704" y="1970832"/>
                  <a:ext cx="2658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5" h="178" extrusionOk="0">
                      <a:moveTo>
                        <a:pt x="29" y="1"/>
                      </a:moveTo>
                      <a:lnTo>
                        <a:pt x="1" y="178"/>
                      </a:lnTo>
                      <a:lnTo>
                        <a:pt x="765" y="178"/>
                      </a:lnTo>
                      <a:lnTo>
                        <a:pt x="76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6" name="Google Shape;1256;p13"/>
                <p:cNvSpPr/>
                <p:nvPr/>
              </p:nvSpPr>
              <p:spPr>
                <a:xfrm>
                  <a:off x="5551492" y="2002561"/>
                  <a:ext cx="38888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9" h="206" extrusionOk="0">
                      <a:moveTo>
                        <a:pt x="1" y="0"/>
                      </a:moveTo>
                      <a:lnTo>
                        <a:pt x="1" y="206"/>
                      </a:lnTo>
                      <a:lnTo>
                        <a:pt x="1119" y="206"/>
                      </a:lnTo>
                      <a:lnTo>
                        <a:pt x="1119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7" name="Google Shape;1257;p13"/>
                <p:cNvSpPr/>
                <p:nvPr/>
              </p:nvSpPr>
              <p:spPr>
                <a:xfrm>
                  <a:off x="5405948" y="2002561"/>
                  <a:ext cx="125908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23" h="206" extrusionOk="0">
                      <a:moveTo>
                        <a:pt x="1" y="0"/>
                      </a:moveTo>
                      <a:lnTo>
                        <a:pt x="1" y="206"/>
                      </a:lnTo>
                      <a:lnTo>
                        <a:pt x="3623" y="206"/>
                      </a:lnTo>
                      <a:lnTo>
                        <a:pt x="3623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8" name="Google Shape;1258;p13"/>
                <p:cNvSpPr/>
                <p:nvPr/>
              </p:nvSpPr>
              <p:spPr>
                <a:xfrm>
                  <a:off x="5347459" y="2002561"/>
                  <a:ext cx="35934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4" h="206" extrusionOk="0">
                      <a:moveTo>
                        <a:pt x="0" y="0"/>
                      </a:moveTo>
                      <a:lnTo>
                        <a:pt x="0" y="206"/>
                      </a:lnTo>
                      <a:lnTo>
                        <a:pt x="1033" y="206"/>
                      </a:lnTo>
                      <a:lnTo>
                        <a:pt x="1033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9" name="Google Shape;1259;p13"/>
                <p:cNvSpPr/>
                <p:nvPr/>
              </p:nvSpPr>
              <p:spPr>
                <a:xfrm>
                  <a:off x="5198960" y="2002561"/>
                  <a:ext cx="129106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5" h="206" extrusionOk="0">
                      <a:moveTo>
                        <a:pt x="0" y="0"/>
                      </a:moveTo>
                      <a:lnTo>
                        <a:pt x="0" y="206"/>
                      </a:lnTo>
                      <a:lnTo>
                        <a:pt x="3714" y="206"/>
                      </a:lnTo>
                      <a:lnTo>
                        <a:pt x="3714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0" name="Google Shape;1260;p13"/>
                <p:cNvSpPr/>
                <p:nvPr/>
              </p:nvSpPr>
              <p:spPr>
                <a:xfrm>
                  <a:off x="5513403" y="2032309"/>
                  <a:ext cx="7697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" h="178" extrusionOk="0">
                      <a:moveTo>
                        <a:pt x="0" y="0"/>
                      </a:moveTo>
                      <a:lnTo>
                        <a:pt x="0" y="177"/>
                      </a:lnTo>
                      <a:lnTo>
                        <a:pt x="2215" y="177"/>
                      </a:lnTo>
                      <a:lnTo>
                        <a:pt x="2215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1" name="Google Shape;1261;p13"/>
                <p:cNvSpPr/>
                <p:nvPr/>
              </p:nvSpPr>
              <p:spPr>
                <a:xfrm>
                  <a:off x="5379396" y="2032309"/>
                  <a:ext cx="10943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9" h="178" extrusionOk="0">
                      <a:moveTo>
                        <a:pt x="1" y="0"/>
                      </a:moveTo>
                      <a:lnTo>
                        <a:pt x="1" y="177"/>
                      </a:lnTo>
                      <a:lnTo>
                        <a:pt x="3149" y="177"/>
                      </a:lnTo>
                      <a:lnTo>
                        <a:pt x="3149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2" name="Google Shape;1262;p13"/>
                <p:cNvSpPr/>
                <p:nvPr/>
              </p:nvSpPr>
              <p:spPr>
                <a:xfrm>
                  <a:off x="5337380" y="2032309"/>
                  <a:ext cx="1230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" h="178" extrusionOk="0">
                      <a:moveTo>
                        <a:pt x="0" y="0"/>
                      </a:moveTo>
                      <a:lnTo>
                        <a:pt x="0" y="177"/>
                      </a:lnTo>
                      <a:lnTo>
                        <a:pt x="354" y="177"/>
                      </a:lnTo>
                      <a:lnTo>
                        <a:pt x="354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3" name="Google Shape;1263;p13"/>
                <p:cNvSpPr/>
                <p:nvPr/>
              </p:nvSpPr>
              <p:spPr>
                <a:xfrm>
                  <a:off x="5223531" y="2031336"/>
                  <a:ext cx="93206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2" h="206" extrusionOk="0">
                      <a:moveTo>
                        <a:pt x="1" y="0"/>
                      </a:moveTo>
                      <a:lnTo>
                        <a:pt x="1" y="205"/>
                      </a:lnTo>
                      <a:lnTo>
                        <a:pt x="2682" y="205"/>
                      </a:lnTo>
                      <a:lnTo>
                        <a:pt x="2682" y="28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4" name="Google Shape;1264;p13"/>
                <p:cNvSpPr/>
                <p:nvPr/>
              </p:nvSpPr>
              <p:spPr>
                <a:xfrm>
                  <a:off x="5183704" y="2031336"/>
                  <a:ext cx="26586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5" h="206" extrusionOk="0">
                      <a:moveTo>
                        <a:pt x="29" y="0"/>
                      </a:moveTo>
                      <a:lnTo>
                        <a:pt x="1" y="205"/>
                      </a:lnTo>
                      <a:lnTo>
                        <a:pt x="765" y="205"/>
                      </a:lnTo>
                      <a:lnTo>
                        <a:pt x="765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5" name="Google Shape;1265;p13"/>
                <p:cNvSpPr/>
                <p:nvPr/>
              </p:nvSpPr>
              <p:spPr>
                <a:xfrm>
                  <a:off x="5599451" y="1995437"/>
                  <a:ext cx="20678" cy="255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5" h="736" extrusionOk="0">
                      <a:moveTo>
                        <a:pt x="121" y="0"/>
                      </a:moveTo>
                      <a:lnTo>
                        <a:pt x="36" y="177"/>
                      </a:lnTo>
                      <a:lnTo>
                        <a:pt x="298" y="354"/>
                      </a:lnTo>
                      <a:lnTo>
                        <a:pt x="0" y="587"/>
                      </a:lnTo>
                      <a:lnTo>
                        <a:pt x="92" y="736"/>
                      </a:lnTo>
                      <a:lnTo>
                        <a:pt x="595" y="354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6" name="Google Shape;1266;p13"/>
                <p:cNvSpPr/>
                <p:nvPr/>
              </p:nvSpPr>
              <p:spPr>
                <a:xfrm>
                  <a:off x="5595524" y="1822333"/>
                  <a:ext cx="21408" cy="25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737" extrusionOk="0">
                      <a:moveTo>
                        <a:pt x="503" y="1"/>
                      </a:moveTo>
                      <a:lnTo>
                        <a:pt x="0" y="355"/>
                      </a:lnTo>
                      <a:lnTo>
                        <a:pt x="531" y="737"/>
                      </a:lnTo>
                      <a:lnTo>
                        <a:pt x="616" y="560"/>
                      </a:lnTo>
                      <a:lnTo>
                        <a:pt x="326" y="355"/>
                      </a:lnTo>
                      <a:lnTo>
                        <a:pt x="587" y="149"/>
                      </a:lnTo>
                      <a:lnTo>
                        <a:pt x="503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7" name="Google Shape;1267;p13"/>
                <p:cNvSpPr/>
                <p:nvPr/>
              </p:nvSpPr>
              <p:spPr>
                <a:xfrm>
                  <a:off x="5166258" y="1820387"/>
                  <a:ext cx="21408" cy="255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736" extrusionOk="0">
                      <a:moveTo>
                        <a:pt x="121" y="0"/>
                      </a:moveTo>
                      <a:lnTo>
                        <a:pt x="29" y="142"/>
                      </a:lnTo>
                      <a:lnTo>
                        <a:pt x="298" y="354"/>
                      </a:lnTo>
                      <a:lnTo>
                        <a:pt x="0" y="559"/>
                      </a:lnTo>
                      <a:lnTo>
                        <a:pt x="85" y="736"/>
                      </a:lnTo>
                      <a:lnTo>
                        <a:pt x="616" y="354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8" name="Google Shape;1268;p13"/>
                <p:cNvSpPr/>
                <p:nvPr/>
              </p:nvSpPr>
              <p:spPr>
                <a:xfrm>
                  <a:off x="5138456" y="1786434"/>
                  <a:ext cx="2259" cy="595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1713" extrusionOk="0">
                      <a:moveTo>
                        <a:pt x="36" y="1"/>
                      </a:moveTo>
                      <a:cubicBezTo>
                        <a:pt x="1" y="1"/>
                        <a:pt x="1" y="1"/>
                        <a:pt x="1" y="29"/>
                      </a:cubicBezTo>
                      <a:lnTo>
                        <a:pt x="1" y="1685"/>
                      </a:lnTo>
                      <a:cubicBezTo>
                        <a:pt x="1" y="1713"/>
                        <a:pt x="1" y="1713"/>
                        <a:pt x="36" y="1713"/>
                      </a:cubicBezTo>
                      <a:cubicBezTo>
                        <a:pt x="65" y="1713"/>
                        <a:pt x="65" y="1713"/>
                        <a:pt x="65" y="1685"/>
                      </a:cubicBezTo>
                      <a:lnTo>
                        <a:pt x="65" y="29"/>
                      </a:lnTo>
                      <a:cubicBezTo>
                        <a:pt x="65" y="1"/>
                        <a:pt x="65" y="1"/>
                        <a:pt x="36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9" name="Google Shape;1269;p13"/>
                <p:cNvSpPr/>
                <p:nvPr/>
              </p:nvSpPr>
              <p:spPr>
                <a:xfrm>
                  <a:off x="5138456" y="1858233"/>
                  <a:ext cx="2259" cy="194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560" extrusionOk="0">
                      <a:moveTo>
                        <a:pt x="36" y="1"/>
                      </a:moveTo>
                      <a:cubicBezTo>
                        <a:pt x="1" y="1"/>
                        <a:pt x="1" y="29"/>
                        <a:pt x="1" y="29"/>
                      </a:cubicBezTo>
                      <a:lnTo>
                        <a:pt x="1" y="531"/>
                      </a:lnTo>
                      <a:cubicBezTo>
                        <a:pt x="1" y="560"/>
                        <a:pt x="1" y="560"/>
                        <a:pt x="36" y="560"/>
                      </a:cubicBezTo>
                      <a:cubicBezTo>
                        <a:pt x="65" y="560"/>
                        <a:pt x="65" y="560"/>
                        <a:pt x="65" y="531"/>
                      </a:cubicBezTo>
                      <a:lnTo>
                        <a:pt x="65" y="29"/>
                      </a:lnTo>
                      <a:cubicBezTo>
                        <a:pt x="65" y="29"/>
                        <a:pt x="65" y="1"/>
                        <a:pt x="36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0" name="Google Shape;1270;p13"/>
                <p:cNvSpPr/>
                <p:nvPr/>
              </p:nvSpPr>
              <p:spPr>
                <a:xfrm>
                  <a:off x="5140680" y="1775139"/>
                  <a:ext cx="38888" cy="22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9" h="65" extrusionOk="0">
                      <a:moveTo>
                        <a:pt x="29" y="1"/>
                      </a:moveTo>
                      <a:cubicBezTo>
                        <a:pt x="1" y="1"/>
                        <a:pt x="1" y="1"/>
                        <a:pt x="1" y="29"/>
                      </a:cubicBezTo>
                      <a:cubicBezTo>
                        <a:pt x="1" y="29"/>
                        <a:pt x="1" y="64"/>
                        <a:pt x="29" y="64"/>
                      </a:cubicBezTo>
                      <a:lnTo>
                        <a:pt x="1090" y="64"/>
                      </a:lnTo>
                      <a:lnTo>
                        <a:pt x="1118" y="29"/>
                      </a:lnTo>
                      <a:cubicBezTo>
                        <a:pt x="1118" y="1"/>
                        <a:pt x="1090" y="1"/>
                        <a:pt x="109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71" name="Google Shape;1271;p13"/>
              <p:cNvGrpSpPr/>
              <p:nvPr/>
            </p:nvGrpSpPr>
            <p:grpSpPr>
              <a:xfrm>
                <a:off x="7367131" y="2189551"/>
                <a:ext cx="1499343" cy="979520"/>
                <a:chOff x="5425374" y="2441175"/>
                <a:chExt cx="523477" cy="341999"/>
              </a:xfrm>
            </p:grpSpPr>
            <p:sp>
              <p:nvSpPr>
                <p:cNvPr id="1272" name="Google Shape;1272;p13"/>
                <p:cNvSpPr/>
                <p:nvPr/>
              </p:nvSpPr>
              <p:spPr>
                <a:xfrm>
                  <a:off x="5425374" y="2441175"/>
                  <a:ext cx="523477" cy="341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63" h="9841" extrusionOk="0">
                      <a:moveTo>
                        <a:pt x="121" y="0"/>
                      </a:moveTo>
                      <a:cubicBezTo>
                        <a:pt x="57" y="0"/>
                        <a:pt x="1" y="57"/>
                        <a:pt x="1" y="113"/>
                      </a:cubicBezTo>
                      <a:lnTo>
                        <a:pt x="1" y="9727"/>
                      </a:lnTo>
                      <a:cubicBezTo>
                        <a:pt x="1" y="9784"/>
                        <a:pt x="57" y="9840"/>
                        <a:pt x="121" y="9840"/>
                      </a:cubicBezTo>
                      <a:lnTo>
                        <a:pt x="14949" y="9840"/>
                      </a:lnTo>
                      <a:cubicBezTo>
                        <a:pt x="15005" y="9840"/>
                        <a:pt x="15062" y="9784"/>
                        <a:pt x="15062" y="9727"/>
                      </a:cubicBezTo>
                      <a:lnTo>
                        <a:pt x="15062" y="113"/>
                      </a:lnTo>
                      <a:cubicBezTo>
                        <a:pt x="15062" y="57"/>
                        <a:pt x="15005" y="0"/>
                        <a:pt x="14949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3" name="Google Shape;1273;p13"/>
                <p:cNvSpPr/>
                <p:nvPr/>
              </p:nvSpPr>
              <p:spPr>
                <a:xfrm>
                  <a:off x="5485879" y="2485172"/>
                  <a:ext cx="118749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7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3417" y="262"/>
                      </a:lnTo>
                      <a:lnTo>
                        <a:pt x="341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4" name="Google Shape;1274;p13"/>
                <p:cNvSpPr/>
                <p:nvPr/>
              </p:nvSpPr>
              <p:spPr>
                <a:xfrm>
                  <a:off x="5625272" y="2485172"/>
                  <a:ext cx="46985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2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1351" y="262"/>
                      </a:lnTo>
                      <a:lnTo>
                        <a:pt x="1351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5" name="Google Shape;1275;p13"/>
                <p:cNvSpPr/>
                <p:nvPr/>
              </p:nvSpPr>
              <p:spPr>
                <a:xfrm>
                  <a:off x="5685498" y="2485172"/>
                  <a:ext cx="30756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5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885" y="262"/>
                      </a:lnTo>
                      <a:lnTo>
                        <a:pt x="885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6" name="Google Shape;1276;p13"/>
                <p:cNvSpPr/>
                <p:nvPr/>
              </p:nvSpPr>
              <p:spPr>
                <a:xfrm>
                  <a:off x="5725568" y="2485172"/>
                  <a:ext cx="12337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263" extrusionOk="0">
                      <a:moveTo>
                        <a:pt x="1" y="0"/>
                      </a:moveTo>
                      <a:lnTo>
                        <a:pt x="1" y="262"/>
                      </a:lnTo>
                      <a:lnTo>
                        <a:pt x="354" y="262"/>
                      </a:lnTo>
                      <a:lnTo>
                        <a:pt x="354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7" name="Google Shape;1277;p13"/>
                <p:cNvSpPr/>
                <p:nvPr/>
              </p:nvSpPr>
              <p:spPr>
                <a:xfrm>
                  <a:off x="5754343" y="2485172"/>
                  <a:ext cx="127854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79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3679" y="262"/>
                      </a:lnTo>
                      <a:lnTo>
                        <a:pt x="367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8" name="Google Shape;1278;p13"/>
                <p:cNvSpPr/>
                <p:nvPr/>
              </p:nvSpPr>
              <p:spPr>
                <a:xfrm>
                  <a:off x="5460301" y="2511723"/>
                  <a:ext cx="103528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79" h="270" extrusionOk="0">
                      <a:moveTo>
                        <a:pt x="0" y="0"/>
                      </a:moveTo>
                      <a:lnTo>
                        <a:pt x="0" y="269"/>
                      </a:lnTo>
                      <a:lnTo>
                        <a:pt x="2979" y="269"/>
                      </a:lnTo>
                      <a:lnTo>
                        <a:pt x="297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9" name="Google Shape;1279;p13"/>
                <p:cNvSpPr/>
                <p:nvPr/>
              </p:nvSpPr>
              <p:spPr>
                <a:xfrm>
                  <a:off x="5588399" y="2511723"/>
                  <a:ext cx="135222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1" h="270" extrusionOk="0">
                      <a:moveTo>
                        <a:pt x="0" y="0"/>
                      </a:moveTo>
                      <a:lnTo>
                        <a:pt x="0" y="269"/>
                      </a:lnTo>
                      <a:lnTo>
                        <a:pt x="3891" y="269"/>
                      </a:lnTo>
                      <a:lnTo>
                        <a:pt x="3891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0" name="Google Shape;1280;p13"/>
                <p:cNvSpPr/>
                <p:nvPr/>
              </p:nvSpPr>
              <p:spPr>
                <a:xfrm>
                  <a:off x="5745968" y="2511723"/>
                  <a:ext cx="15534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" h="270" extrusionOk="0">
                      <a:moveTo>
                        <a:pt x="1" y="0"/>
                      </a:moveTo>
                      <a:lnTo>
                        <a:pt x="1" y="269"/>
                      </a:lnTo>
                      <a:lnTo>
                        <a:pt x="446" y="269"/>
                      </a:lnTo>
                      <a:lnTo>
                        <a:pt x="446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1" name="Google Shape;1281;p13"/>
                <p:cNvSpPr/>
                <p:nvPr/>
              </p:nvSpPr>
              <p:spPr>
                <a:xfrm>
                  <a:off x="5788992" y="2511723"/>
                  <a:ext cx="68636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75" h="270" extrusionOk="0">
                      <a:moveTo>
                        <a:pt x="1" y="0"/>
                      </a:moveTo>
                      <a:lnTo>
                        <a:pt x="1" y="269"/>
                      </a:lnTo>
                      <a:lnTo>
                        <a:pt x="1974" y="269"/>
                      </a:lnTo>
                      <a:lnTo>
                        <a:pt x="1974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2" name="Google Shape;1282;p13"/>
                <p:cNvSpPr/>
                <p:nvPr/>
              </p:nvSpPr>
              <p:spPr>
                <a:xfrm>
                  <a:off x="5878237" y="2511723"/>
                  <a:ext cx="39861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7" h="270" extrusionOk="0">
                      <a:moveTo>
                        <a:pt x="1" y="0"/>
                      </a:moveTo>
                      <a:lnTo>
                        <a:pt x="1" y="269"/>
                      </a:lnTo>
                      <a:lnTo>
                        <a:pt x="1147" y="269"/>
                      </a:lnTo>
                      <a:lnTo>
                        <a:pt x="114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3" name="Google Shape;1283;p13"/>
                <p:cNvSpPr/>
                <p:nvPr/>
              </p:nvSpPr>
              <p:spPr>
                <a:xfrm>
                  <a:off x="5485879" y="2542444"/>
                  <a:ext cx="118749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7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3417" y="269"/>
                      </a:lnTo>
                      <a:lnTo>
                        <a:pt x="3417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4" name="Google Shape;1284;p13"/>
                <p:cNvSpPr/>
                <p:nvPr/>
              </p:nvSpPr>
              <p:spPr>
                <a:xfrm>
                  <a:off x="5625272" y="2542444"/>
                  <a:ext cx="46985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2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1351" y="269"/>
                      </a:lnTo>
                      <a:lnTo>
                        <a:pt x="1351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5" name="Google Shape;1285;p13"/>
                <p:cNvSpPr/>
                <p:nvPr/>
              </p:nvSpPr>
              <p:spPr>
                <a:xfrm>
                  <a:off x="5685498" y="2542444"/>
                  <a:ext cx="30756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5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885" y="269"/>
                      </a:lnTo>
                      <a:lnTo>
                        <a:pt x="885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6" name="Google Shape;1286;p13"/>
                <p:cNvSpPr/>
                <p:nvPr/>
              </p:nvSpPr>
              <p:spPr>
                <a:xfrm>
                  <a:off x="5725568" y="2542444"/>
                  <a:ext cx="12337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270" extrusionOk="0">
                      <a:moveTo>
                        <a:pt x="1" y="1"/>
                      </a:moveTo>
                      <a:lnTo>
                        <a:pt x="1" y="269"/>
                      </a:lnTo>
                      <a:lnTo>
                        <a:pt x="354" y="269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7" name="Google Shape;1287;p13"/>
                <p:cNvSpPr/>
                <p:nvPr/>
              </p:nvSpPr>
              <p:spPr>
                <a:xfrm>
                  <a:off x="5754343" y="2542444"/>
                  <a:ext cx="127854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79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3679" y="269"/>
                      </a:lnTo>
                      <a:lnTo>
                        <a:pt x="3679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8" name="Google Shape;1288;p13"/>
                <p:cNvSpPr/>
                <p:nvPr/>
              </p:nvSpPr>
              <p:spPr>
                <a:xfrm>
                  <a:off x="5485879" y="2568995"/>
                  <a:ext cx="7795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3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2243" y="270"/>
                      </a:lnTo>
                      <a:lnTo>
                        <a:pt x="224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9" name="Google Shape;1289;p13"/>
                <p:cNvSpPr/>
                <p:nvPr/>
              </p:nvSpPr>
              <p:spPr>
                <a:xfrm>
                  <a:off x="5588399" y="2568995"/>
                  <a:ext cx="111625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2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3212" y="270"/>
                      </a:lnTo>
                      <a:lnTo>
                        <a:pt x="3212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0" name="Google Shape;1290;p13"/>
                <p:cNvSpPr/>
                <p:nvPr/>
              </p:nvSpPr>
              <p:spPr>
                <a:xfrm>
                  <a:off x="5729738" y="2568995"/>
                  <a:ext cx="1331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383" y="270"/>
                      </a:lnTo>
                      <a:lnTo>
                        <a:pt x="38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1" name="Google Shape;1291;p13"/>
                <p:cNvSpPr/>
                <p:nvPr/>
              </p:nvSpPr>
              <p:spPr>
                <a:xfrm>
                  <a:off x="5762441" y="2568995"/>
                  <a:ext cx="95187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39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2738" y="270"/>
                      </a:lnTo>
                      <a:lnTo>
                        <a:pt x="2738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2" name="Google Shape;1292;p13"/>
                <p:cNvSpPr/>
                <p:nvPr/>
              </p:nvSpPr>
              <p:spPr>
                <a:xfrm>
                  <a:off x="5869896" y="2568022"/>
                  <a:ext cx="27802" cy="103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0" h="298" extrusionOk="0">
                      <a:moveTo>
                        <a:pt x="800" y="0"/>
                      </a:moveTo>
                      <a:lnTo>
                        <a:pt x="0" y="29"/>
                      </a:lnTo>
                      <a:lnTo>
                        <a:pt x="36" y="298"/>
                      </a:lnTo>
                      <a:lnTo>
                        <a:pt x="800" y="269"/>
                      </a:lnTo>
                      <a:lnTo>
                        <a:pt x="80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3" name="Google Shape;1293;p13"/>
                <p:cNvSpPr/>
                <p:nvPr/>
              </p:nvSpPr>
              <p:spPr>
                <a:xfrm>
                  <a:off x="5485879" y="2644965"/>
                  <a:ext cx="39861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7" h="235" extrusionOk="0">
                      <a:moveTo>
                        <a:pt x="0" y="1"/>
                      </a:moveTo>
                      <a:lnTo>
                        <a:pt x="0" y="234"/>
                      </a:lnTo>
                      <a:lnTo>
                        <a:pt x="1146" y="234"/>
                      </a:lnTo>
                      <a:lnTo>
                        <a:pt x="1146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4" name="Google Shape;1294;p13"/>
                <p:cNvSpPr/>
                <p:nvPr/>
              </p:nvSpPr>
              <p:spPr>
                <a:xfrm>
                  <a:off x="5545375" y="2644965"/>
                  <a:ext cx="126881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51" h="235" extrusionOk="0">
                      <a:moveTo>
                        <a:pt x="0" y="1"/>
                      </a:moveTo>
                      <a:lnTo>
                        <a:pt x="0" y="234"/>
                      </a:lnTo>
                      <a:lnTo>
                        <a:pt x="3650" y="234"/>
                      </a:lnTo>
                      <a:lnTo>
                        <a:pt x="3650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5" name="Google Shape;1295;p13"/>
                <p:cNvSpPr/>
                <p:nvPr/>
              </p:nvSpPr>
              <p:spPr>
                <a:xfrm>
                  <a:off x="5695820" y="2644965"/>
                  <a:ext cx="35934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4" h="235" extrusionOk="0">
                      <a:moveTo>
                        <a:pt x="1" y="1"/>
                      </a:moveTo>
                      <a:lnTo>
                        <a:pt x="1" y="234"/>
                      </a:lnTo>
                      <a:lnTo>
                        <a:pt x="1033" y="234"/>
                      </a:lnTo>
                      <a:lnTo>
                        <a:pt x="103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6" name="Google Shape;1296;p13"/>
                <p:cNvSpPr/>
                <p:nvPr/>
              </p:nvSpPr>
              <p:spPr>
                <a:xfrm>
                  <a:off x="5752119" y="2644965"/>
                  <a:ext cx="130079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43" h="235" extrusionOk="0">
                      <a:moveTo>
                        <a:pt x="1" y="1"/>
                      </a:moveTo>
                      <a:lnTo>
                        <a:pt x="1" y="234"/>
                      </a:lnTo>
                      <a:lnTo>
                        <a:pt x="3743" y="234"/>
                      </a:lnTo>
                      <a:lnTo>
                        <a:pt x="374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7" name="Google Shape;1297;p13"/>
                <p:cNvSpPr/>
                <p:nvPr/>
              </p:nvSpPr>
              <p:spPr>
                <a:xfrm>
                  <a:off x="5485879" y="2671516"/>
                  <a:ext cx="7795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3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2243" y="270"/>
                      </a:lnTo>
                      <a:lnTo>
                        <a:pt x="224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8" name="Google Shape;1298;p13"/>
                <p:cNvSpPr/>
                <p:nvPr/>
              </p:nvSpPr>
              <p:spPr>
                <a:xfrm>
                  <a:off x="5588399" y="2671516"/>
                  <a:ext cx="111625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2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3212" y="270"/>
                      </a:lnTo>
                      <a:lnTo>
                        <a:pt x="3212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9" name="Google Shape;1299;p13"/>
                <p:cNvSpPr/>
                <p:nvPr/>
              </p:nvSpPr>
              <p:spPr>
                <a:xfrm>
                  <a:off x="5729738" y="2671516"/>
                  <a:ext cx="1331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383" y="270"/>
                      </a:lnTo>
                      <a:lnTo>
                        <a:pt x="38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0" name="Google Shape;1300;p13"/>
                <p:cNvSpPr/>
                <p:nvPr/>
              </p:nvSpPr>
              <p:spPr>
                <a:xfrm>
                  <a:off x="5762441" y="2671516"/>
                  <a:ext cx="95187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39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2738" y="270"/>
                      </a:lnTo>
                      <a:lnTo>
                        <a:pt x="2738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1" name="Google Shape;1301;p13"/>
                <p:cNvSpPr/>
                <p:nvPr/>
              </p:nvSpPr>
              <p:spPr>
                <a:xfrm>
                  <a:off x="5869896" y="2670543"/>
                  <a:ext cx="27802" cy="103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0" h="298" extrusionOk="0">
                      <a:moveTo>
                        <a:pt x="800" y="0"/>
                      </a:moveTo>
                      <a:lnTo>
                        <a:pt x="0" y="29"/>
                      </a:lnTo>
                      <a:lnTo>
                        <a:pt x="36" y="298"/>
                      </a:lnTo>
                      <a:lnTo>
                        <a:pt x="800" y="262"/>
                      </a:lnTo>
                      <a:lnTo>
                        <a:pt x="80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2" name="Google Shape;1302;p13"/>
                <p:cNvSpPr/>
                <p:nvPr/>
              </p:nvSpPr>
              <p:spPr>
                <a:xfrm>
                  <a:off x="5453176" y="2637840"/>
                  <a:ext cx="20434" cy="25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8" h="737" extrusionOk="0">
                      <a:moveTo>
                        <a:pt x="531" y="1"/>
                      </a:moveTo>
                      <a:lnTo>
                        <a:pt x="0" y="383"/>
                      </a:lnTo>
                      <a:lnTo>
                        <a:pt x="559" y="736"/>
                      </a:lnTo>
                      <a:lnTo>
                        <a:pt x="587" y="673"/>
                      </a:lnTo>
                      <a:lnTo>
                        <a:pt x="587" y="467"/>
                      </a:lnTo>
                      <a:lnTo>
                        <a:pt x="467" y="383"/>
                      </a:lnTo>
                      <a:lnTo>
                        <a:pt x="587" y="291"/>
                      </a:lnTo>
                      <a:lnTo>
                        <a:pt x="587" y="85"/>
                      </a:lnTo>
                      <a:lnTo>
                        <a:pt x="531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3" name="Google Shape;1303;p13"/>
                <p:cNvSpPr/>
                <p:nvPr/>
              </p:nvSpPr>
              <p:spPr>
                <a:xfrm>
                  <a:off x="5937490" y="2718710"/>
                  <a:ext cx="1251" cy="440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" h="1268" extrusionOk="0">
                      <a:moveTo>
                        <a:pt x="1" y="1"/>
                      </a:moveTo>
                      <a:lnTo>
                        <a:pt x="1" y="1267"/>
                      </a:lnTo>
                      <a:lnTo>
                        <a:pt x="36" y="1267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4" name="Google Shape;1304;p13"/>
                <p:cNvSpPr/>
                <p:nvPr/>
              </p:nvSpPr>
              <p:spPr>
                <a:xfrm>
                  <a:off x="5937490" y="2681837"/>
                  <a:ext cx="1251" cy="162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" h="468" extrusionOk="0">
                      <a:moveTo>
                        <a:pt x="1" y="1"/>
                      </a:moveTo>
                      <a:lnTo>
                        <a:pt x="1" y="468"/>
                      </a:lnTo>
                      <a:lnTo>
                        <a:pt x="36" y="468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305" name="Google Shape;1305;p13"/>
            <p:cNvGrpSpPr/>
            <p:nvPr/>
          </p:nvGrpSpPr>
          <p:grpSpPr>
            <a:xfrm>
              <a:off x="5056682" y="1397201"/>
              <a:ext cx="3374102" cy="3208975"/>
              <a:chOff x="-547276" y="2364562"/>
              <a:chExt cx="2266628" cy="2155700"/>
            </a:xfrm>
          </p:grpSpPr>
          <p:sp>
            <p:nvSpPr>
              <p:cNvPr id="1306" name="Google Shape;1306;p13"/>
              <p:cNvSpPr/>
              <p:nvPr/>
            </p:nvSpPr>
            <p:spPr>
              <a:xfrm>
                <a:off x="1208761" y="3688232"/>
                <a:ext cx="44014" cy="795949"/>
              </a:xfrm>
              <a:custGeom>
                <a:avLst/>
                <a:gdLst/>
                <a:ahLst/>
                <a:cxnLst/>
                <a:rect l="l" t="t" r="r" b="b"/>
                <a:pathLst>
                  <a:path w="619" h="11194" extrusionOk="0">
                    <a:moveTo>
                      <a:pt x="0" y="1"/>
                    </a:moveTo>
                    <a:lnTo>
                      <a:pt x="90" y="11193"/>
                    </a:lnTo>
                    <a:lnTo>
                      <a:pt x="529" y="11193"/>
                    </a:lnTo>
                    <a:lnTo>
                      <a:pt x="619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7" name="Google Shape;1307;p13"/>
              <p:cNvSpPr/>
              <p:nvPr/>
            </p:nvSpPr>
            <p:spPr>
              <a:xfrm>
                <a:off x="1163250" y="4158174"/>
                <a:ext cx="136526" cy="64375"/>
              </a:xfrm>
              <a:custGeom>
                <a:avLst/>
                <a:gdLst/>
                <a:ahLst/>
                <a:cxnLst/>
                <a:rect l="l" t="t" r="r" b="b"/>
                <a:pathLst>
                  <a:path w="1920" h="842" extrusionOk="0">
                    <a:moveTo>
                      <a:pt x="334" y="0"/>
                    </a:moveTo>
                    <a:lnTo>
                      <a:pt x="1" y="841"/>
                    </a:lnTo>
                    <a:lnTo>
                      <a:pt x="1920" y="841"/>
                    </a:lnTo>
                    <a:lnTo>
                      <a:pt x="156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8" name="Google Shape;1308;p13"/>
              <p:cNvSpPr/>
              <p:nvPr/>
            </p:nvSpPr>
            <p:spPr>
              <a:xfrm>
                <a:off x="1163252" y="4217985"/>
                <a:ext cx="136522" cy="57951"/>
              </a:xfrm>
              <a:custGeom>
                <a:avLst/>
                <a:gdLst/>
                <a:ahLst/>
                <a:cxnLst/>
                <a:rect l="l" t="t" r="r" b="b"/>
                <a:pathLst>
                  <a:path w="1920" h="815" extrusionOk="0">
                    <a:moveTo>
                      <a:pt x="1" y="0"/>
                    </a:moveTo>
                    <a:lnTo>
                      <a:pt x="355" y="682"/>
                    </a:lnTo>
                    <a:cubicBezTo>
                      <a:pt x="418" y="767"/>
                      <a:pt x="508" y="814"/>
                      <a:pt x="598" y="814"/>
                    </a:cubicBezTo>
                    <a:lnTo>
                      <a:pt x="1301" y="814"/>
                    </a:lnTo>
                    <a:cubicBezTo>
                      <a:pt x="1412" y="814"/>
                      <a:pt x="1497" y="767"/>
                      <a:pt x="1544" y="682"/>
                    </a:cubicBezTo>
                    <a:lnTo>
                      <a:pt x="192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9" name="Google Shape;1309;p13"/>
              <p:cNvSpPr/>
              <p:nvPr/>
            </p:nvSpPr>
            <p:spPr>
              <a:xfrm>
                <a:off x="1258749" y="4158184"/>
                <a:ext cx="197459" cy="326016"/>
              </a:xfrm>
              <a:custGeom>
                <a:avLst/>
                <a:gdLst/>
                <a:ahLst/>
                <a:cxnLst/>
                <a:rect l="l" t="t" r="r" b="b"/>
                <a:pathLst>
                  <a:path w="2777" h="4585" extrusionOk="0">
                    <a:moveTo>
                      <a:pt x="0" y="0"/>
                    </a:moveTo>
                    <a:lnTo>
                      <a:pt x="2316" y="4584"/>
                    </a:lnTo>
                    <a:lnTo>
                      <a:pt x="2776" y="4584"/>
                    </a:lnTo>
                    <a:lnTo>
                      <a:pt x="862" y="334"/>
                    </a:lnTo>
                    <a:cubicBezTo>
                      <a:pt x="772" y="133"/>
                      <a:pt x="550" y="0"/>
                      <a:pt x="33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0" name="Google Shape;1310;p13"/>
              <p:cNvSpPr/>
              <p:nvPr/>
            </p:nvSpPr>
            <p:spPr>
              <a:xfrm>
                <a:off x="1004968" y="4158184"/>
                <a:ext cx="197459" cy="326016"/>
              </a:xfrm>
              <a:custGeom>
                <a:avLst/>
                <a:gdLst/>
                <a:ahLst/>
                <a:cxnLst/>
                <a:rect l="l" t="t" r="r" b="b"/>
                <a:pathLst>
                  <a:path w="2777" h="4585" extrusionOk="0">
                    <a:moveTo>
                      <a:pt x="2449" y="0"/>
                    </a:moveTo>
                    <a:cubicBezTo>
                      <a:pt x="2227" y="0"/>
                      <a:pt x="2031" y="133"/>
                      <a:pt x="1920" y="334"/>
                    </a:cubicBezTo>
                    <a:lnTo>
                      <a:pt x="1" y="4584"/>
                    </a:lnTo>
                    <a:lnTo>
                      <a:pt x="466" y="4584"/>
                    </a:lnTo>
                    <a:lnTo>
                      <a:pt x="277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1" name="Google Shape;1311;p13"/>
              <p:cNvSpPr/>
              <p:nvPr/>
            </p:nvSpPr>
            <p:spPr>
              <a:xfrm>
                <a:off x="702764" y="2853001"/>
                <a:ext cx="1016588" cy="855606"/>
              </a:xfrm>
              <a:custGeom>
                <a:avLst/>
                <a:gdLst/>
                <a:ahLst/>
                <a:cxnLst/>
                <a:rect l="l" t="t" r="r" b="b"/>
                <a:pathLst>
                  <a:path w="14297" h="12033" extrusionOk="0">
                    <a:moveTo>
                      <a:pt x="7960" y="0"/>
                    </a:moveTo>
                    <a:cubicBezTo>
                      <a:pt x="7242" y="0"/>
                      <a:pt x="6757" y="208"/>
                      <a:pt x="6344" y="1702"/>
                    </a:cubicBezTo>
                    <a:cubicBezTo>
                      <a:pt x="5752" y="3774"/>
                      <a:pt x="5224" y="6481"/>
                      <a:pt x="4869" y="7871"/>
                    </a:cubicBezTo>
                    <a:cubicBezTo>
                      <a:pt x="4494" y="9235"/>
                      <a:pt x="1761" y="9040"/>
                      <a:pt x="793" y="9918"/>
                    </a:cubicBezTo>
                    <a:cubicBezTo>
                      <a:pt x="21" y="10626"/>
                      <a:pt x="0" y="12032"/>
                      <a:pt x="2712" y="12032"/>
                    </a:cubicBezTo>
                    <a:lnTo>
                      <a:pt x="8549" y="12032"/>
                    </a:lnTo>
                    <a:cubicBezTo>
                      <a:pt x="11082" y="12032"/>
                      <a:pt x="12424" y="10340"/>
                      <a:pt x="12953" y="8136"/>
                    </a:cubicBezTo>
                    <a:cubicBezTo>
                      <a:pt x="13482" y="5952"/>
                      <a:pt x="13725" y="4657"/>
                      <a:pt x="14011" y="3309"/>
                    </a:cubicBezTo>
                    <a:cubicBezTo>
                      <a:pt x="14296" y="1966"/>
                      <a:pt x="13788" y="31"/>
                      <a:pt x="12097" y="31"/>
                    </a:cubicBezTo>
                    <a:lnTo>
                      <a:pt x="8898" y="31"/>
                    </a:lnTo>
                    <a:cubicBezTo>
                      <a:pt x="8545" y="31"/>
                      <a:pt x="8235" y="0"/>
                      <a:pt x="796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2" name="Google Shape;1312;p13"/>
              <p:cNvSpPr/>
              <p:nvPr/>
            </p:nvSpPr>
            <p:spPr>
              <a:xfrm>
                <a:off x="304993" y="4186413"/>
                <a:ext cx="295939" cy="333838"/>
              </a:xfrm>
              <a:custGeom>
                <a:avLst/>
                <a:gdLst/>
                <a:ahLst/>
                <a:cxnLst/>
                <a:rect l="l" t="t" r="r" b="b"/>
                <a:pathLst>
                  <a:path w="4162" h="4695" extrusionOk="0">
                    <a:moveTo>
                      <a:pt x="2575" y="0"/>
                    </a:moveTo>
                    <a:cubicBezTo>
                      <a:pt x="2575" y="0"/>
                      <a:pt x="2115" y="2755"/>
                      <a:pt x="1962" y="3326"/>
                    </a:cubicBezTo>
                    <a:cubicBezTo>
                      <a:pt x="1872" y="3590"/>
                      <a:pt x="1037" y="4097"/>
                      <a:pt x="772" y="4208"/>
                    </a:cubicBezTo>
                    <a:cubicBezTo>
                      <a:pt x="508" y="4319"/>
                      <a:pt x="0" y="4319"/>
                      <a:pt x="0" y="4515"/>
                    </a:cubicBezTo>
                    <a:cubicBezTo>
                      <a:pt x="0" y="4645"/>
                      <a:pt x="668" y="4692"/>
                      <a:pt x="1271" y="4692"/>
                    </a:cubicBezTo>
                    <a:cubicBezTo>
                      <a:pt x="1502" y="4692"/>
                      <a:pt x="1722" y="4685"/>
                      <a:pt x="1893" y="4674"/>
                    </a:cubicBezTo>
                    <a:cubicBezTo>
                      <a:pt x="2512" y="4626"/>
                      <a:pt x="3125" y="4695"/>
                      <a:pt x="3125" y="4494"/>
                    </a:cubicBezTo>
                    <a:cubicBezTo>
                      <a:pt x="3151" y="4277"/>
                      <a:pt x="2908" y="4145"/>
                      <a:pt x="2972" y="3701"/>
                    </a:cubicBezTo>
                    <a:cubicBezTo>
                      <a:pt x="3040" y="3241"/>
                      <a:pt x="4161" y="0"/>
                      <a:pt x="4161" y="0"/>
                    </a:cubicBezTo>
                    <a:close/>
                  </a:path>
                </a:pathLst>
              </a:custGeom>
              <a:solidFill>
                <a:srgbClr val="FCBAB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3" name="Google Shape;1313;p13"/>
              <p:cNvSpPr/>
              <p:nvPr/>
            </p:nvSpPr>
            <p:spPr>
              <a:xfrm>
                <a:off x="832819" y="4186413"/>
                <a:ext cx="224123" cy="333838"/>
              </a:xfrm>
              <a:custGeom>
                <a:avLst/>
                <a:gdLst/>
                <a:ahLst/>
                <a:cxnLst/>
                <a:rect l="l" t="t" r="r" b="b"/>
                <a:pathLst>
                  <a:path w="3152" h="4695" extrusionOk="0">
                    <a:moveTo>
                      <a:pt x="1475" y="0"/>
                    </a:moveTo>
                    <a:cubicBezTo>
                      <a:pt x="1475" y="0"/>
                      <a:pt x="1983" y="2665"/>
                      <a:pt x="1941" y="3326"/>
                    </a:cubicBezTo>
                    <a:cubicBezTo>
                      <a:pt x="1914" y="3590"/>
                      <a:pt x="1037" y="4097"/>
                      <a:pt x="751" y="4208"/>
                    </a:cubicBezTo>
                    <a:cubicBezTo>
                      <a:pt x="487" y="4319"/>
                      <a:pt x="0" y="4319"/>
                      <a:pt x="0" y="4515"/>
                    </a:cubicBezTo>
                    <a:cubicBezTo>
                      <a:pt x="0" y="4645"/>
                      <a:pt x="657" y="4692"/>
                      <a:pt x="1262" y="4692"/>
                    </a:cubicBezTo>
                    <a:cubicBezTo>
                      <a:pt x="1493" y="4692"/>
                      <a:pt x="1716" y="4685"/>
                      <a:pt x="1893" y="4674"/>
                    </a:cubicBezTo>
                    <a:cubicBezTo>
                      <a:pt x="2512" y="4626"/>
                      <a:pt x="3104" y="4695"/>
                      <a:pt x="3130" y="4494"/>
                    </a:cubicBezTo>
                    <a:cubicBezTo>
                      <a:pt x="3151" y="4277"/>
                      <a:pt x="2998" y="4145"/>
                      <a:pt x="2972" y="3701"/>
                    </a:cubicBezTo>
                    <a:cubicBezTo>
                      <a:pt x="2929" y="3193"/>
                      <a:pt x="3062" y="0"/>
                      <a:pt x="3062" y="0"/>
                    </a:cubicBezTo>
                    <a:close/>
                  </a:path>
                </a:pathLst>
              </a:custGeom>
              <a:solidFill>
                <a:srgbClr val="FCBAB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4" name="Google Shape;1314;p13"/>
              <p:cNvSpPr/>
              <p:nvPr/>
            </p:nvSpPr>
            <p:spPr>
              <a:xfrm>
                <a:off x="459863" y="3353599"/>
                <a:ext cx="731670" cy="859517"/>
              </a:xfrm>
              <a:custGeom>
                <a:avLst/>
                <a:gdLst/>
                <a:ahLst/>
                <a:cxnLst/>
                <a:rect l="l" t="t" r="r" b="b"/>
                <a:pathLst>
                  <a:path w="10290" h="12088" extrusionOk="0">
                    <a:moveTo>
                      <a:pt x="9311" y="1"/>
                    </a:moveTo>
                    <a:cubicBezTo>
                      <a:pt x="4587" y="1"/>
                      <a:pt x="2221" y="1222"/>
                      <a:pt x="1830" y="2481"/>
                    </a:cubicBezTo>
                    <a:cubicBezTo>
                      <a:pt x="1433" y="3829"/>
                      <a:pt x="1" y="12087"/>
                      <a:pt x="1" y="12087"/>
                    </a:cubicBezTo>
                    <a:lnTo>
                      <a:pt x="3680" y="12087"/>
                    </a:lnTo>
                    <a:cubicBezTo>
                      <a:pt x="3680" y="12087"/>
                      <a:pt x="3770" y="10544"/>
                      <a:pt x="3855" y="9798"/>
                    </a:cubicBezTo>
                    <a:cubicBezTo>
                      <a:pt x="3966" y="9047"/>
                      <a:pt x="3680" y="8672"/>
                      <a:pt x="4013" y="8143"/>
                    </a:cubicBezTo>
                    <a:cubicBezTo>
                      <a:pt x="4362" y="7615"/>
                      <a:pt x="4341" y="7155"/>
                      <a:pt x="4473" y="6097"/>
                    </a:cubicBezTo>
                    <a:cubicBezTo>
                      <a:pt x="4606" y="5040"/>
                      <a:pt x="5134" y="4136"/>
                      <a:pt x="5134" y="4136"/>
                    </a:cubicBezTo>
                    <a:lnTo>
                      <a:pt x="8967" y="2661"/>
                    </a:lnTo>
                    <a:lnTo>
                      <a:pt x="10289" y="17"/>
                    </a:lnTo>
                    <a:cubicBezTo>
                      <a:pt x="9952" y="6"/>
                      <a:pt x="9626" y="1"/>
                      <a:pt x="93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5" name="Google Shape;1315;p13"/>
              <p:cNvSpPr/>
              <p:nvPr/>
            </p:nvSpPr>
            <p:spPr>
              <a:xfrm>
                <a:off x="488093" y="4152139"/>
                <a:ext cx="205280" cy="7608"/>
              </a:xfrm>
              <a:custGeom>
                <a:avLst/>
                <a:gdLst/>
                <a:ahLst/>
                <a:cxnLst/>
                <a:rect l="l" t="t" r="r" b="b"/>
                <a:pathLst>
                  <a:path w="2887" h="107" extrusionOk="0">
                    <a:moveTo>
                      <a:pt x="48" y="1"/>
                    </a:moveTo>
                    <a:cubicBezTo>
                      <a:pt x="0" y="1"/>
                      <a:pt x="0" y="22"/>
                      <a:pt x="0" y="43"/>
                    </a:cubicBezTo>
                    <a:cubicBezTo>
                      <a:pt x="0" y="85"/>
                      <a:pt x="0" y="107"/>
                      <a:pt x="48" y="107"/>
                    </a:cubicBezTo>
                    <a:lnTo>
                      <a:pt x="2845" y="107"/>
                    </a:lnTo>
                    <a:cubicBezTo>
                      <a:pt x="2866" y="107"/>
                      <a:pt x="2887" y="85"/>
                      <a:pt x="2887" y="43"/>
                    </a:cubicBezTo>
                    <a:cubicBezTo>
                      <a:pt x="2887" y="22"/>
                      <a:pt x="2866" y="1"/>
                      <a:pt x="284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6" name="Google Shape;1316;p13"/>
              <p:cNvSpPr/>
              <p:nvPr/>
            </p:nvSpPr>
            <p:spPr>
              <a:xfrm>
                <a:off x="657256" y="3555688"/>
                <a:ext cx="161337" cy="604037"/>
              </a:xfrm>
              <a:custGeom>
                <a:avLst/>
                <a:gdLst/>
                <a:ahLst/>
                <a:cxnLst/>
                <a:rect l="l" t="t" r="r" b="b"/>
                <a:pathLst>
                  <a:path w="2269" h="8495" extrusionOk="0">
                    <a:moveTo>
                      <a:pt x="2231" y="0"/>
                    </a:moveTo>
                    <a:cubicBezTo>
                      <a:pt x="2223" y="0"/>
                      <a:pt x="2214" y="6"/>
                      <a:pt x="2205" y="14"/>
                    </a:cubicBezTo>
                    <a:cubicBezTo>
                      <a:pt x="2205" y="14"/>
                      <a:pt x="1962" y="125"/>
                      <a:pt x="1676" y="347"/>
                    </a:cubicBezTo>
                    <a:cubicBezTo>
                      <a:pt x="1412" y="543"/>
                      <a:pt x="1105" y="855"/>
                      <a:pt x="973" y="1252"/>
                    </a:cubicBezTo>
                    <a:cubicBezTo>
                      <a:pt x="862" y="1622"/>
                      <a:pt x="793" y="2309"/>
                      <a:pt x="709" y="2991"/>
                    </a:cubicBezTo>
                    <a:cubicBezTo>
                      <a:pt x="661" y="3319"/>
                      <a:pt x="619" y="3652"/>
                      <a:pt x="577" y="3937"/>
                    </a:cubicBezTo>
                    <a:cubicBezTo>
                      <a:pt x="529" y="4223"/>
                      <a:pt x="487" y="4487"/>
                      <a:pt x="418" y="4640"/>
                    </a:cubicBezTo>
                    <a:cubicBezTo>
                      <a:pt x="312" y="4905"/>
                      <a:pt x="286" y="5127"/>
                      <a:pt x="286" y="5349"/>
                    </a:cubicBezTo>
                    <a:cubicBezTo>
                      <a:pt x="286" y="5587"/>
                      <a:pt x="333" y="5809"/>
                      <a:pt x="333" y="6073"/>
                    </a:cubicBezTo>
                    <a:cubicBezTo>
                      <a:pt x="333" y="6116"/>
                      <a:pt x="312" y="6184"/>
                      <a:pt x="312" y="6248"/>
                    </a:cubicBezTo>
                    <a:cubicBezTo>
                      <a:pt x="286" y="6538"/>
                      <a:pt x="222" y="7088"/>
                      <a:pt x="133" y="7569"/>
                    </a:cubicBezTo>
                    <a:cubicBezTo>
                      <a:pt x="111" y="7791"/>
                      <a:pt x="69" y="8014"/>
                      <a:pt x="48" y="8167"/>
                    </a:cubicBezTo>
                    <a:cubicBezTo>
                      <a:pt x="21" y="8341"/>
                      <a:pt x="0" y="8431"/>
                      <a:pt x="0" y="8431"/>
                    </a:cubicBezTo>
                    <a:cubicBezTo>
                      <a:pt x="0" y="8452"/>
                      <a:pt x="0" y="8473"/>
                      <a:pt x="48" y="8495"/>
                    </a:cubicBezTo>
                    <a:cubicBezTo>
                      <a:pt x="69" y="8495"/>
                      <a:pt x="90" y="8473"/>
                      <a:pt x="90" y="8452"/>
                    </a:cubicBezTo>
                    <a:cubicBezTo>
                      <a:pt x="90" y="8452"/>
                      <a:pt x="154" y="8056"/>
                      <a:pt x="244" y="7569"/>
                    </a:cubicBezTo>
                    <a:cubicBezTo>
                      <a:pt x="312" y="7109"/>
                      <a:pt x="397" y="6560"/>
                      <a:pt x="418" y="6248"/>
                    </a:cubicBezTo>
                    <a:lnTo>
                      <a:pt x="418" y="6073"/>
                    </a:lnTo>
                    <a:cubicBezTo>
                      <a:pt x="418" y="5788"/>
                      <a:pt x="376" y="5566"/>
                      <a:pt x="376" y="5349"/>
                    </a:cubicBezTo>
                    <a:cubicBezTo>
                      <a:pt x="376" y="5148"/>
                      <a:pt x="397" y="4926"/>
                      <a:pt x="508" y="4662"/>
                    </a:cubicBezTo>
                    <a:cubicBezTo>
                      <a:pt x="577" y="4508"/>
                      <a:pt x="619" y="4244"/>
                      <a:pt x="682" y="3958"/>
                    </a:cubicBezTo>
                    <a:cubicBezTo>
                      <a:pt x="751" y="3520"/>
                      <a:pt x="793" y="2991"/>
                      <a:pt x="862" y="2505"/>
                    </a:cubicBezTo>
                    <a:cubicBezTo>
                      <a:pt x="926" y="1997"/>
                      <a:pt x="994" y="1558"/>
                      <a:pt x="1079" y="1273"/>
                    </a:cubicBezTo>
                    <a:cubicBezTo>
                      <a:pt x="1190" y="918"/>
                      <a:pt x="1475" y="612"/>
                      <a:pt x="1740" y="411"/>
                    </a:cubicBezTo>
                    <a:cubicBezTo>
                      <a:pt x="1872" y="300"/>
                      <a:pt x="2004" y="236"/>
                      <a:pt x="2094" y="168"/>
                    </a:cubicBezTo>
                    <a:cubicBezTo>
                      <a:pt x="2136" y="147"/>
                      <a:pt x="2184" y="125"/>
                      <a:pt x="2205" y="104"/>
                    </a:cubicBezTo>
                    <a:lnTo>
                      <a:pt x="2226" y="104"/>
                    </a:lnTo>
                    <a:lnTo>
                      <a:pt x="2247" y="83"/>
                    </a:lnTo>
                    <a:cubicBezTo>
                      <a:pt x="2268" y="83"/>
                      <a:pt x="2268" y="62"/>
                      <a:pt x="2268" y="36"/>
                    </a:cubicBezTo>
                    <a:cubicBezTo>
                      <a:pt x="2256" y="11"/>
                      <a:pt x="2244" y="0"/>
                      <a:pt x="22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7" name="Google Shape;1317;p13"/>
              <p:cNvSpPr/>
              <p:nvPr/>
            </p:nvSpPr>
            <p:spPr>
              <a:xfrm>
                <a:off x="386197" y="2903132"/>
                <a:ext cx="594011" cy="418595"/>
              </a:xfrm>
              <a:custGeom>
                <a:avLst/>
                <a:gdLst/>
                <a:ahLst/>
                <a:cxnLst/>
                <a:rect l="l" t="t" r="r" b="b"/>
                <a:pathLst>
                  <a:path w="8354" h="5887" extrusionOk="0">
                    <a:moveTo>
                      <a:pt x="6573" y="1"/>
                    </a:moveTo>
                    <a:cubicBezTo>
                      <a:pt x="6496" y="1"/>
                      <a:pt x="6420" y="10"/>
                      <a:pt x="6345" y="29"/>
                    </a:cubicBezTo>
                    <a:lnTo>
                      <a:pt x="5113" y="4655"/>
                    </a:lnTo>
                    <a:lnTo>
                      <a:pt x="0" y="5887"/>
                    </a:lnTo>
                    <a:lnTo>
                      <a:pt x="5795" y="5887"/>
                    </a:lnTo>
                    <a:cubicBezTo>
                      <a:pt x="6345" y="5887"/>
                      <a:pt x="6831" y="5538"/>
                      <a:pt x="7006" y="5009"/>
                    </a:cubicBezTo>
                    <a:lnTo>
                      <a:pt x="8354" y="1197"/>
                    </a:lnTo>
                    <a:cubicBezTo>
                      <a:pt x="8354" y="1197"/>
                      <a:pt x="7458" y="1"/>
                      <a:pt x="6573" y="1"/>
                    </a:cubicBezTo>
                    <a:close/>
                  </a:path>
                </a:pathLst>
              </a:custGeom>
              <a:solidFill>
                <a:srgbClr val="FCBAB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8" name="Google Shape;1318;p13"/>
              <p:cNvSpPr/>
              <p:nvPr/>
            </p:nvSpPr>
            <p:spPr>
              <a:xfrm>
                <a:off x="815540" y="2684120"/>
                <a:ext cx="618827" cy="678768"/>
              </a:xfrm>
              <a:custGeom>
                <a:avLst/>
                <a:gdLst/>
                <a:ahLst/>
                <a:cxnLst/>
                <a:rect l="l" t="t" r="r" b="b"/>
                <a:pathLst>
                  <a:path w="8703" h="9546" extrusionOk="0">
                    <a:moveTo>
                      <a:pt x="4320" y="0"/>
                    </a:moveTo>
                    <a:cubicBezTo>
                      <a:pt x="3326" y="69"/>
                      <a:pt x="2601" y="244"/>
                      <a:pt x="1565" y="973"/>
                    </a:cubicBezTo>
                    <a:cubicBezTo>
                      <a:pt x="550" y="1719"/>
                      <a:pt x="0" y="3305"/>
                      <a:pt x="0" y="3305"/>
                    </a:cubicBezTo>
                    <a:lnTo>
                      <a:pt x="1565" y="3944"/>
                    </a:lnTo>
                    <a:cubicBezTo>
                      <a:pt x="1475" y="5356"/>
                      <a:pt x="1940" y="5203"/>
                      <a:pt x="2316" y="5642"/>
                    </a:cubicBezTo>
                    <a:cubicBezTo>
                      <a:pt x="2665" y="6107"/>
                      <a:pt x="2797" y="7185"/>
                      <a:pt x="2712" y="7799"/>
                    </a:cubicBezTo>
                    <a:cubicBezTo>
                      <a:pt x="2622" y="8438"/>
                      <a:pt x="1676" y="9496"/>
                      <a:pt x="2422" y="9496"/>
                    </a:cubicBezTo>
                    <a:cubicBezTo>
                      <a:pt x="2908" y="9496"/>
                      <a:pt x="5058" y="9545"/>
                      <a:pt x="6600" y="9545"/>
                    </a:cubicBezTo>
                    <a:cubicBezTo>
                      <a:pt x="7371" y="9545"/>
                      <a:pt x="7991" y="9533"/>
                      <a:pt x="8174" y="9496"/>
                    </a:cubicBezTo>
                    <a:cubicBezTo>
                      <a:pt x="8703" y="9385"/>
                      <a:pt x="7909" y="8835"/>
                      <a:pt x="7534" y="7756"/>
                    </a:cubicBezTo>
                    <a:cubicBezTo>
                      <a:pt x="7159" y="6678"/>
                      <a:pt x="6413" y="3680"/>
                      <a:pt x="6413" y="3680"/>
                    </a:cubicBezTo>
                    <a:lnTo>
                      <a:pt x="8042" y="3595"/>
                    </a:lnTo>
                    <a:cubicBezTo>
                      <a:pt x="7820" y="2094"/>
                      <a:pt x="7555" y="1126"/>
                      <a:pt x="6720" y="730"/>
                    </a:cubicBezTo>
                    <a:cubicBezTo>
                      <a:pt x="5885" y="333"/>
                      <a:pt x="4320" y="0"/>
                      <a:pt x="432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9" name="Google Shape;1319;p13"/>
              <p:cNvSpPr/>
              <p:nvPr/>
            </p:nvSpPr>
            <p:spPr>
              <a:xfrm>
                <a:off x="690321" y="2941246"/>
                <a:ext cx="671871" cy="380483"/>
              </a:xfrm>
              <a:custGeom>
                <a:avLst/>
                <a:gdLst/>
                <a:ahLst/>
                <a:cxnLst/>
                <a:rect l="l" t="t" r="r" b="b"/>
                <a:pathLst>
                  <a:path w="9449" h="5351" extrusionOk="0">
                    <a:moveTo>
                      <a:pt x="9448" y="1"/>
                    </a:moveTo>
                    <a:lnTo>
                      <a:pt x="7069" y="133"/>
                    </a:lnTo>
                    <a:lnTo>
                      <a:pt x="5948" y="3855"/>
                    </a:lnTo>
                    <a:cubicBezTo>
                      <a:pt x="5948" y="3855"/>
                      <a:pt x="1960" y="4802"/>
                      <a:pt x="1551" y="4802"/>
                    </a:cubicBezTo>
                    <a:cubicBezTo>
                      <a:pt x="1547" y="4802"/>
                      <a:pt x="1543" y="4801"/>
                      <a:pt x="1539" y="4801"/>
                    </a:cubicBezTo>
                    <a:cubicBezTo>
                      <a:pt x="1278" y="4784"/>
                      <a:pt x="1155" y="4724"/>
                      <a:pt x="883" y="4724"/>
                    </a:cubicBezTo>
                    <a:cubicBezTo>
                      <a:pt x="814" y="4724"/>
                      <a:pt x="734" y="4728"/>
                      <a:pt x="640" y="4738"/>
                    </a:cubicBezTo>
                    <a:cubicBezTo>
                      <a:pt x="175" y="4780"/>
                      <a:pt x="1" y="5351"/>
                      <a:pt x="1" y="5351"/>
                    </a:cubicBezTo>
                    <a:lnTo>
                      <a:pt x="6541" y="5351"/>
                    </a:lnTo>
                    <a:cubicBezTo>
                      <a:pt x="7291" y="5351"/>
                      <a:pt x="7952" y="4870"/>
                      <a:pt x="8148" y="4161"/>
                    </a:cubicBezTo>
                    <a:lnTo>
                      <a:pt x="9448" y="1"/>
                    </a:lnTo>
                    <a:close/>
                  </a:path>
                </a:pathLst>
              </a:custGeom>
              <a:solidFill>
                <a:srgbClr val="FCBAB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0" name="Google Shape;1320;p13"/>
              <p:cNvSpPr/>
              <p:nvPr/>
            </p:nvSpPr>
            <p:spPr>
              <a:xfrm>
                <a:off x="1164745" y="2851152"/>
                <a:ext cx="31642" cy="102605"/>
              </a:xfrm>
              <a:custGeom>
                <a:avLst/>
                <a:gdLst/>
                <a:ahLst/>
                <a:cxnLst/>
                <a:rect l="l" t="t" r="r" b="b"/>
                <a:pathLst>
                  <a:path w="445" h="1443" extrusionOk="0">
                    <a:moveTo>
                      <a:pt x="396" y="1"/>
                    </a:moveTo>
                    <a:cubicBezTo>
                      <a:pt x="376" y="1"/>
                      <a:pt x="355" y="16"/>
                      <a:pt x="355" y="30"/>
                    </a:cubicBezTo>
                    <a:cubicBezTo>
                      <a:pt x="202" y="295"/>
                      <a:pt x="133" y="628"/>
                      <a:pt x="69" y="913"/>
                    </a:cubicBezTo>
                    <a:cubicBezTo>
                      <a:pt x="22" y="1178"/>
                      <a:pt x="22" y="1400"/>
                      <a:pt x="22" y="1400"/>
                    </a:cubicBezTo>
                    <a:cubicBezTo>
                      <a:pt x="1" y="1421"/>
                      <a:pt x="22" y="1421"/>
                      <a:pt x="22" y="1442"/>
                    </a:cubicBezTo>
                    <a:lnTo>
                      <a:pt x="397" y="1442"/>
                    </a:lnTo>
                    <a:cubicBezTo>
                      <a:pt x="418" y="1442"/>
                      <a:pt x="445" y="1442"/>
                      <a:pt x="445" y="1400"/>
                    </a:cubicBezTo>
                    <a:cubicBezTo>
                      <a:pt x="445" y="1379"/>
                      <a:pt x="418" y="1352"/>
                      <a:pt x="397" y="1352"/>
                    </a:cubicBezTo>
                    <a:lnTo>
                      <a:pt x="112" y="1352"/>
                    </a:lnTo>
                    <a:cubicBezTo>
                      <a:pt x="116" y="1250"/>
                      <a:pt x="137" y="1046"/>
                      <a:pt x="181" y="824"/>
                    </a:cubicBezTo>
                    <a:cubicBezTo>
                      <a:pt x="244" y="559"/>
                      <a:pt x="313" y="274"/>
                      <a:pt x="445" y="78"/>
                    </a:cubicBezTo>
                    <a:cubicBezTo>
                      <a:pt x="445" y="57"/>
                      <a:pt x="445" y="9"/>
                      <a:pt x="418" y="9"/>
                    </a:cubicBezTo>
                    <a:cubicBezTo>
                      <a:pt x="412" y="3"/>
                      <a:pt x="404" y="1"/>
                      <a:pt x="3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1" name="Google Shape;1321;p13"/>
              <p:cNvSpPr/>
              <p:nvPr/>
            </p:nvSpPr>
            <p:spPr>
              <a:xfrm>
                <a:off x="762139" y="3345422"/>
                <a:ext cx="740985" cy="867694"/>
              </a:xfrm>
              <a:custGeom>
                <a:avLst/>
                <a:gdLst/>
                <a:ahLst/>
                <a:cxnLst/>
                <a:rect l="l" t="t" r="r" b="b"/>
                <a:pathLst>
                  <a:path w="10421" h="12203" extrusionOk="0">
                    <a:moveTo>
                      <a:pt x="8771" y="0"/>
                    </a:moveTo>
                    <a:lnTo>
                      <a:pt x="6080" y="153"/>
                    </a:lnTo>
                    <a:cubicBezTo>
                      <a:pt x="5731" y="307"/>
                      <a:pt x="3241" y="460"/>
                      <a:pt x="3241" y="460"/>
                    </a:cubicBezTo>
                    <a:cubicBezTo>
                      <a:pt x="1058" y="460"/>
                      <a:pt x="0" y="2115"/>
                      <a:pt x="244" y="4404"/>
                    </a:cubicBezTo>
                    <a:cubicBezTo>
                      <a:pt x="508" y="6693"/>
                      <a:pt x="1349" y="12202"/>
                      <a:pt x="1349" y="12202"/>
                    </a:cubicBezTo>
                    <a:lnTo>
                      <a:pt x="5398" y="12202"/>
                    </a:lnTo>
                    <a:cubicBezTo>
                      <a:pt x="5552" y="11367"/>
                      <a:pt x="5049" y="10791"/>
                      <a:pt x="4938" y="9998"/>
                    </a:cubicBezTo>
                    <a:cubicBezTo>
                      <a:pt x="4806" y="9205"/>
                      <a:pt x="4653" y="9009"/>
                      <a:pt x="4473" y="8126"/>
                    </a:cubicBezTo>
                    <a:cubicBezTo>
                      <a:pt x="4362" y="7486"/>
                      <a:pt x="4013" y="6276"/>
                      <a:pt x="3833" y="5662"/>
                    </a:cubicBezTo>
                    <a:cubicBezTo>
                      <a:pt x="3770" y="5419"/>
                      <a:pt x="3770" y="5176"/>
                      <a:pt x="3833" y="4954"/>
                    </a:cubicBezTo>
                    <a:cubicBezTo>
                      <a:pt x="3992" y="4425"/>
                      <a:pt x="3860" y="3812"/>
                      <a:pt x="3860" y="3812"/>
                    </a:cubicBezTo>
                    <a:lnTo>
                      <a:pt x="7735" y="3812"/>
                    </a:lnTo>
                    <a:cubicBezTo>
                      <a:pt x="10421" y="3812"/>
                      <a:pt x="8772" y="0"/>
                      <a:pt x="87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2" name="Google Shape;1322;p13"/>
              <p:cNvSpPr/>
              <p:nvPr/>
            </p:nvSpPr>
            <p:spPr>
              <a:xfrm>
                <a:off x="871927" y="4152139"/>
                <a:ext cx="250787" cy="7608"/>
              </a:xfrm>
              <a:custGeom>
                <a:avLst/>
                <a:gdLst/>
                <a:ahLst/>
                <a:cxnLst/>
                <a:rect l="l" t="t" r="r" b="b"/>
                <a:pathLst>
                  <a:path w="3527" h="107" extrusionOk="0">
                    <a:moveTo>
                      <a:pt x="42" y="1"/>
                    </a:moveTo>
                    <a:cubicBezTo>
                      <a:pt x="21" y="1"/>
                      <a:pt x="0" y="22"/>
                      <a:pt x="0" y="43"/>
                    </a:cubicBezTo>
                    <a:cubicBezTo>
                      <a:pt x="0" y="85"/>
                      <a:pt x="21" y="107"/>
                      <a:pt x="42" y="107"/>
                    </a:cubicBezTo>
                    <a:lnTo>
                      <a:pt x="3479" y="107"/>
                    </a:lnTo>
                    <a:cubicBezTo>
                      <a:pt x="3505" y="107"/>
                      <a:pt x="3527" y="85"/>
                      <a:pt x="3527" y="43"/>
                    </a:cubicBezTo>
                    <a:cubicBezTo>
                      <a:pt x="3527" y="22"/>
                      <a:pt x="3505" y="1"/>
                      <a:pt x="34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3" name="Google Shape;1323;p13"/>
              <p:cNvSpPr/>
              <p:nvPr/>
            </p:nvSpPr>
            <p:spPr>
              <a:xfrm>
                <a:off x="984703" y="3459692"/>
                <a:ext cx="437296" cy="700029"/>
              </a:xfrm>
              <a:custGeom>
                <a:avLst/>
                <a:gdLst/>
                <a:ahLst/>
                <a:cxnLst/>
                <a:rect l="l" t="t" r="r" b="b"/>
                <a:pathLst>
                  <a:path w="6150" h="9845" extrusionOk="0">
                    <a:moveTo>
                      <a:pt x="6101" y="0"/>
                    </a:moveTo>
                    <a:cubicBezTo>
                      <a:pt x="6080" y="0"/>
                      <a:pt x="6059" y="0"/>
                      <a:pt x="6059" y="21"/>
                    </a:cubicBezTo>
                    <a:cubicBezTo>
                      <a:pt x="5969" y="376"/>
                      <a:pt x="5774" y="592"/>
                      <a:pt x="5488" y="772"/>
                    </a:cubicBezTo>
                    <a:cubicBezTo>
                      <a:pt x="5224" y="947"/>
                      <a:pt x="4848" y="1079"/>
                      <a:pt x="4452" y="1232"/>
                    </a:cubicBezTo>
                    <a:cubicBezTo>
                      <a:pt x="4251" y="1322"/>
                      <a:pt x="3944" y="1364"/>
                      <a:pt x="3569" y="1386"/>
                    </a:cubicBezTo>
                    <a:cubicBezTo>
                      <a:pt x="3019" y="1433"/>
                      <a:pt x="2358" y="1433"/>
                      <a:pt x="1719" y="1433"/>
                    </a:cubicBezTo>
                    <a:cubicBezTo>
                      <a:pt x="1100" y="1433"/>
                      <a:pt x="529" y="1454"/>
                      <a:pt x="175" y="1518"/>
                    </a:cubicBezTo>
                    <a:cubicBezTo>
                      <a:pt x="154" y="1518"/>
                      <a:pt x="132" y="1544"/>
                      <a:pt x="132" y="1565"/>
                    </a:cubicBezTo>
                    <a:cubicBezTo>
                      <a:pt x="90" y="2179"/>
                      <a:pt x="0" y="2623"/>
                      <a:pt x="0" y="3104"/>
                    </a:cubicBezTo>
                    <a:cubicBezTo>
                      <a:pt x="0" y="3236"/>
                      <a:pt x="0" y="3368"/>
                      <a:pt x="21" y="3500"/>
                    </a:cubicBezTo>
                    <a:cubicBezTo>
                      <a:pt x="90" y="4188"/>
                      <a:pt x="154" y="5113"/>
                      <a:pt x="265" y="5684"/>
                    </a:cubicBezTo>
                    <a:cubicBezTo>
                      <a:pt x="355" y="6234"/>
                      <a:pt x="487" y="7117"/>
                      <a:pt x="640" y="7888"/>
                    </a:cubicBezTo>
                    <a:cubicBezTo>
                      <a:pt x="703" y="8259"/>
                      <a:pt x="730" y="8745"/>
                      <a:pt x="751" y="9120"/>
                    </a:cubicBezTo>
                    <a:cubicBezTo>
                      <a:pt x="751" y="9316"/>
                      <a:pt x="772" y="9475"/>
                      <a:pt x="772" y="9607"/>
                    </a:cubicBezTo>
                    <a:lnTo>
                      <a:pt x="772" y="9781"/>
                    </a:lnTo>
                    <a:cubicBezTo>
                      <a:pt x="772" y="9823"/>
                      <a:pt x="793" y="9845"/>
                      <a:pt x="814" y="9845"/>
                    </a:cubicBezTo>
                    <a:cubicBezTo>
                      <a:pt x="836" y="9845"/>
                      <a:pt x="862" y="9823"/>
                      <a:pt x="862" y="9781"/>
                    </a:cubicBezTo>
                    <a:cubicBezTo>
                      <a:pt x="862" y="9781"/>
                      <a:pt x="862" y="8634"/>
                      <a:pt x="730" y="7862"/>
                    </a:cubicBezTo>
                    <a:cubicBezTo>
                      <a:pt x="571" y="7095"/>
                      <a:pt x="439" y="6212"/>
                      <a:pt x="355" y="5663"/>
                    </a:cubicBezTo>
                    <a:cubicBezTo>
                      <a:pt x="265" y="5113"/>
                      <a:pt x="175" y="4188"/>
                      <a:pt x="111" y="3500"/>
                    </a:cubicBezTo>
                    <a:cubicBezTo>
                      <a:pt x="90" y="3368"/>
                      <a:pt x="90" y="3236"/>
                      <a:pt x="90" y="3104"/>
                    </a:cubicBezTo>
                    <a:cubicBezTo>
                      <a:pt x="90" y="2632"/>
                      <a:pt x="171" y="2222"/>
                      <a:pt x="219" y="1604"/>
                    </a:cubicBezTo>
                    <a:lnTo>
                      <a:pt x="219" y="1604"/>
                    </a:lnTo>
                    <a:cubicBezTo>
                      <a:pt x="436" y="1564"/>
                      <a:pt x="761" y="1544"/>
                      <a:pt x="1126" y="1544"/>
                    </a:cubicBezTo>
                    <a:cubicBezTo>
                      <a:pt x="1697" y="1518"/>
                      <a:pt x="2379" y="1518"/>
                      <a:pt x="2998" y="1518"/>
                    </a:cubicBezTo>
                    <a:cubicBezTo>
                      <a:pt x="3305" y="1497"/>
                      <a:pt x="3590" y="1497"/>
                      <a:pt x="3854" y="1454"/>
                    </a:cubicBezTo>
                    <a:cubicBezTo>
                      <a:pt x="4098" y="1433"/>
                      <a:pt x="4320" y="1386"/>
                      <a:pt x="4473" y="1322"/>
                    </a:cubicBezTo>
                    <a:cubicBezTo>
                      <a:pt x="4891" y="1169"/>
                      <a:pt x="5245" y="1037"/>
                      <a:pt x="5552" y="836"/>
                    </a:cubicBezTo>
                    <a:cubicBezTo>
                      <a:pt x="5837" y="661"/>
                      <a:pt x="6059" y="418"/>
                      <a:pt x="6149" y="43"/>
                    </a:cubicBezTo>
                    <a:cubicBezTo>
                      <a:pt x="6149" y="21"/>
                      <a:pt x="6149" y="0"/>
                      <a:pt x="61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4" name="Google Shape;1324;p13"/>
              <p:cNvSpPr/>
              <p:nvPr/>
            </p:nvSpPr>
            <p:spPr>
              <a:xfrm>
                <a:off x="304993" y="4448019"/>
                <a:ext cx="224123" cy="72243"/>
              </a:xfrm>
              <a:custGeom>
                <a:avLst/>
                <a:gdLst/>
                <a:ahLst/>
                <a:cxnLst/>
                <a:rect l="l" t="t" r="r" b="b"/>
                <a:pathLst>
                  <a:path w="3152" h="1016" extrusionOk="0">
                    <a:moveTo>
                      <a:pt x="1629" y="1"/>
                    </a:moveTo>
                    <a:cubicBezTo>
                      <a:pt x="1343" y="244"/>
                      <a:pt x="926" y="466"/>
                      <a:pt x="772" y="529"/>
                    </a:cubicBezTo>
                    <a:cubicBezTo>
                      <a:pt x="508" y="640"/>
                      <a:pt x="0" y="640"/>
                      <a:pt x="0" y="836"/>
                    </a:cubicBezTo>
                    <a:cubicBezTo>
                      <a:pt x="0" y="966"/>
                      <a:pt x="668" y="1013"/>
                      <a:pt x="1271" y="1013"/>
                    </a:cubicBezTo>
                    <a:cubicBezTo>
                      <a:pt x="1502" y="1013"/>
                      <a:pt x="1722" y="1006"/>
                      <a:pt x="1893" y="995"/>
                    </a:cubicBezTo>
                    <a:cubicBezTo>
                      <a:pt x="2512" y="947"/>
                      <a:pt x="3125" y="1016"/>
                      <a:pt x="3125" y="815"/>
                    </a:cubicBezTo>
                    <a:cubicBezTo>
                      <a:pt x="3151" y="640"/>
                      <a:pt x="2993" y="508"/>
                      <a:pt x="2972" y="223"/>
                    </a:cubicBezTo>
                    <a:cubicBezTo>
                      <a:pt x="2797" y="244"/>
                      <a:pt x="2596" y="244"/>
                      <a:pt x="2380" y="244"/>
                    </a:cubicBezTo>
                    <a:cubicBezTo>
                      <a:pt x="1935" y="244"/>
                      <a:pt x="1719" y="133"/>
                      <a:pt x="162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5" name="Google Shape;1325;p13"/>
              <p:cNvSpPr/>
              <p:nvPr/>
            </p:nvSpPr>
            <p:spPr>
              <a:xfrm>
                <a:off x="832825" y="4448025"/>
                <a:ext cx="227102" cy="72225"/>
              </a:xfrm>
              <a:custGeom>
                <a:avLst/>
                <a:gdLst/>
                <a:ahLst/>
                <a:cxnLst/>
                <a:rect l="l" t="t" r="r" b="b"/>
                <a:pathLst>
                  <a:path w="3152" h="1016" extrusionOk="0">
                    <a:moveTo>
                      <a:pt x="1608" y="1"/>
                    </a:moveTo>
                    <a:cubicBezTo>
                      <a:pt x="1322" y="244"/>
                      <a:pt x="926" y="466"/>
                      <a:pt x="751" y="529"/>
                    </a:cubicBezTo>
                    <a:cubicBezTo>
                      <a:pt x="487" y="640"/>
                      <a:pt x="0" y="640"/>
                      <a:pt x="0" y="836"/>
                    </a:cubicBezTo>
                    <a:cubicBezTo>
                      <a:pt x="0" y="966"/>
                      <a:pt x="657" y="1013"/>
                      <a:pt x="1262" y="1013"/>
                    </a:cubicBezTo>
                    <a:cubicBezTo>
                      <a:pt x="1493" y="1013"/>
                      <a:pt x="1716" y="1006"/>
                      <a:pt x="1893" y="995"/>
                    </a:cubicBezTo>
                    <a:cubicBezTo>
                      <a:pt x="2512" y="947"/>
                      <a:pt x="3104" y="1016"/>
                      <a:pt x="3130" y="815"/>
                    </a:cubicBezTo>
                    <a:cubicBezTo>
                      <a:pt x="3151" y="640"/>
                      <a:pt x="2972" y="508"/>
                      <a:pt x="2950" y="223"/>
                    </a:cubicBezTo>
                    <a:cubicBezTo>
                      <a:pt x="2797" y="244"/>
                      <a:pt x="2602" y="244"/>
                      <a:pt x="2358" y="244"/>
                    </a:cubicBezTo>
                    <a:cubicBezTo>
                      <a:pt x="1914" y="244"/>
                      <a:pt x="1719" y="133"/>
                      <a:pt x="16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6" name="Google Shape;1326;p13"/>
              <p:cNvSpPr/>
              <p:nvPr/>
            </p:nvSpPr>
            <p:spPr>
              <a:xfrm>
                <a:off x="929808" y="2470797"/>
                <a:ext cx="276030" cy="401317"/>
              </a:xfrm>
              <a:custGeom>
                <a:avLst/>
                <a:gdLst/>
                <a:ahLst/>
                <a:cxnLst/>
                <a:rect l="l" t="t" r="r" b="b"/>
                <a:pathLst>
                  <a:path w="3882" h="5644" extrusionOk="0">
                    <a:moveTo>
                      <a:pt x="1551" y="1"/>
                    </a:moveTo>
                    <a:cubicBezTo>
                      <a:pt x="1479" y="1"/>
                      <a:pt x="1403" y="10"/>
                      <a:pt x="1322" y="29"/>
                    </a:cubicBezTo>
                    <a:cubicBezTo>
                      <a:pt x="577" y="225"/>
                      <a:pt x="0" y="780"/>
                      <a:pt x="111" y="1504"/>
                    </a:cubicBezTo>
                    <a:cubicBezTo>
                      <a:pt x="133" y="1615"/>
                      <a:pt x="466" y="2075"/>
                      <a:pt x="466" y="2075"/>
                    </a:cubicBezTo>
                    <a:cubicBezTo>
                      <a:pt x="577" y="2297"/>
                      <a:pt x="598" y="2472"/>
                      <a:pt x="751" y="2630"/>
                    </a:cubicBezTo>
                    <a:cubicBezTo>
                      <a:pt x="841" y="2736"/>
                      <a:pt x="1015" y="2805"/>
                      <a:pt x="1127" y="2847"/>
                    </a:cubicBezTo>
                    <a:cubicBezTo>
                      <a:pt x="1153" y="2856"/>
                      <a:pt x="1184" y="2861"/>
                      <a:pt x="1215" y="2861"/>
                    </a:cubicBezTo>
                    <a:cubicBezTo>
                      <a:pt x="1260" y="2861"/>
                      <a:pt x="1306" y="2851"/>
                      <a:pt x="1343" y="2826"/>
                    </a:cubicBezTo>
                    <a:lnTo>
                      <a:pt x="1475" y="2762"/>
                    </a:lnTo>
                    <a:lnTo>
                      <a:pt x="1676" y="3291"/>
                    </a:lnTo>
                    <a:lnTo>
                      <a:pt x="1370" y="3423"/>
                    </a:lnTo>
                    <a:cubicBezTo>
                      <a:pt x="1105" y="3529"/>
                      <a:pt x="904" y="3751"/>
                      <a:pt x="793" y="4015"/>
                    </a:cubicBezTo>
                    <a:cubicBezTo>
                      <a:pt x="598" y="4634"/>
                      <a:pt x="550" y="5644"/>
                      <a:pt x="1565" y="5644"/>
                    </a:cubicBezTo>
                    <a:cubicBezTo>
                      <a:pt x="2755" y="5644"/>
                      <a:pt x="3458" y="4433"/>
                      <a:pt x="3812" y="3730"/>
                    </a:cubicBezTo>
                    <a:cubicBezTo>
                      <a:pt x="3881" y="3577"/>
                      <a:pt x="3791" y="3397"/>
                      <a:pt x="3638" y="3376"/>
                    </a:cubicBezTo>
                    <a:cubicBezTo>
                      <a:pt x="3352" y="3312"/>
                      <a:pt x="2956" y="3201"/>
                      <a:pt x="2845" y="2937"/>
                    </a:cubicBezTo>
                    <a:cubicBezTo>
                      <a:pt x="2623" y="2498"/>
                      <a:pt x="2469" y="2033"/>
                      <a:pt x="2469" y="2033"/>
                    </a:cubicBezTo>
                    <a:cubicBezTo>
                      <a:pt x="2469" y="2033"/>
                      <a:pt x="2533" y="1108"/>
                      <a:pt x="2469" y="822"/>
                    </a:cubicBezTo>
                    <a:cubicBezTo>
                      <a:pt x="2408" y="568"/>
                      <a:pt x="2126" y="1"/>
                      <a:pt x="1551" y="1"/>
                    </a:cubicBezTo>
                    <a:close/>
                  </a:path>
                </a:pathLst>
              </a:custGeom>
              <a:solidFill>
                <a:srgbClr val="FCBAB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7" name="Google Shape;1327;p13"/>
              <p:cNvSpPr/>
              <p:nvPr/>
            </p:nvSpPr>
            <p:spPr>
              <a:xfrm>
                <a:off x="1045997" y="2702253"/>
                <a:ext cx="13937" cy="30788"/>
              </a:xfrm>
              <a:custGeom>
                <a:avLst/>
                <a:gdLst/>
                <a:ahLst/>
                <a:cxnLst/>
                <a:rect l="l" t="t" r="r" b="b"/>
                <a:pathLst>
                  <a:path w="196" h="433" extrusionOk="0">
                    <a:moveTo>
                      <a:pt x="42" y="0"/>
                    </a:moveTo>
                    <a:cubicBezTo>
                      <a:pt x="35" y="0"/>
                      <a:pt x="28" y="3"/>
                      <a:pt x="21" y="10"/>
                    </a:cubicBezTo>
                    <a:cubicBezTo>
                      <a:pt x="0" y="10"/>
                      <a:pt x="0" y="36"/>
                      <a:pt x="0" y="57"/>
                    </a:cubicBezTo>
                    <a:lnTo>
                      <a:pt x="132" y="406"/>
                    </a:lnTo>
                    <a:cubicBezTo>
                      <a:pt x="132" y="433"/>
                      <a:pt x="153" y="433"/>
                      <a:pt x="175" y="433"/>
                    </a:cubicBezTo>
                    <a:cubicBezTo>
                      <a:pt x="196" y="433"/>
                      <a:pt x="196" y="406"/>
                      <a:pt x="196" y="385"/>
                    </a:cubicBezTo>
                    <a:lnTo>
                      <a:pt x="64" y="10"/>
                    </a:lnTo>
                    <a:cubicBezTo>
                      <a:pt x="64" y="10"/>
                      <a:pt x="54" y="0"/>
                      <a:pt x="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8" name="Google Shape;1328;p13"/>
              <p:cNvSpPr/>
              <p:nvPr/>
            </p:nvSpPr>
            <p:spPr>
              <a:xfrm>
                <a:off x="1034691" y="2623536"/>
                <a:ext cx="43730" cy="60653"/>
              </a:xfrm>
              <a:custGeom>
                <a:avLst/>
                <a:gdLst/>
                <a:ahLst/>
                <a:cxnLst/>
                <a:rect l="l" t="t" r="r" b="b"/>
                <a:pathLst>
                  <a:path w="615" h="853" extrusionOk="0">
                    <a:moveTo>
                      <a:pt x="549" y="0"/>
                    </a:moveTo>
                    <a:cubicBezTo>
                      <a:pt x="530" y="0"/>
                      <a:pt x="508" y="12"/>
                      <a:pt x="487" y="38"/>
                    </a:cubicBezTo>
                    <a:cubicBezTo>
                      <a:pt x="423" y="149"/>
                      <a:pt x="244" y="482"/>
                      <a:pt x="0" y="614"/>
                    </a:cubicBezTo>
                    <a:lnTo>
                      <a:pt x="90" y="852"/>
                    </a:lnTo>
                    <a:cubicBezTo>
                      <a:pt x="355" y="852"/>
                      <a:pt x="466" y="302"/>
                      <a:pt x="556" y="170"/>
                    </a:cubicBezTo>
                    <a:cubicBezTo>
                      <a:pt x="614" y="64"/>
                      <a:pt x="591" y="0"/>
                      <a:pt x="5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9" name="Google Shape;1329;p13"/>
              <p:cNvSpPr/>
              <p:nvPr/>
            </p:nvSpPr>
            <p:spPr>
              <a:xfrm>
                <a:off x="862541" y="2446762"/>
                <a:ext cx="267355" cy="173496"/>
              </a:xfrm>
              <a:custGeom>
                <a:avLst/>
                <a:gdLst/>
                <a:ahLst/>
                <a:cxnLst/>
                <a:rect l="l" t="t" r="r" b="b"/>
                <a:pathLst>
                  <a:path w="3760" h="2440" extrusionOk="0">
                    <a:moveTo>
                      <a:pt x="1580" y="0"/>
                    </a:moveTo>
                    <a:cubicBezTo>
                      <a:pt x="1206" y="0"/>
                      <a:pt x="764" y="152"/>
                      <a:pt x="508" y="764"/>
                    </a:cubicBezTo>
                    <a:cubicBezTo>
                      <a:pt x="0" y="1974"/>
                      <a:pt x="946" y="2106"/>
                      <a:pt x="946" y="2106"/>
                    </a:cubicBezTo>
                    <a:lnTo>
                      <a:pt x="1433" y="2440"/>
                    </a:lnTo>
                    <a:lnTo>
                      <a:pt x="1433" y="2440"/>
                    </a:lnTo>
                    <a:lnTo>
                      <a:pt x="1279" y="2064"/>
                    </a:lnTo>
                    <a:cubicBezTo>
                      <a:pt x="1211" y="1911"/>
                      <a:pt x="1279" y="1731"/>
                      <a:pt x="1412" y="1646"/>
                    </a:cubicBezTo>
                    <a:cubicBezTo>
                      <a:pt x="1697" y="1467"/>
                      <a:pt x="2205" y="1091"/>
                      <a:pt x="2379" y="631"/>
                    </a:cubicBezTo>
                    <a:cubicBezTo>
                      <a:pt x="2379" y="631"/>
                      <a:pt x="2421" y="1028"/>
                      <a:pt x="2733" y="1424"/>
                    </a:cubicBezTo>
                    <a:cubicBezTo>
                      <a:pt x="2818" y="1557"/>
                      <a:pt x="2818" y="2043"/>
                      <a:pt x="2977" y="2085"/>
                    </a:cubicBezTo>
                    <a:cubicBezTo>
                      <a:pt x="2991" y="2091"/>
                      <a:pt x="3002" y="2094"/>
                      <a:pt x="3011" y="2094"/>
                    </a:cubicBezTo>
                    <a:cubicBezTo>
                      <a:pt x="3099" y="2094"/>
                      <a:pt x="2958" y="1824"/>
                      <a:pt x="3040" y="1646"/>
                    </a:cubicBezTo>
                    <a:cubicBezTo>
                      <a:pt x="3076" y="1558"/>
                      <a:pt x="3132" y="1519"/>
                      <a:pt x="3186" y="1519"/>
                    </a:cubicBezTo>
                    <a:cubicBezTo>
                      <a:pt x="3268" y="1519"/>
                      <a:pt x="3347" y="1609"/>
                      <a:pt x="3347" y="1752"/>
                    </a:cubicBezTo>
                    <a:cubicBezTo>
                      <a:pt x="3347" y="1995"/>
                      <a:pt x="3215" y="2239"/>
                      <a:pt x="3215" y="2239"/>
                    </a:cubicBezTo>
                    <a:lnTo>
                      <a:pt x="3415" y="2371"/>
                    </a:lnTo>
                    <a:cubicBezTo>
                      <a:pt x="3415" y="2371"/>
                      <a:pt x="3526" y="1842"/>
                      <a:pt x="3637" y="1250"/>
                    </a:cubicBezTo>
                    <a:cubicBezTo>
                      <a:pt x="3759" y="700"/>
                      <a:pt x="3298" y="132"/>
                      <a:pt x="2469" y="132"/>
                    </a:cubicBezTo>
                    <a:cubicBezTo>
                      <a:pt x="2398" y="132"/>
                      <a:pt x="2324" y="136"/>
                      <a:pt x="2247" y="145"/>
                    </a:cubicBezTo>
                    <a:cubicBezTo>
                      <a:pt x="2247" y="145"/>
                      <a:pt x="1946" y="0"/>
                      <a:pt x="15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0" name="Google Shape;1330;p13"/>
              <p:cNvSpPr/>
              <p:nvPr/>
            </p:nvSpPr>
            <p:spPr>
              <a:xfrm>
                <a:off x="1031705" y="2364562"/>
                <a:ext cx="112844" cy="112844"/>
              </a:xfrm>
              <a:custGeom>
                <a:avLst/>
                <a:gdLst/>
                <a:ahLst/>
                <a:cxnLst/>
                <a:rect l="l" t="t" r="r" b="b"/>
                <a:pathLst>
                  <a:path w="1587" h="1587" extrusionOk="0">
                    <a:moveTo>
                      <a:pt x="793" y="0"/>
                    </a:moveTo>
                    <a:cubicBezTo>
                      <a:pt x="354" y="0"/>
                      <a:pt x="0" y="355"/>
                      <a:pt x="0" y="793"/>
                    </a:cubicBezTo>
                    <a:cubicBezTo>
                      <a:pt x="0" y="1238"/>
                      <a:pt x="354" y="1586"/>
                      <a:pt x="793" y="1586"/>
                    </a:cubicBezTo>
                    <a:cubicBezTo>
                      <a:pt x="1232" y="1586"/>
                      <a:pt x="1586" y="1238"/>
                      <a:pt x="1586" y="793"/>
                    </a:cubicBezTo>
                    <a:cubicBezTo>
                      <a:pt x="1586" y="355"/>
                      <a:pt x="1232" y="0"/>
                      <a:pt x="79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1" name="Google Shape;1331;p13"/>
              <p:cNvSpPr/>
              <p:nvPr/>
            </p:nvSpPr>
            <p:spPr>
              <a:xfrm>
                <a:off x="132790" y="3301406"/>
                <a:ext cx="960202" cy="20336"/>
              </a:xfrm>
              <a:custGeom>
                <a:avLst/>
                <a:gdLst/>
                <a:ahLst/>
                <a:cxnLst/>
                <a:rect l="l" t="t" r="r" b="b"/>
                <a:pathLst>
                  <a:path w="13504" h="286" extrusionOk="0">
                    <a:moveTo>
                      <a:pt x="0" y="1"/>
                    </a:moveTo>
                    <a:lnTo>
                      <a:pt x="0" y="286"/>
                    </a:lnTo>
                    <a:lnTo>
                      <a:pt x="13503" y="286"/>
                    </a:lnTo>
                    <a:lnTo>
                      <a:pt x="1350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2" name="Google Shape;1332;p13"/>
              <p:cNvSpPr/>
              <p:nvPr/>
            </p:nvSpPr>
            <p:spPr>
              <a:xfrm>
                <a:off x="15108" y="2881444"/>
                <a:ext cx="711334" cy="440282"/>
              </a:xfrm>
              <a:custGeom>
                <a:avLst/>
                <a:gdLst/>
                <a:ahLst/>
                <a:cxnLst/>
                <a:rect l="l" t="t" r="r" b="b"/>
                <a:pathLst>
                  <a:path w="10004" h="6192" extrusionOk="0">
                    <a:moveTo>
                      <a:pt x="1" y="1"/>
                    </a:moveTo>
                    <a:lnTo>
                      <a:pt x="1343" y="6192"/>
                    </a:lnTo>
                    <a:lnTo>
                      <a:pt x="10004" y="6192"/>
                    </a:lnTo>
                    <a:lnTo>
                      <a:pt x="866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3" name="Google Shape;1333;p13"/>
              <p:cNvSpPr/>
              <p:nvPr/>
            </p:nvSpPr>
            <p:spPr>
              <a:xfrm>
                <a:off x="607214" y="2881444"/>
                <a:ext cx="119243" cy="440282"/>
              </a:xfrm>
              <a:custGeom>
                <a:avLst/>
                <a:gdLst/>
                <a:ahLst/>
                <a:cxnLst/>
                <a:rect l="l" t="t" r="r" b="b"/>
                <a:pathLst>
                  <a:path w="1677" h="6192" extrusionOk="0">
                    <a:moveTo>
                      <a:pt x="1" y="1"/>
                    </a:moveTo>
                    <a:lnTo>
                      <a:pt x="1370" y="6192"/>
                    </a:lnTo>
                    <a:lnTo>
                      <a:pt x="1677" y="6192"/>
                    </a:lnTo>
                    <a:lnTo>
                      <a:pt x="334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4" name="Google Shape;1334;p13"/>
              <p:cNvSpPr/>
              <p:nvPr/>
            </p:nvSpPr>
            <p:spPr>
              <a:xfrm>
                <a:off x="289153" y="3043143"/>
                <a:ext cx="130193" cy="115830"/>
              </a:xfrm>
              <a:custGeom>
                <a:avLst/>
                <a:gdLst/>
                <a:ahLst/>
                <a:cxnLst/>
                <a:rect l="l" t="t" r="r" b="b"/>
                <a:pathLst>
                  <a:path w="1831" h="1629" extrusionOk="0">
                    <a:moveTo>
                      <a:pt x="730" y="0"/>
                    </a:moveTo>
                    <a:cubicBezTo>
                      <a:pt x="292" y="0"/>
                      <a:pt x="1" y="370"/>
                      <a:pt x="112" y="815"/>
                    </a:cubicBezTo>
                    <a:cubicBezTo>
                      <a:pt x="202" y="1275"/>
                      <a:pt x="641" y="1629"/>
                      <a:pt x="1106" y="1629"/>
                    </a:cubicBezTo>
                    <a:cubicBezTo>
                      <a:pt x="1545" y="1629"/>
                      <a:pt x="1830" y="1275"/>
                      <a:pt x="1719" y="815"/>
                    </a:cubicBezTo>
                    <a:cubicBezTo>
                      <a:pt x="1634" y="370"/>
                      <a:pt x="1190" y="0"/>
                      <a:pt x="7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5" name="Google Shape;1335;p13"/>
              <p:cNvSpPr/>
              <p:nvPr/>
            </p:nvSpPr>
            <p:spPr>
              <a:xfrm>
                <a:off x="-547276" y="2879169"/>
                <a:ext cx="466947" cy="251641"/>
              </a:xfrm>
              <a:custGeom>
                <a:avLst/>
                <a:gdLst/>
                <a:ahLst/>
                <a:cxnLst/>
                <a:rect l="l" t="t" r="r" b="b"/>
                <a:pathLst>
                  <a:path w="6567" h="3539" extrusionOk="0">
                    <a:moveTo>
                      <a:pt x="2222" y="0"/>
                    </a:moveTo>
                    <a:cubicBezTo>
                      <a:pt x="1945" y="0"/>
                      <a:pt x="1663" y="19"/>
                      <a:pt x="1433" y="33"/>
                    </a:cubicBezTo>
                    <a:cubicBezTo>
                      <a:pt x="508" y="102"/>
                      <a:pt x="0" y="276"/>
                      <a:pt x="0" y="276"/>
                    </a:cubicBezTo>
                    <a:cubicBezTo>
                      <a:pt x="0" y="276"/>
                      <a:pt x="640" y="213"/>
                      <a:pt x="1265" y="213"/>
                    </a:cubicBezTo>
                    <a:cubicBezTo>
                      <a:pt x="1863" y="213"/>
                      <a:pt x="2448" y="271"/>
                      <a:pt x="2448" y="498"/>
                    </a:cubicBezTo>
                    <a:cubicBezTo>
                      <a:pt x="2469" y="895"/>
                      <a:pt x="2073" y="874"/>
                      <a:pt x="2073" y="1180"/>
                    </a:cubicBezTo>
                    <a:cubicBezTo>
                      <a:pt x="2073" y="1424"/>
                      <a:pt x="2427" y="1537"/>
                      <a:pt x="3308" y="1537"/>
                    </a:cubicBezTo>
                    <a:cubicBezTo>
                      <a:pt x="3384" y="1537"/>
                      <a:pt x="3464" y="1536"/>
                      <a:pt x="3548" y="1534"/>
                    </a:cubicBezTo>
                    <a:cubicBezTo>
                      <a:pt x="3796" y="1530"/>
                      <a:pt x="4065" y="1524"/>
                      <a:pt x="4331" y="1524"/>
                    </a:cubicBezTo>
                    <a:cubicBezTo>
                      <a:pt x="5196" y="1524"/>
                      <a:pt x="6023" y="1580"/>
                      <a:pt x="5975" y="1883"/>
                    </a:cubicBezTo>
                    <a:cubicBezTo>
                      <a:pt x="5906" y="2306"/>
                      <a:pt x="4626" y="2127"/>
                      <a:pt x="4320" y="2634"/>
                    </a:cubicBezTo>
                    <a:cubicBezTo>
                      <a:pt x="4013" y="3163"/>
                      <a:pt x="4563" y="3538"/>
                      <a:pt x="4563" y="3538"/>
                    </a:cubicBezTo>
                    <a:lnTo>
                      <a:pt x="4959" y="3538"/>
                    </a:lnTo>
                    <a:cubicBezTo>
                      <a:pt x="4959" y="3538"/>
                      <a:pt x="4362" y="3316"/>
                      <a:pt x="4563" y="2899"/>
                    </a:cubicBezTo>
                    <a:cubicBezTo>
                      <a:pt x="4759" y="2481"/>
                      <a:pt x="6435" y="3052"/>
                      <a:pt x="6503" y="2195"/>
                    </a:cubicBezTo>
                    <a:cubicBezTo>
                      <a:pt x="6567" y="1334"/>
                      <a:pt x="5731" y="1069"/>
                      <a:pt x="4827" y="1006"/>
                    </a:cubicBezTo>
                    <a:cubicBezTo>
                      <a:pt x="3902" y="937"/>
                      <a:pt x="3463" y="1006"/>
                      <a:pt x="3395" y="456"/>
                    </a:cubicBezTo>
                    <a:cubicBezTo>
                      <a:pt x="3352" y="81"/>
                      <a:pt x="2796" y="0"/>
                      <a:pt x="222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6" name="Google Shape;1336;p13"/>
              <p:cNvSpPr/>
              <p:nvPr/>
            </p:nvSpPr>
            <p:spPr>
              <a:xfrm>
                <a:off x="-316819" y="3118304"/>
                <a:ext cx="156787" cy="203431"/>
              </a:xfrm>
              <a:custGeom>
                <a:avLst/>
                <a:gdLst/>
                <a:ahLst/>
                <a:cxnLst/>
                <a:rect l="l" t="t" r="r" b="b"/>
                <a:pathLst>
                  <a:path w="2205" h="2861" extrusionOk="0">
                    <a:moveTo>
                      <a:pt x="0" y="1"/>
                    </a:moveTo>
                    <a:lnTo>
                      <a:pt x="222" y="2554"/>
                    </a:lnTo>
                    <a:cubicBezTo>
                      <a:pt x="222" y="2729"/>
                      <a:pt x="376" y="2861"/>
                      <a:pt x="550" y="2861"/>
                    </a:cubicBezTo>
                    <a:lnTo>
                      <a:pt x="1650" y="2861"/>
                    </a:lnTo>
                    <a:cubicBezTo>
                      <a:pt x="1829" y="2861"/>
                      <a:pt x="1983" y="2729"/>
                      <a:pt x="1983" y="2554"/>
                    </a:cubicBezTo>
                    <a:lnTo>
                      <a:pt x="220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7" name="Google Shape;1337;p13"/>
              <p:cNvSpPr/>
              <p:nvPr/>
            </p:nvSpPr>
            <p:spPr>
              <a:xfrm>
                <a:off x="1080199" y="2560393"/>
                <a:ext cx="12799" cy="11021"/>
              </a:xfrm>
              <a:custGeom>
                <a:avLst/>
                <a:gdLst/>
                <a:ahLst/>
                <a:cxnLst/>
                <a:rect l="l" t="t" r="r" b="b"/>
                <a:pathLst>
                  <a:path w="180" h="155" extrusionOk="0">
                    <a:moveTo>
                      <a:pt x="180" y="1"/>
                    </a:moveTo>
                    <a:cubicBezTo>
                      <a:pt x="132" y="1"/>
                      <a:pt x="90" y="22"/>
                      <a:pt x="69" y="48"/>
                    </a:cubicBezTo>
                    <a:cubicBezTo>
                      <a:pt x="21" y="70"/>
                      <a:pt x="0" y="112"/>
                      <a:pt x="0" y="154"/>
                    </a:cubicBezTo>
                    <a:lnTo>
                      <a:pt x="21" y="154"/>
                    </a:lnTo>
                    <a:cubicBezTo>
                      <a:pt x="21" y="112"/>
                      <a:pt x="48" y="91"/>
                      <a:pt x="69" y="70"/>
                    </a:cubicBezTo>
                    <a:cubicBezTo>
                      <a:pt x="99" y="55"/>
                      <a:pt x="118" y="37"/>
                      <a:pt x="143" y="37"/>
                    </a:cubicBezTo>
                    <a:cubicBezTo>
                      <a:pt x="154" y="37"/>
                      <a:pt x="166" y="41"/>
                      <a:pt x="180" y="48"/>
                    </a:cubicBezTo>
                    <a:lnTo>
                      <a:pt x="18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8" name="Google Shape;1338;p13"/>
              <p:cNvSpPr/>
              <p:nvPr/>
            </p:nvSpPr>
            <p:spPr>
              <a:xfrm>
                <a:off x="998995" y="2629580"/>
                <a:ext cx="42165" cy="27091"/>
              </a:xfrm>
              <a:custGeom>
                <a:avLst/>
                <a:gdLst/>
                <a:ahLst/>
                <a:cxnLst/>
                <a:rect l="l" t="t" r="r" b="b"/>
                <a:pathLst>
                  <a:path w="593" h="381" extrusionOk="0">
                    <a:moveTo>
                      <a:pt x="592" y="1"/>
                    </a:moveTo>
                    <a:lnTo>
                      <a:pt x="0" y="329"/>
                    </a:lnTo>
                    <a:cubicBezTo>
                      <a:pt x="53" y="363"/>
                      <a:pt x="124" y="380"/>
                      <a:pt x="196" y="380"/>
                    </a:cubicBezTo>
                    <a:cubicBezTo>
                      <a:pt x="269" y="380"/>
                      <a:pt x="341" y="363"/>
                      <a:pt x="397" y="329"/>
                    </a:cubicBezTo>
                    <a:cubicBezTo>
                      <a:pt x="529" y="265"/>
                      <a:pt x="592" y="133"/>
                      <a:pt x="59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9" name="Google Shape;1339;p13"/>
              <p:cNvSpPr/>
              <p:nvPr/>
            </p:nvSpPr>
            <p:spPr>
              <a:xfrm>
                <a:off x="-527300" y="3321750"/>
                <a:ext cx="1751400" cy="462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40" name="Google Shape;1340;p13"/>
            <p:cNvGrpSpPr/>
            <p:nvPr/>
          </p:nvGrpSpPr>
          <p:grpSpPr>
            <a:xfrm>
              <a:off x="8088429" y="3627572"/>
              <a:ext cx="234788" cy="188409"/>
              <a:chOff x="6428979" y="917397"/>
              <a:chExt cx="234788" cy="188409"/>
            </a:xfrm>
          </p:grpSpPr>
          <p:sp>
            <p:nvSpPr>
              <p:cNvPr id="1341" name="Google Shape;1341;p13"/>
              <p:cNvSpPr/>
              <p:nvPr/>
            </p:nvSpPr>
            <p:spPr>
              <a:xfrm>
                <a:off x="6538500" y="917397"/>
                <a:ext cx="125267" cy="188409"/>
              </a:xfrm>
              <a:custGeom>
                <a:avLst/>
                <a:gdLst/>
                <a:ahLst/>
                <a:cxnLst/>
                <a:rect l="l" t="t" r="r" b="b"/>
                <a:pathLst>
                  <a:path w="1480" h="2226" extrusionOk="0">
                    <a:moveTo>
                      <a:pt x="219" y="1"/>
                    </a:moveTo>
                    <a:cubicBezTo>
                      <a:pt x="174" y="1"/>
                      <a:pt x="130" y="15"/>
                      <a:pt x="93" y="39"/>
                    </a:cubicBezTo>
                    <a:cubicBezTo>
                      <a:pt x="1" y="131"/>
                      <a:pt x="1" y="280"/>
                      <a:pt x="93" y="365"/>
                    </a:cubicBezTo>
                    <a:lnTo>
                      <a:pt x="857" y="1136"/>
                    </a:lnTo>
                    <a:lnTo>
                      <a:pt x="93" y="1843"/>
                    </a:lnTo>
                    <a:cubicBezTo>
                      <a:pt x="1" y="1928"/>
                      <a:pt x="1" y="2077"/>
                      <a:pt x="93" y="2133"/>
                    </a:cubicBezTo>
                    <a:cubicBezTo>
                      <a:pt x="121" y="2197"/>
                      <a:pt x="178" y="2225"/>
                      <a:pt x="241" y="2225"/>
                    </a:cubicBezTo>
                    <a:cubicBezTo>
                      <a:pt x="298" y="2225"/>
                      <a:pt x="355" y="2197"/>
                      <a:pt x="383" y="2162"/>
                    </a:cubicBezTo>
                    <a:lnTo>
                      <a:pt x="1479" y="1164"/>
                    </a:lnTo>
                    <a:lnTo>
                      <a:pt x="383" y="75"/>
                    </a:lnTo>
                    <a:cubicBezTo>
                      <a:pt x="335" y="23"/>
                      <a:pt x="277" y="1"/>
                      <a:pt x="219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2" name="Google Shape;1342;p13"/>
              <p:cNvSpPr/>
              <p:nvPr/>
            </p:nvSpPr>
            <p:spPr>
              <a:xfrm>
                <a:off x="6428979" y="917397"/>
                <a:ext cx="122220" cy="188409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2226" extrusionOk="0">
                    <a:moveTo>
                      <a:pt x="218" y="1"/>
                    </a:moveTo>
                    <a:cubicBezTo>
                      <a:pt x="172" y="1"/>
                      <a:pt x="126" y="15"/>
                      <a:pt x="85" y="39"/>
                    </a:cubicBezTo>
                    <a:cubicBezTo>
                      <a:pt x="0" y="131"/>
                      <a:pt x="0" y="280"/>
                      <a:pt x="85" y="365"/>
                    </a:cubicBezTo>
                    <a:lnTo>
                      <a:pt x="856" y="1136"/>
                    </a:lnTo>
                    <a:lnTo>
                      <a:pt x="85" y="1843"/>
                    </a:lnTo>
                    <a:cubicBezTo>
                      <a:pt x="0" y="1928"/>
                      <a:pt x="0" y="2077"/>
                      <a:pt x="85" y="2133"/>
                    </a:cubicBezTo>
                    <a:cubicBezTo>
                      <a:pt x="121" y="2197"/>
                      <a:pt x="177" y="2225"/>
                      <a:pt x="234" y="2225"/>
                    </a:cubicBezTo>
                    <a:cubicBezTo>
                      <a:pt x="297" y="2225"/>
                      <a:pt x="326" y="2197"/>
                      <a:pt x="382" y="2162"/>
                    </a:cubicBezTo>
                    <a:lnTo>
                      <a:pt x="1444" y="1164"/>
                    </a:lnTo>
                    <a:lnTo>
                      <a:pt x="382" y="75"/>
                    </a:lnTo>
                    <a:cubicBezTo>
                      <a:pt x="335" y="23"/>
                      <a:pt x="276" y="1"/>
                      <a:pt x="218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43" name="Google Shape;1343;p13"/>
            <p:cNvGrpSpPr/>
            <p:nvPr/>
          </p:nvGrpSpPr>
          <p:grpSpPr>
            <a:xfrm>
              <a:off x="5659586" y="3699975"/>
              <a:ext cx="545750" cy="632756"/>
              <a:chOff x="3479225" y="2442689"/>
              <a:chExt cx="179293" cy="207877"/>
            </a:xfrm>
          </p:grpSpPr>
          <p:sp>
            <p:nvSpPr>
              <p:cNvPr id="1344" name="Google Shape;1344;p13"/>
              <p:cNvSpPr/>
              <p:nvPr/>
            </p:nvSpPr>
            <p:spPr>
              <a:xfrm>
                <a:off x="3479225" y="2485481"/>
                <a:ext cx="21327" cy="165082"/>
              </a:xfrm>
              <a:custGeom>
                <a:avLst/>
                <a:gdLst/>
                <a:ahLst/>
                <a:cxnLst/>
                <a:rect l="l" t="t" r="r" b="b"/>
                <a:pathLst>
                  <a:path w="617" h="4776" extrusionOk="0">
                    <a:moveTo>
                      <a:pt x="1" y="0"/>
                    </a:moveTo>
                    <a:lnTo>
                      <a:pt x="1" y="4775"/>
                    </a:lnTo>
                    <a:lnTo>
                      <a:pt x="616" y="4775"/>
                    </a:lnTo>
                    <a:lnTo>
                      <a:pt x="61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5" name="Google Shape;1345;p13"/>
              <p:cNvSpPr/>
              <p:nvPr/>
            </p:nvSpPr>
            <p:spPr>
              <a:xfrm>
                <a:off x="3518838" y="2552712"/>
                <a:ext cx="21569" cy="97854"/>
              </a:xfrm>
              <a:custGeom>
                <a:avLst/>
                <a:gdLst/>
                <a:ahLst/>
                <a:cxnLst/>
                <a:rect l="l" t="t" r="r" b="b"/>
                <a:pathLst>
                  <a:path w="624" h="2831" extrusionOk="0">
                    <a:moveTo>
                      <a:pt x="1" y="1"/>
                    </a:moveTo>
                    <a:lnTo>
                      <a:pt x="1" y="2830"/>
                    </a:lnTo>
                    <a:lnTo>
                      <a:pt x="623" y="2830"/>
                    </a:lnTo>
                    <a:lnTo>
                      <a:pt x="62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6" name="Google Shape;1346;p13"/>
              <p:cNvSpPr/>
              <p:nvPr/>
            </p:nvSpPr>
            <p:spPr>
              <a:xfrm>
                <a:off x="3558727" y="2499895"/>
                <a:ext cx="20324" cy="150669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359" extrusionOk="0">
                    <a:moveTo>
                      <a:pt x="0" y="1"/>
                    </a:moveTo>
                    <a:lnTo>
                      <a:pt x="0" y="4358"/>
                    </a:lnTo>
                    <a:lnTo>
                      <a:pt x="587" y="4358"/>
                    </a:lnTo>
                    <a:lnTo>
                      <a:pt x="58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7" name="Google Shape;1347;p13"/>
              <p:cNvSpPr/>
              <p:nvPr/>
            </p:nvSpPr>
            <p:spPr>
              <a:xfrm>
                <a:off x="3598339" y="2442689"/>
                <a:ext cx="20324" cy="207874"/>
              </a:xfrm>
              <a:custGeom>
                <a:avLst/>
                <a:gdLst/>
                <a:ahLst/>
                <a:cxnLst/>
                <a:rect l="l" t="t" r="r" b="b"/>
                <a:pathLst>
                  <a:path w="588" h="6014" extrusionOk="0">
                    <a:moveTo>
                      <a:pt x="0" y="0"/>
                    </a:moveTo>
                    <a:lnTo>
                      <a:pt x="0" y="6013"/>
                    </a:lnTo>
                    <a:lnTo>
                      <a:pt x="587" y="6013"/>
                    </a:lnTo>
                    <a:lnTo>
                      <a:pt x="58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8" name="Google Shape;1348;p13"/>
              <p:cNvSpPr/>
              <p:nvPr/>
            </p:nvSpPr>
            <p:spPr>
              <a:xfrm>
                <a:off x="3638194" y="2537538"/>
                <a:ext cx="20324" cy="113028"/>
              </a:xfrm>
              <a:custGeom>
                <a:avLst/>
                <a:gdLst/>
                <a:ahLst/>
                <a:cxnLst/>
                <a:rect l="l" t="t" r="r" b="b"/>
                <a:pathLst>
                  <a:path w="588" h="3270" extrusionOk="0">
                    <a:moveTo>
                      <a:pt x="0" y="1"/>
                    </a:moveTo>
                    <a:lnTo>
                      <a:pt x="0" y="3269"/>
                    </a:lnTo>
                    <a:lnTo>
                      <a:pt x="587" y="3269"/>
                    </a:lnTo>
                    <a:lnTo>
                      <a:pt x="58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49" name="Google Shape;1349;p13"/>
            <p:cNvGrpSpPr/>
            <p:nvPr/>
          </p:nvGrpSpPr>
          <p:grpSpPr>
            <a:xfrm>
              <a:off x="5453805" y="3264435"/>
              <a:ext cx="957287" cy="300302"/>
              <a:chOff x="3583454" y="2026924"/>
              <a:chExt cx="430900" cy="135174"/>
            </a:xfrm>
          </p:grpSpPr>
          <p:sp>
            <p:nvSpPr>
              <p:cNvPr id="1350" name="Google Shape;1350;p13"/>
              <p:cNvSpPr/>
              <p:nvPr/>
            </p:nvSpPr>
            <p:spPr>
              <a:xfrm>
                <a:off x="3754867" y="2128093"/>
                <a:ext cx="32109" cy="30891"/>
              </a:xfrm>
              <a:custGeom>
                <a:avLst/>
                <a:gdLst/>
                <a:ahLst/>
                <a:cxnLst/>
                <a:rect l="l" t="t" r="r" b="b"/>
                <a:pathLst>
                  <a:path w="949" h="913" extrusionOk="0">
                    <a:moveTo>
                      <a:pt x="0" y="0"/>
                    </a:moveTo>
                    <a:lnTo>
                      <a:pt x="0" y="913"/>
                    </a:lnTo>
                    <a:lnTo>
                      <a:pt x="948" y="913"/>
                    </a:lnTo>
                    <a:lnTo>
                      <a:pt x="94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1" name="Google Shape;1351;p13"/>
              <p:cNvSpPr/>
              <p:nvPr/>
            </p:nvSpPr>
            <p:spPr>
              <a:xfrm>
                <a:off x="3801763" y="2125217"/>
                <a:ext cx="58941" cy="33767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998" extrusionOk="0">
                    <a:moveTo>
                      <a:pt x="913" y="205"/>
                    </a:moveTo>
                    <a:lnTo>
                      <a:pt x="1444" y="885"/>
                    </a:lnTo>
                    <a:lnTo>
                      <a:pt x="326" y="885"/>
                    </a:lnTo>
                    <a:lnTo>
                      <a:pt x="913" y="205"/>
                    </a:lnTo>
                    <a:close/>
                    <a:moveTo>
                      <a:pt x="913" y="0"/>
                    </a:moveTo>
                    <a:lnTo>
                      <a:pt x="1" y="998"/>
                    </a:lnTo>
                    <a:lnTo>
                      <a:pt x="1741" y="998"/>
                    </a:lnTo>
                    <a:lnTo>
                      <a:pt x="91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2" name="Google Shape;1352;p13"/>
              <p:cNvSpPr/>
              <p:nvPr/>
            </p:nvSpPr>
            <p:spPr>
              <a:xfrm>
                <a:off x="3871668" y="2125217"/>
                <a:ext cx="34985" cy="35933"/>
              </a:xfrm>
              <a:custGeom>
                <a:avLst/>
                <a:gdLst/>
                <a:ahLst/>
                <a:cxnLst/>
                <a:rect l="l" t="t" r="r" b="b"/>
                <a:pathLst>
                  <a:path w="1034" h="1062" extrusionOk="0">
                    <a:moveTo>
                      <a:pt x="941" y="0"/>
                    </a:moveTo>
                    <a:lnTo>
                      <a:pt x="0" y="969"/>
                    </a:lnTo>
                    <a:lnTo>
                      <a:pt x="85" y="1061"/>
                    </a:lnTo>
                    <a:lnTo>
                      <a:pt x="1033" y="85"/>
                    </a:lnTo>
                    <a:lnTo>
                      <a:pt x="94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3" name="Google Shape;1353;p13"/>
              <p:cNvSpPr/>
              <p:nvPr/>
            </p:nvSpPr>
            <p:spPr>
              <a:xfrm>
                <a:off x="3889635" y="2125217"/>
                <a:ext cx="35933" cy="35933"/>
              </a:xfrm>
              <a:custGeom>
                <a:avLst/>
                <a:gdLst/>
                <a:ahLst/>
                <a:cxnLst/>
                <a:rect l="l" t="t" r="r" b="b"/>
                <a:pathLst>
                  <a:path w="1062" h="1062" extrusionOk="0">
                    <a:moveTo>
                      <a:pt x="941" y="0"/>
                    </a:moveTo>
                    <a:lnTo>
                      <a:pt x="0" y="969"/>
                    </a:lnTo>
                    <a:lnTo>
                      <a:pt x="120" y="1061"/>
                    </a:lnTo>
                    <a:lnTo>
                      <a:pt x="1061" y="85"/>
                    </a:lnTo>
                    <a:lnTo>
                      <a:pt x="94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4" name="Google Shape;1354;p13"/>
              <p:cNvSpPr/>
              <p:nvPr/>
            </p:nvSpPr>
            <p:spPr>
              <a:xfrm>
                <a:off x="3937479" y="2123052"/>
                <a:ext cx="10117" cy="34985"/>
              </a:xfrm>
              <a:custGeom>
                <a:avLst/>
                <a:gdLst/>
                <a:ahLst/>
                <a:cxnLst/>
                <a:rect l="l" t="t" r="r" b="b"/>
                <a:pathLst>
                  <a:path w="299" h="1034" extrusionOk="0">
                    <a:moveTo>
                      <a:pt x="1" y="1"/>
                    </a:moveTo>
                    <a:lnTo>
                      <a:pt x="1" y="93"/>
                    </a:lnTo>
                    <a:lnTo>
                      <a:pt x="29" y="93"/>
                    </a:lnTo>
                    <a:cubicBezTo>
                      <a:pt x="86" y="93"/>
                      <a:pt x="121" y="121"/>
                      <a:pt x="121" y="177"/>
                    </a:cubicBezTo>
                    <a:lnTo>
                      <a:pt x="121" y="418"/>
                    </a:lnTo>
                    <a:cubicBezTo>
                      <a:pt x="121" y="503"/>
                      <a:pt x="149" y="503"/>
                      <a:pt x="178" y="531"/>
                    </a:cubicBezTo>
                    <a:cubicBezTo>
                      <a:pt x="149" y="531"/>
                      <a:pt x="121" y="559"/>
                      <a:pt x="121" y="623"/>
                    </a:cubicBezTo>
                    <a:lnTo>
                      <a:pt x="121" y="857"/>
                    </a:lnTo>
                    <a:cubicBezTo>
                      <a:pt x="121" y="913"/>
                      <a:pt x="86" y="949"/>
                      <a:pt x="29" y="949"/>
                    </a:cubicBezTo>
                    <a:lnTo>
                      <a:pt x="1" y="949"/>
                    </a:lnTo>
                    <a:lnTo>
                      <a:pt x="1" y="1033"/>
                    </a:lnTo>
                    <a:lnTo>
                      <a:pt x="58" y="1033"/>
                    </a:lnTo>
                    <a:cubicBezTo>
                      <a:pt x="178" y="1033"/>
                      <a:pt x="234" y="977"/>
                      <a:pt x="234" y="885"/>
                    </a:cubicBezTo>
                    <a:lnTo>
                      <a:pt x="234" y="623"/>
                    </a:lnTo>
                    <a:cubicBezTo>
                      <a:pt x="234" y="595"/>
                      <a:pt x="234" y="559"/>
                      <a:pt x="263" y="559"/>
                    </a:cubicBezTo>
                    <a:lnTo>
                      <a:pt x="298" y="559"/>
                    </a:lnTo>
                    <a:lnTo>
                      <a:pt x="298" y="475"/>
                    </a:lnTo>
                    <a:lnTo>
                      <a:pt x="263" y="475"/>
                    </a:lnTo>
                    <a:cubicBezTo>
                      <a:pt x="234" y="475"/>
                      <a:pt x="234" y="475"/>
                      <a:pt x="234" y="418"/>
                    </a:cubicBezTo>
                    <a:lnTo>
                      <a:pt x="234" y="177"/>
                    </a:lnTo>
                    <a:cubicBezTo>
                      <a:pt x="234" y="64"/>
                      <a:pt x="178" y="1"/>
                      <a:pt x="5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5" name="Google Shape;1355;p13"/>
              <p:cNvSpPr/>
              <p:nvPr/>
            </p:nvSpPr>
            <p:spPr>
              <a:xfrm>
                <a:off x="3959506" y="2123052"/>
                <a:ext cx="24936" cy="39046"/>
              </a:xfrm>
              <a:custGeom>
                <a:avLst/>
                <a:gdLst/>
                <a:ahLst/>
                <a:cxnLst/>
                <a:rect l="l" t="t" r="r" b="b"/>
                <a:pathLst>
                  <a:path w="737" h="1154" extrusionOk="0">
                    <a:moveTo>
                      <a:pt x="354" y="149"/>
                    </a:moveTo>
                    <a:cubicBezTo>
                      <a:pt x="468" y="149"/>
                      <a:pt x="588" y="326"/>
                      <a:pt x="588" y="559"/>
                    </a:cubicBezTo>
                    <a:cubicBezTo>
                      <a:pt x="588" y="828"/>
                      <a:pt x="468" y="1005"/>
                      <a:pt x="354" y="1005"/>
                    </a:cubicBezTo>
                    <a:cubicBezTo>
                      <a:pt x="263" y="1005"/>
                      <a:pt x="142" y="828"/>
                      <a:pt x="142" y="559"/>
                    </a:cubicBezTo>
                    <a:cubicBezTo>
                      <a:pt x="142" y="326"/>
                      <a:pt x="263" y="149"/>
                      <a:pt x="354" y="149"/>
                    </a:cubicBezTo>
                    <a:close/>
                    <a:moveTo>
                      <a:pt x="354" y="1"/>
                    </a:moveTo>
                    <a:cubicBezTo>
                      <a:pt x="142" y="1"/>
                      <a:pt x="1" y="269"/>
                      <a:pt x="1" y="559"/>
                    </a:cubicBezTo>
                    <a:cubicBezTo>
                      <a:pt x="1" y="885"/>
                      <a:pt x="142" y="1154"/>
                      <a:pt x="354" y="1154"/>
                    </a:cubicBezTo>
                    <a:cubicBezTo>
                      <a:pt x="560" y="1154"/>
                      <a:pt x="737" y="885"/>
                      <a:pt x="737" y="559"/>
                    </a:cubicBezTo>
                    <a:cubicBezTo>
                      <a:pt x="737" y="269"/>
                      <a:pt x="560" y="1"/>
                      <a:pt x="35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6" name="Google Shape;1356;p13"/>
              <p:cNvSpPr/>
              <p:nvPr/>
            </p:nvSpPr>
            <p:spPr>
              <a:xfrm>
                <a:off x="3989451" y="2123052"/>
                <a:ext cx="24903" cy="39046"/>
              </a:xfrm>
              <a:custGeom>
                <a:avLst/>
                <a:gdLst/>
                <a:ahLst/>
                <a:cxnLst/>
                <a:rect l="l" t="t" r="r" b="b"/>
                <a:pathLst>
                  <a:path w="736" h="1154" extrusionOk="0">
                    <a:moveTo>
                      <a:pt x="354" y="149"/>
                    </a:moveTo>
                    <a:cubicBezTo>
                      <a:pt x="467" y="149"/>
                      <a:pt x="587" y="326"/>
                      <a:pt x="587" y="559"/>
                    </a:cubicBezTo>
                    <a:cubicBezTo>
                      <a:pt x="587" y="828"/>
                      <a:pt x="467" y="1005"/>
                      <a:pt x="354" y="1005"/>
                    </a:cubicBezTo>
                    <a:cubicBezTo>
                      <a:pt x="262" y="1005"/>
                      <a:pt x="142" y="828"/>
                      <a:pt x="142" y="559"/>
                    </a:cubicBezTo>
                    <a:cubicBezTo>
                      <a:pt x="142" y="326"/>
                      <a:pt x="262" y="149"/>
                      <a:pt x="354" y="149"/>
                    </a:cubicBezTo>
                    <a:close/>
                    <a:moveTo>
                      <a:pt x="354" y="1"/>
                    </a:moveTo>
                    <a:cubicBezTo>
                      <a:pt x="142" y="1"/>
                      <a:pt x="0" y="269"/>
                      <a:pt x="0" y="559"/>
                    </a:cubicBezTo>
                    <a:cubicBezTo>
                      <a:pt x="0" y="885"/>
                      <a:pt x="142" y="1154"/>
                      <a:pt x="354" y="1154"/>
                    </a:cubicBezTo>
                    <a:cubicBezTo>
                      <a:pt x="559" y="1154"/>
                      <a:pt x="736" y="885"/>
                      <a:pt x="736" y="559"/>
                    </a:cubicBezTo>
                    <a:cubicBezTo>
                      <a:pt x="736" y="269"/>
                      <a:pt x="559" y="1"/>
                      <a:pt x="35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7" name="Google Shape;1357;p13"/>
              <p:cNvSpPr/>
              <p:nvPr/>
            </p:nvSpPr>
            <p:spPr>
              <a:xfrm>
                <a:off x="3656235" y="2034537"/>
                <a:ext cx="24936" cy="40670"/>
              </a:xfrm>
              <a:custGeom>
                <a:avLst/>
                <a:gdLst/>
                <a:ahLst/>
                <a:cxnLst/>
                <a:rect l="l" t="t" r="r" b="b"/>
                <a:pathLst>
                  <a:path w="737" h="1202" extrusionOk="0">
                    <a:moveTo>
                      <a:pt x="72" y="1"/>
                    </a:moveTo>
                    <a:cubicBezTo>
                      <a:pt x="57" y="1"/>
                      <a:pt x="43" y="10"/>
                      <a:pt x="29" y="27"/>
                    </a:cubicBezTo>
                    <a:cubicBezTo>
                      <a:pt x="1" y="56"/>
                      <a:pt x="1" y="84"/>
                      <a:pt x="29" y="112"/>
                    </a:cubicBezTo>
                    <a:lnTo>
                      <a:pt x="588" y="699"/>
                    </a:lnTo>
                    <a:lnTo>
                      <a:pt x="29" y="1088"/>
                    </a:lnTo>
                    <a:cubicBezTo>
                      <a:pt x="1" y="1117"/>
                      <a:pt x="1" y="1145"/>
                      <a:pt x="29" y="1173"/>
                    </a:cubicBezTo>
                    <a:lnTo>
                      <a:pt x="57" y="1202"/>
                    </a:lnTo>
                    <a:cubicBezTo>
                      <a:pt x="85" y="1202"/>
                      <a:pt x="85" y="1202"/>
                      <a:pt x="85" y="1173"/>
                    </a:cubicBezTo>
                    <a:lnTo>
                      <a:pt x="708" y="763"/>
                    </a:lnTo>
                    <a:cubicBezTo>
                      <a:pt x="708" y="735"/>
                      <a:pt x="736" y="735"/>
                      <a:pt x="736" y="699"/>
                    </a:cubicBezTo>
                    <a:cubicBezTo>
                      <a:pt x="736" y="699"/>
                      <a:pt x="736" y="671"/>
                      <a:pt x="708" y="671"/>
                    </a:cubicBezTo>
                    <a:lnTo>
                      <a:pt x="121" y="27"/>
                    </a:lnTo>
                    <a:cubicBezTo>
                      <a:pt x="103" y="10"/>
                      <a:pt x="87" y="1"/>
                      <a:pt x="7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8" name="Google Shape;1358;p13"/>
              <p:cNvSpPr/>
              <p:nvPr/>
            </p:nvSpPr>
            <p:spPr>
              <a:xfrm>
                <a:off x="3673221" y="2034537"/>
                <a:ext cx="24936" cy="40670"/>
              </a:xfrm>
              <a:custGeom>
                <a:avLst/>
                <a:gdLst/>
                <a:ahLst/>
                <a:cxnLst/>
                <a:rect l="l" t="t" r="r" b="b"/>
                <a:pathLst>
                  <a:path w="737" h="1202" extrusionOk="0">
                    <a:moveTo>
                      <a:pt x="72" y="1"/>
                    </a:moveTo>
                    <a:cubicBezTo>
                      <a:pt x="57" y="1"/>
                      <a:pt x="43" y="10"/>
                      <a:pt x="29" y="27"/>
                    </a:cubicBezTo>
                    <a:cubicBezTo>
                      <a:pt x="1" y="56"/>
                      <a:pt x="1" y="84"/>
                      <a:pt x="29" y="112"/>
                    </a:cubicBezTo>
                    <a:lnTo>
                      <a:pt x="588" y="699"/>
                    </a:lnTo>
                    <a:lnTo>
                      <a:pt x="29" y="1088"/>
                    </a:lnTo>
                    <a:cubicBezTo>
                      <a:pt x="1" y="1117"/>
                      <a:pt x="1" y="1145"/>
                      <a:pt x="29" y="1173"/>
                    </a:cubicBezTo>
                    <a:lnTo>
                      <a:pt x="57" y="1202"/>
                    </a:lnTo>
                    <a:cubicBezTo>
                      <a:pt x="86" y="1202"/>
                      <a:pt x="86" y="1202"/>
                      <a:pt x="86" y="1173"/>
                    </a:cubicBezTo>
                    <a:lnTo>
                      <a:pt x="708" y="763"/>
                    </a:lnTo>
                    <a:cubicBezTo>
                      <a:pt x="708" y="735"/>
                      <a:pt x="737" y="735"/>
                      <a:pt x="737" y="699"/>
                    </a:cubicBezTo>
                    <a:cubicBezTo>
                      <a:pt x="737" y="699"/>
                      <a:pt x="737" y="671"/>
                      <a:pt x="708" y="671"/>
                    </a:cubicBezTo>
                    <a:lnTo>
                      <a:pt x="114" y="27"/>
                    </a:lnTo>
                    <a:cubicBezTo>
                      <a:pt x="100" y="10"/>
                      <a:pt x="86" y="1"/>
                      <a:pt x="7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9" name="Google Shape;1359;p13"/>
              <p:cNvSpPr/>
              <p:nvPr/>
            </p:nvSpPr>
            <p:spPr>
              <a:xfrm>
                <a:off x="3706989" y="2034233"/>
                <a:ext cx="26121" cy="38098"/>
              </a:xfrm>
              <a:custGeom>
                <a:avLst/>
                <a:gdLst/>
                <a:ahLst/>
                <a:cxnLst/>
                <a:rect l="l" t="t" r="r" b="b"/>
                <a:pathLst>
                  <a:path w="772" h="1126" extrusionOk="0">
                    <a:moveTo>
                      <a:pt x="389" y="121"/>
                    </a:moveTo>
                    <a:cubicBezTo>
                      <a:pt x="531" y="121"/>
                      <a:pt x="651" y="326"/>
                      <a:pt x="651" y="567"/>
                    </a:cubicBezTo>
                    <a:cubicBezTo>
                      <a:pt x="651" y="800"/>
                      <a:pt x="531" y="1006"/>
                      <a:pt x="389" y="1006"/>
                    </a:cubicBezTo>
                    <a:cubicBezTo>
                      <a:pt x="241" y="1006"/>
                      <a:pt x="121" y="800"/>
                      <a:pt x="121" y="567"/>
                    </a:cubicBezTo>
                    <a:cubicBezTo>
                      <a:pt x="121" y="326"/>
                      <a:pt x="241" y="121"/>
                      <a:pt x="389" y="121"/>
                    </a:cubicBezTo>
                    <a:close/>
                    <a:moveTo>
                      <a:pt x="389" y="1"/>
                    </a:moveTo>
                    <a:cubicBezTo>
                      <a:pt x="177" y="1"/>
                      <a:pt x="0" y="270"/>
                      <a:pt x="0" y="567"/>
                    </a:cubicBezTo>
                    <a:cubicBezTo>
                      <a:pt x="0" y="885"/>
                      <a:pt x="177" y="1126"/>
                      <a:pt x="389" y="1126"/>
                    </a:cubicBezTo>
                    <a:cubicBezTo>
                      <a:pt x="595" y="1126"/>
                      <a:pt x="771" y="885"/>
                      <a:pt x="771" y="567"/>
                    </a:cubicBezTo>
                    <a:cubicBezTo>
                      <a:pt x="771" y="270"/>
                      <a:pt x="595" y="1"/>
                      <a:pt x="38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0" name="Google Shape;1360;p13"/>
              <p:cNvSpPr/>
              <p:nvPr/>
            </p:nvSpPr>
            <p:spPr>
              <a:xfrm>
                <a:off x="3753885" y="2037346"/>
                <a:ext cx="4128" cy="37861"/>
              </a:xfrm>
              <a:custGeom>
                <a:avLst/>
                <a:gdLst/>
                <a:ahLst/>
                <a:cxnLst/>
                <a:rect l="l" t="t" r="r" b="b"/>
                <a:pathLst>
                  <a:path w="122" h="1119" extrusionOk="0">
                    <a:moveTo>
                      <a:pt x="65" y="1"/>
                    </a:moveTo>
                    <a:cubicBezTo>
                      <a:pt x="29" y="1"/>
                      <a:pt x="1" y="29"/>
                      <a:pt x="1" y="58"/>
                    </a:cubicBezTo>
                    <a:lnTo>
                      <a:pt x="1" y="1062"/>
                    </a:lnTo>
                    <a:cubicBezTo>
                      <a:pt x="1" y="1090"/>
                      <a:pt x="29" y="1119"/>
                      <a:pt x="65" y="1119"/>
                    </a:cubicBezTo>
                    <a:cubicBezTo>
                      <a:pt x="93" y="1119"/>
                      <a:pt x="121" y="1090"/>
                      <a:pt x="121" y="1062"/>
                    </a:cubicBezTo>
                    <a:lnTo>
                      <a:pt x="121" y="58"/>
                    </a:lnTo>
                    <a:cubicBezTo>
                      <a:pt x="121" y="29"/>
                      <a:pt x="93" y="1"/>
                      <a:pt x="6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1" name="Google Shape;1361;p13"/>
              <p:cNvSpPr/>
              <p:nvPr/>
            </p:nvSpPr>
            <p:spPr>
              <a:xfrm>
                <a:off x="3771852" y="2041440"/>
                <a:ext cx="20132" cy="31873"/>
              </a:xfrm>
              <a:custGeom>
                <a:avLst/>
                <a:gdLst/>
                <a:ahLst/>
                <a:cxnLst/>
                <a:rect l="l" t="t" r="r" b="b"/>
                <a:pathLst>
                  <a:path w="595" h="942" extrusionOk="0">
                    <a:moveTo>
                      <a:pt x="0" y="0"/>
                    </a:moveTo>
                    <a:lnTo>
                      <a:pt x="0" y="941"/>
                    </a:lnTo>
                    <a:lnTo>
                      <a:pt x="595" y="941"/>
                    </a:lnTo>
                    <a:lnTo>
                      <a:pt x="59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2" name="Google Shape;1362;p13"/>
              <p:cNvSpPr/>
              <p:nvPr/>
            </p:nvSpPr>
            <p:spPr>
              <a:xfrm>
                <a:off x="3803929" y="2039274"/>
                <a:ext cx="32820" cy="35933"/>
              </a:xfrm>
              <a:custGeom>
                <a:avLst/>
                <a:gdLst/>
                <a:ahLst/>
                <a:cxnLst/>
                <a:rect l="l" t="t" r="r" b="b"/>
                <a:pathLst>
                  <a:path w="970" h="1062" extrusionOk="0">
                    <a:moveTo>
                      <a:pt x="849" y="121"/>
                    </a:moveTo>
                    <a:lnTo>
                      <a:pt x="849" y="948"/>
                    </a:lnTo>
                    <a:lnTo>
                      <a:pt x="114" y="948"/>
                    </a:lnTo>
                    <a:lnTo>
                      <a:pt x="114" y="121"/>
                    </a:lnTo>
                    <a:close/>
                    <a:moveTo>
                      <a:pt x="57" y="1"/>
                    </a:moveTo>
                    <a:cubicBezTo>
                      <a:pt x="29" y="1"/>
                      <a:pt x="0" y="29"/>
                      <a:pt x="0" y="64"/>
                    </a:cubicBezTo>
                    <a:lnTo>
                      <a:pt x="0" y="1005"/>
                    </a:lnTo>
                    <a:cubicBezTo>
                      <a:pt x="0" y="1033"/>
                      <a:pt x="29" y="1062"/>
                      <a:pt x="57" y="1062"/>
                    </a:cubicBezTo>
                    <a:lnTo>
                      <a:pt x="913" y="1062"/>
                    </a:lnTo>
                    <a:cubicBezTo>
                      <a:pt x="941" y="1062"/>
                      <a:pt x="970" y="1033"/>
                      <a:pt x="970" y="1005"/>
                    </a:cubicBezTo>
                    <a:lnTo>
                      <a:pt x="970" y="64"/>
                    </a:lnTo>
                    <a:cubicBezTo>
                      <a:pt x="970" y="29"/>
                      <a:pt x="941" y="1"/>
                      <a:pt x="91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3" name="Google Shape;1363;p13"/>
              <p:cNvSpPr/>
              <p:nvPr/>
            </p:nvSpPr>
            <p:spPr>
              <a:xfrm>
                <a:off x="3847746" y="2041440"/>
                <a:ext cx="32820" cy="31873"/>
              </a:xfrm>
              <a:custGeom>
                <a:avLst/>
                <a:gdLst/>
                <a:ahLst/>
                <a:cxnLst/>
                <a:rect l="l" t="t" r="r" b="b"/>
                <a:pathLst>
                  <a:path w="970" h="942" extrusionOk="0">
                    <a:moveTo>
                      <a:pt x="0" y="0"/>
                    </a:moveTo>
                    <a:lnTo>
                      <a:pt x="0" y="941"/>
                    </a:lnTo>
                    <a:lnTo>
                      <a:pt x="969" y="941"/>
                    </a:lnTo>
                    <a:lnTo>
                      <a:pt x="96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4" name="Google Shape;1364;p13"/>
              <p:cNvSpPr/>
              <p:nvPr/>
            </p:nvSpPr>
            <p:spPr>
              <a:xfrm>
                <a:off x="3892477" y="2026924"/>
                <a:ext cx="25173" cy="64320"/>
              </a:xfrm>
              <a:custGeom>
                <a:avLst/>
                <a:gdLst/>
                <a:ahLst/>
                <a:cxnLst/>
                <a:rect l="l" t="t" r="r" b="b"/>
                <a:pathLst>
                  <a:path w="744" h="1901" extrusionOk="0">
                    <a:moveTo>
                      <a:pt x="349" y="0"/>
                    </a:moveTo>
                    <a:cubicBezTo>
                      <a:pt x="332" y="0"/>
                      <a:pt x="315" y="4"/>
                      <a:pt x="298" y="12"/>
                    </a:cubicBezTo>
                    <a:cubicBezTo>
                      <a:pt x="270" y="12"/>
                      <a:pt x="241" y="40"/>
                      <a:pt x="241" y="75"/>
                    </a:cubicBezTo>
                    <a:cubicBezTo>
                      <a:pt x="270" y="104"/>
                      <a:pt x="298" y="132"/>
                      <a:pt x="326" y="132"/>
                    </a:cubicBezTo>
                    <a:cubicBezTo>
                      <a:pt x="336" y="123"/>
                      <a:pt x="346" y="120"/>
                      <a:pt x="357" y="120"/>
                    </a:cubicBezTo>
                    <a:cubicBezTo>
                      <a:pt x="377" y="120"/>
                      <a:pt x="399" y="132"/>
                      <a:pt x="418" y="132"/>
                    </a:cubicBezTo>
                    <a:cubicBezTo>
                      <a:pt x="447" y="160"/>
                      <a:pt x="475" y="252"/>
                      <a:pt x="503" y="309"/>
                    </a:cubicBezTo>
                    <a:cubicBezTo>
                      <a:pt x="503" y="366"/>
                      <a:pt x="475" y="429"/>
                      <a:pt x="475" y="514"/>
                    </a:cubicBezTo>
                    <a:cubicBezTo>
                      <a:pt x="475" y="542"/>
                      <a:pt x="447" y="606"/>
                      <a:pt x="447" y="663"/>
                    </a:cubicBezTo>
                    <a:cubicBezTo>
                      <a:pt x="447" y="783"/>
                      <a:pt x="475" y="868"/>
                      <a:pt x="532" y="960"/>
                    </a:cubicBezTo>
                    <a:cubicBezTo>
                      <a:pt x="503" y="988"/>
                      <a:pt x="475" y="1016"/>
                      <a:pt x="447" y="1045"/>
                    </a:cubicBezTo>
                    <a:lnTo>
                      <a:pt x="447" y="1278"/>
                    </a:lnTo>
                    <a:lnTo>
                      <a:pt x="447" y="1313"/>
                    </a:lnTo>
                    <a:cubicBezTo>
                      <a:pt x="475" y="1455"/>
                      <a:pt x="447" y="1575"/>
                      <a:pt x="390" y="1667"/>
                    </a:cubicBezTo>
                    <a:cubicBezTo>
                      <a:pt x="344" y="1728"/>
                      <a:pt x="273" y="1775"/>
                      <a:pt x="202" y="1775"/>
                    </a:cubicBezTo>
                    <a:cubicBezTo>
                      <a:pt x="174" y="1775"/>
                      <a:pt x="147" y="1768"/>
                      <a:pt x="121" y="1752"/>
                    </a:cubicBezTo>
                    <a:cubicBezTo>
                      <a:pt x="107" y="1738"/>
                      <a:pt x="93" y="1731"/>
                      <a:pt x="79" y="1731"/>
                    </a:cubicBezTo>
                    <a:cubicBezTo>
                      <a:pt x="65" y="1731"/>
                      <a:pt x="50" y="1738"/>
                      <a:pt x="36" y="1752"/>
                    </a:cubicBezTo>
                    <a:cubicBezTo>
                      <a:pt x="1" y="1780"/>
                      <a:pt x="36" y="1809"/>
                      <a:pt x="65" y="1844"/>
                    </a:cubicBezTo>
                    <a:cubicBezTo>
                      <a:pt x="93" y="1872"/>
                      <a:pt x="150" y="1901"/>
                      <a:pt x="213" y="1901"/>
                    </a:cubicBezTo>
                    <a:cubicBezTo>
                      <a:pt x="326" y="1901"/>
                      <a:pt x="447" y="1809"/>
                      <a:pt x="503" y="1724"/>
                    </a:cubicBezTo>
                    <a:cubicBezTo>
                      <a:pt x="567" y="1604"/>
                      <a:pt x="595" y="1455"/>
                      <a:pt x="567" y="1278"/>
                    </a:cubicBezTo>
                    <a:lnTo>
                      <a:pt x="567" y="1250"/>
                    </a:lnTo>
                    <a:lnTo>
                      <a:pt x="567" y="1101"/>
                    </a:lnTo>
                    <a:cubicBezTo>
                      <a:pt x="567" y="1073"/>
                      <a:pt x="595" y="1045"/>
                      <a:pt x="623" y="1045"/>
                    </a:cubicBezTo>
                    <a:cubicBezTo>
                      <a:pt x="623" y="1016"/>
                      <a:pt x="652" y="1016"/>
                      <a:pt x="652" y="1016"/>
                    </a:cubicBezTo>
                    <a:cubicBezTo>
                      <a:pt x="660" y="1025"/>
                      <a:pt x="668" y="1028"/>
                      <a:pt x="677" y="1028"/>
                    </a:cubicBezTo>
                    <a:cubicBezTo>
                      <a:pt x="697" y="1028"/>
                      <a:pt x="719" y="1008"/>
                      <a:pt x="744" y="988"/>
                    </a:cubicBezTo>
                    <a:cubicBezTo>
                      <a:pt x="744" y="960"/>
                      <a:pt x="744" y="924"/>
                      <a:pt x="708" y="924"/>
                    </a:cubicBezTo>
                    <a:cubicBezTo>
                      <a:pt x="680" y="924"/>
                      <a:pt x="680" y="896"/>
                      <a:pt x="680" y="896"/>
                    </a:cubicBezTo>
                    <a:cubicBezTo>
                      <a:pt x="595" y="896"/>
                      <a:pt x="567" y="783"/>
                      <a:pt x="567" y="663"/>
                    </a:cubicBezTo>
                    <a:cubicBezTo>
                      <a:pt x="567" y="634"/>
                      <a:pt x="567" y="571"/>
                      <a:pt x="595" y="514"/>
                    </a:cubicBezTo>
                    <a:cubicBezTo>
                      <a:pt x="595" y="458"/>
                      <a:pt x="623" y="366"/>
                      <a:pt x="623" y="281"/>
                    </a:cubicBezTo>
                    <a:cubicBezTo>
                      <a:pt x="595" y="189"/>
                      <a:pt x="532" y="104"/>
                      <a:pt x="475" y="40"/>
                    </a:cubicBezTo>
                    <a:cubicBezTo>
                      <a:pt x="435" y="20"/>
                      <a:pt x="391" y="0"/>
                      <a:pt x="34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5" name="Google Shape;1365;p13"/>
              <p:cNvSpPr/>
              <p:nvPr/>
            </p:nvSpPr>
            <p:spPr>
              <a:xfrm>
                <a:off x="3928411" y="2028278"/>
                <a:ext cx="11030" cy="59854"/>
              </a:xfrm>
              <a:custGeom>
                <a:avLst/>
                <a:gdLst/>
                <a:ahLst/>
                <a:cxnLst/>
                <a:rect l="l" t="t" r="r" b="b"/>
                <a:pathLst>
                  <a:path w="326" h="1769" extrusionOk="0">
                    <a:moveTo>
                      <a:pt x="35" y="0"/>
                    </a:moveTo>
                    <a:cubicBezTo>
                      <a:pt x="0" y="35"/>
                      <a:pt x="0" y="64"/>
                      <a:pt x="0" y="92"/>
                    </a:cubicBezTo>
                    <a:cubicBezTo>
                      <a:pt x="212" y="594"/>
                      <a:pt x="212" y="1182"/>
                      <a:pt x="0" y="1684"/>
                    </a:cubicBezTo>
                    <a:cubicBezTo>
                      <a:pt x="0" y="1712"/>
                      <a:pt x="0" y="1769"/>
                      <a:pt x="35" y="1769"/>
                    </a:cubicBezTo>
                    <a:lnTo>
                      <a:pt x="64" y="1769"/>
                    </a:lnTo>
                    <a:cubicBezTo>
                      <a:pt x="92" y="1769"/>
                      <a:pt x="120" y="1769"/>
                      <a:pt x="120" y="1740"/>
                    </a:cubicBezTo>
                    <a:cubicBezTo>
                      <a:pt x="326" y="1210"/>
                      <a:pt x="326" y="594"/>
                      <a:pt x="120" y="64"/>
                    </a:cubicBezTo>
                    <a:cubicBezTo>
                      <a:pt x="92" y="35"/>
                      <a:pt x="64" y="0"/>
                      <a:pt x="3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6" name="Google Shape;1366;p13"/>
              <p:cNvSpPr/>
              <p:nvPr/>
            </p:nvSpPr>
            <p:spPr>
              <a:xfrm>
                <a:off x="3941573" y="2027296"/>
                <a:ext cx="14854" cy="68990"/>
              </a:xfrm>
              <a:custGeom>
                <a:avLst/>
                <a:gdLst/>
                <a:ahLst/>
                <a:cxnLst/>
                <a:rect l="l" t="t" r="r" b="b"/>
                <a:pathLst>
                  <a:path w="439" h="2039" extrusionOk="0">
                    <a:moveTo>
                      <a:pt x="85" y="1"/>
                    </a:moveTo>
                    <a:cubicBezTo>
                      <a:pt x="57" y="29"/>
                      <a:pt x="28" y="64"/>
                      <a:pt x="57" y="93"/>
                    </a:cubicBezTo>
                    <a:cubicBezTo>
                      <a:pt x="319" y="680"/>
                      <a:pt x="290" y="1387"/>
                      <a:pt x="0" y="1946"/>
                    </a:cubicBezTo>
                    <a:cubicBezTo>
                      <a:pt x="0" y="1975"/>
                      <a:pt x="0" y="2038"/>
                      <a:pt x="28" y="2038"/>
                    </a:cubicBezTo>
                    <a:lnTo>
                      <a:pt x="57" y="2038"/>
                    </a:lnTo>
                    <a:cubicBezTo>
                      <a:pt x="85" y="2038"/>
                      <a:pt x="85" y="2038"/>
                      <a:pt x="113" y="2010"/>
                    </a:cubicBezTo>
                    <a:cubicBezTo>
                      <a:pt x="439" y="1416"/>
                      <a:pt x="439" y="652"/>
                      <a:pt x="142" y="29"/>
                    </a:cubicBezTo>
                    <a:cubicBezTo>
                      <a:pt x="142" y="1"/>
                      <a:pt x="113" y="1"/>
                      <a:pt x="8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7" name="Google Shape;1367;p13"/>
              <p:cNvSpPr/>
              <p:nvPr/>
            </p:nvSpPr>
            <p:spPr>
              <a:xfrm>
                <a:off x="3622264" y="2026924"/>
                <a:ext cx="24903" cy="64320"/>
              </a:xfrm>
              <a:custGeom>
                <a:avLst/>
                <a:gdLst/>
                <a:ahLst/>
                <a:cxnLst/>
                <a:rect l="l" t="t" r="r" b="b"/>
                <a:pathLst>
                  <a:path w="736" h="1901" extrusionOk="0">
                    <a:moveTo>
                      <a:pt x="417" y="0"/>
                    </a:moveTo>
                    <a:cubicBezTo>
                      <a:pt x="367" y="0"/>
                      <a:pt x="309" y="20"/>
                      <a:pt x="269" y="40"/>
                    </a:cubicBezTo>
                    <a:cubicBezTo>
                      <a:pt x="205" y="104"/>
                      <a:pt x="149" y="189"/>
                      <a:pt x="149" y="281"/>
                    </a:cubicBezTo>
                    <a:cubicBezTo>
                      <a:pt x="120" y="366"/>
                      <a:pt x="149" y="458"/>
                      <a:pt x="149" y="514"/>
                    </a:cubicBezTo>
                    <a:cubicBezTo>
                      <a:pt x="177" y="571"/>
                      <a:pt x="177" y="634"/>
                      <a:pt x="177" y="663"/>
                    </a:cubicBezTo>
                    <a:cubicBezTo>
                      <a:pt x="177" y="783"/>
                      <a:pt x="149" y="896"/>
                      <a:pt x="64" y="896"/>
                    </a:cubicBezTo>
                    <a:lnTo>
                      <a:pt x="64" y="924"/>
                    </a:lnTo>
                    <a:cubicBezTo>
                      <a:pt x="28" y="924"/>
                      <a:pt x="0" y="960"/>
                      <a:pt x="0" y="988"/>
                    </a:cubicBezTo>
                    <a:cubicBezTo>
                      <a:pt x="20" y="1008"/>
                      <a:pt x="44" y="1028"/>
                      <a:pt x="66" y="1028"/>
                    </a:cubicBezTo>
                    <a:cubicBezTo>
                      <a:pt x="75" y="1028"/>
                      <a:pt x="84" y="1025"/>
                      <a:pt x="92" y="1016"/>
                    </a:cubicBezTo>
                    <a:cubicBezTo>
                      <a:pt x="120" y="1016"/>
                      <a:pt x="120" y="1016"/>
                      <a:pt x="120" y="1045"/>
                    </a:cubicBezTo>
                    <a:cubicBezTo>
                      <a:pt x="149" y="1045"/>
                      <a:pt x="177" y="1073"/>
                      <a:pt x="177" y="1101"/>
                    </a:cubicBezTo>
                    <a:cubicBezTo>
                      <a:pt x="205" y="1137"/>
                      <a:pt x="177" y="1193"/>
                      <a:pt x="177" y="1250"/>
                    </a:cubicBezTo>
                    <a:lnTo>
                      <a:pt x="177" y="1278"/>
                    </a:lnTo>
                    <a:cubicBezTo>
                      <a:pt x="149" y="1455"/>
                      <a:pt x="177" y="1604"/>
                      <a:pt x="269" y="1724"/>
                    </a:cubicBezTo>
                    <a:cubicBezTo>
                      <a:pt x="325" y="1809"/>
                      <a:pt x="446" y="1901"/>
                      <a:pt x="559" y="1901"/>
                    </a:cubicBezTo>
                    <a:cubicBezTo>
                      <a:pt x="594" y="1901"/>
                      <a:pt x="651" y="1872"/>
                      <a:pt x="707" y="1844"/>
                    </a:cubicBezTo>
                    <a:cubicBezTo>
                      <a:pt x="736" y="1809"/>
                      <a:pt x="736" y="1780"/>
                      <a:pt x="707" y="1752"/>
                    </a:cubicBezTo>
                    <a:cubicBezTo>
                      <a:pt x="707" y="1738"/>
                      <a:pt x="693" y="1731"/>
                      <a:pt x="676" y="1731"/>
                    </a:cubicBezTo>
                    <a:cubicBezTo>
                      <a:pt x="658" y="1731"/>
                      <a:pt x="637" y="1738"/>
                      <a:pt x="623" y="1752"/>
                    </a:cubicBezTo>
                    <a:cubicBezTo>
                      <a:pt x="597" y="1768"/>
                      <a:pt x="570" y="1775"/>
                      <a:pt x="542" y="1775"/>
                    </a:cubicBezTo>
                    <a:cubicBezTo>
                      <a:pt x="471" y="1775"/>
                      <a:pt x="400" y="1728"/>
                      <a:pt x="354" y="1667"/>
                    </a:cubicBezTo>
                    <a:cubicBezTo>
                      <a:pt x="297" y="1575"/>
                      <a:pt x="269" y="1455"/>
                      <a:pt x="297" y="1313"/>
                    </a:cubicBezTo>
                    <a:lnTo>
                      <a:pt x="297" y="1278"/>
                    </a:lnTo>
                    <a:cubicBezTo>
                      <a:pt x="297" y="1193"/>
                      <a:pt x="325" y="1137"/>
                      <a:pt x="297" y="1045"/>
                    </a:cubicBezTo>
                    <a:cubicBezTo>
                      <a:pt x="269" y="1016"/>
                      <a:pt x="241" y="988"/>
                      <a:pt x="205" y="960"/>
                    </a:cubicBezTo>
                    <a:cubicBezTo>
                      <a:pt x="269" y="868"/>
                      <a:pt x="297" y="783"/>
                      <a:pt x="297" y="663"/>
                    </a:cubicBezTo>
                    <a:cubicBezTo>
                      <a:pt x="297" y="606"/>
                      <a:pt x="297" y="542"/>
                      <a:pt x="269" y="514"/>
                    </a:cubicBezTo>
                    <a:cubicBezTo>
                      <a:pt x="269" y="429"/>
                      <a:pt x="241" y="366"/>
                      <a:pt x="269" y="309"/>
                    </a:cubicBezTo>
                    <a:cubicBezTo>
                      <a:pt x="269" y="252"/>
                      <a:pt x="297" y="160"/>
                      <a:pt x="354" y="132"/>
                    </a:cubicBezTo>
                    <a:cubicBezTo>
                      <a:pt x="373" y="132"/>
                      <a:pt x="395" y="120"/>
                      <a:pt x="416" y="120"/>
                    </a:cubicBezTo>
                    <a:cubicBezTo>
                      <a:pt x="426" y="120"/>
                      <a:pt x="436" y="123"/>
                      <a:pt x="446" y="132"/>
                    </a:cubicBezTo>
                    <a:cubicBezTo>
                      <a:pt x="474" y="132"/>
                      <a:pt x="502" y="104"/>
                      <a:pt x="502" y="75"/>
                    </a:cubicBezTo>
                    <a:cubicBezTo>
                      <a:pt x="502" y="40"/>
                      <a:pt x="502" y="12"/>
                      <a:pt x="474" y="12"/>
                    </a:cubicBezTo>
                    <a:cubicBezTo>
                      <a:pt x="457" y="4"/>
                      <a:pt x="438" y="0"/>
                      <a:pt x="41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8" name="Google Shape;1368;p13"/>
              <p:cNvSpPr/>
              <p:nvPr/>
            </p:nvSpPr>
            <p:spPr>
              <a:xfrm>
                <a:off x="3600474" y="2028278"/>
                <a:ext cx="11978" cy="59854"/>
              </a:xfrm>
              <a:custGeom>
                <a:avLst/>
                <a:gdLst/>
                <a:ahLst/>
                <a:cxnLst/>
                <a:rect l="l" t="t" r="r" b="b"/>
                <a:pathLst>
                  <a:path w="354" h="1769" extrusionOk="0">
                    <a:moveTo>
                      <a:pt x="290" y="0"/>
                    </a:moveTo>
                    <a:cubicBezTo>
                      <a:pt x="262" y="0"/>
                      <a:pt x="234" y="35"/>
                      <a:pt x="234" y="64"/>
                    </a:cubicBezTo>
                    <a:cubicBezTo>
                      <a:pt x="0" y="594"/>
                      <a:pt x="0" y="1210"/>
                      <a:pt x="205" y="1740"/>
                    </a:cubicBezTo>
                    <a:cubicBezTo>
                      <a:pt x="234" y="1769"/>
                      <a:pt x="234" y="1769"/>
                      <a:pt x="262" y="1769"/>
                    </a:cubicBezTo>
                    <a:lnTo>
                      <a:pt x="290" y="1769"/>
                    </a:lnTo>
                    <a:cubicBezTo>
                      <a:pt x="319" y="1769"/>
                      <a:pt x="319" y="1712"/>
                      <a:pt x="319" y="1684"/>
                    </a:cubicBezTo>
                    <a:cubicBezTo>
                      <a:pt x="113" y="1182"/>
                      <a:pt x="113" y="594"/>
                      <a:pt x="319" y="92"/>
                    </a:cubicBezTo>
                    <a:cubicBezTo>
                      <a:pt x="354" y="64"/>
                      <a:pt x="319" y="35"/>
                      <a:pt x="29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9" name="Google Shape;1369;p13"/>
              <p:cNvSpPr/>
              <p:nvPr/>
            </p:nvSpPr>
            <p:spPr>
              <a:xfrm>
                <a:off x="3583454" y="2027296"/>
                <a:ext cx="14887" cy="6899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2039" extrusionOk="0">
                    <a:moveTo>
                      <a:pt x="355" y="1"/>
                    </a:moveTo>
                    <a:cubicBezTo>
                      <a:pt x="326" y="1"/>
                      <a:pt x="291" y="1"/>
                      <a:pt x="291" y="29"/>
                    </a:cubicBezTo>
                    <a:cubicBezTo>
                      <a:pt x="1" y="652"/>
                      <a:pt x="29" y="1416"/>
                      <a:pt x="326" y="2010"/>
                    </a:cubicBezTo>
                    <a:cubicBezTo>
                      <a:pt x="355" y="2038"/>
                      <a:pt x="355" y="2038"/>
                      <a:pt x="383" y="2038"/>
                    </a:cubicBezTo>
                    <a:lnTo>
                      <a:pt x="411" y="2038"/>
                    </a:lnTo>
                    <a:cubicBezTo>
                      <a:pt x="440" y="2038"/>
                      <a:pt x="440" y="1975"/>
                      <a:pt x="440" y="1946"/>
                    </a:cubicBezTo>
                    <a:cubicBezTo>
                      <a:pt x="150" y="1387"/>
                      <a:pt x="114" y="680"/>
                      <a:pt x="383" y="93"/>
                    </a:cubicBezTo>
                    <a:cubicBezTo>
                      <a:pt x="411" y="64"/>
                      <a:pt x="383" y="29"/>
                      <a:pt x="35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1370" name="Google Shape;1370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83" y="2255251"/>
            <a:ext cx="5409857" cy="1988919"/>
          </a:xfrm>
          <a:prstGeom prst="rect">
            <a:avLst/>
          </a:prstGeom>
          <a:noFill/>
          <a:ln>
            <a:noFill/>
          </a:ln>
        </p:spPr>
      </p:pic>
      <p:sp>
        <p:nvSpPr>
          <p:cNvPr id="1371" name="Google Shape;1371;p13"/>
          <p:cNvSpPr txBox="1"/>
          <p:nvPr/>
        </p:nvSpPr>
        <p:spPr>
          <a:xfrm>
            <a:off x="3143862" y="3367895"/>
            <a:ext cx="2074127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✅ </a:t>
            </a:r>
            <a:r>
              <a:rPr lang="en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Правилен подход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6" name="Google Shape;1376;g34fee0a54b2_4_0"/>
          <p:cNvSpPr txBox="1">
            <a:spLocks noGrp="1"/>
          </p:cNvSpPr>
          <p:nvPr>
            <p:ph type="title"/>
          </p:nvPr>
        </p:nvSpPr>
        <p:spPr>
          <a:xfrm>
            <a:off x="68580" y="2293896"/>
            <a:ext cx="5576700" cy="9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4800"/>
              <a:t>React.Profiler</a:t>
            </a:r>
            <a:endParaRPr sz="4800"/>
          </a:p>
        </p:txBody>
      </p:sp>
      <p:sp>
        <p:nvSpPr>
          <p:cNvPr id="1377" name="Google Shape;1377;g34fee0a54b2_4_0"/>
          <p:cNvSpPr txBox="1">
            <a:spLocks noGrp="1"/>
          </p:cNvSpPr>
          <p:nvPr>
            <p:ph type="title" idx="2"/>
          </p:nvPr>
        </p:nvSpPr>
        <p:spPr>
          <a:xfrm>
            <a:off x="713225" y="1322859"/>
            <a:ext cx="1652100" cy="9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378" name="Google Shape;1378;g34fee0a54b2_4_0"/>
          <p:cNvSpPr txBox="1">
            <a:spLocks noGrp="1"/>
          </p:cNvSpPr>
          <p:nvPr>
            <p:ph type="subTitle" idx="1"/>
          </p:nvPr>
        </p:nvSpPr>
        <p:spPr>
          <a:xfrm>
            <a:off x="713225" y="3077734"/>
            <a:ext cx="4444500" cy="3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Описание и примери</a:t>
            </a:r>
            <a:endParaRPr/>
          </a:p>
        </p:txBody>
      </p:sp>
      <p:sp>
        <p:nvSpPr>
          <p:cNvPr id="1379" name="Google Shape;1379;g34fee0a54b2_4_0"/>
          <p:cNvSpPr/>
          <p:nvPr/>
        </p:nvSpPr>
        <p:spPr>
          <a:xfrm>
            <a:off x="5294150" y="1012925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80" name="Google Shape;1380;g34fee0a54b2_4_0"/>
          <p:cNvGrpSpPr/>
          <p:nvPr/>
        </p:nvGrpSpPr>
        <p:grpSpPr>
          <a:xfrm>
            <a:off x="4091405" y="4414373"/>
            <a:ext cx="367931" cy="258297"/>
            <a:chOff x="4992850" y="4345375"/>
            <a:chExt cx="619413" cy="638400"/>
          </a:xfrm>
        </p:grpSpPr>
        <p:sp>
          <p:nvSpPr>
            <p:cNvPr id="1381" name="Google Shape;1381;g34fee0a54b2_4_0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2" name="Google Shape;1382;g34fee0a54b2_4_0"/>
            <p:cNvSpPr/>
            <p:nvPr/>
          </p:nvSpPr>
          <p:spPr>
            <a:xfrm rot="10800000">
              <a:off x="5386363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83" name="Google Shape;1383;g34fee0a54b2_4_0"/>
          <p:cNvSpPr/>
          <p:nvPr/>
        </p:nvSpPr>
        <p:spPr>
          <a:xfrm>
            <a:off x="6956400" y="414450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84" name="Google Shape;1384;g34fee0a54b2_4_0"/>
          <p:cNvGrpSpPr/>
          <p:nvPr/>
        </p:nvGrpSpPr>
        <p:grpSpPr>
          <a:xfrm>
            <a:off x="5293907" y="1087072"/>
            <a:ext cx="3381870" cy="3516737"/>
            <a:chOff x="5222815" y="1012953"/>
            <a:chExt cx="3453354" cy="3591072"/>
          </a:xfrm>
        </p:grpSpPr>
        <p:sp>
          <p:nvSpPr>
            <p:cNvPr id="1385" name="Google Shape;1385;g34fee0a54b2_4_0"/>
            <p:cNvSpPr/>
            <p:nvPr/>
          </p:nvSpPr>
          <p:spPr>
            <a:xfrm>
              <a:off x="5222815" y="1012953"/>
              <a:ext cx="3453354" cy="3346964"/>
            </a:xfrm>
            <a:custGeom>
              <a:avLst/>
              <a:gdLst/>
              <a:ahLst/>
              <a:cxnLst/>
              <a:rect l="l" t="t" r="r" b="b"/>
              <a:pathLst>
                <a:path w="34694" h="33626" extrusionOk="0">
                  <a:moveTo>
                    <a:pt x="26961" y="0"/>
                  </a:moveTo>
                  <a:cubicBezTo>
                    <a:pt x="26141" y="0"/>
                    <a:pt x="25322" y="151"/>
                    <a:pt x="24556" y="464"/>
                  </a:cubicBezTo>
                  <a:cubicBezTo>
                    <a:pt x="21698" y="1610"/>
                    <a:pt x="20134" y="4617"/>
                    <a:pt x="17835" y="6683"/>
                  </a:cubicBezTo>
                  <a:cubicBezTo>
                    <a:pt x="14743" y="9484"/>
                    <a:pt x="10676" y="9541"/>
                    <a:pt x="7223" y="11514"/>
                  </a:cubicBezTo>
                  <a:cubicBezTo>
                    <a:pt x="4217" y="13226"/>
                    <a:pt x="1712" y="16000"/>
                    <a:pt x="680" y="19332"/>
                  </a:cubicBezTo>
                  <a:cubicBezTo>
                    <a:pt x="121" y="21065"/>
                    <a:pt x="0" y="23223"/>
                    <a:pt x="382" y="25281"/>
                  </a:cubicBezTo>
                  <a:cubicBezTo>
                    <a:pt x="800" y="27432"/>
                    <a:pt x="1769" y="29441"/>
                    <a:pt x="3361" y="30679"/>
                  </a:cubicBezTo>
                  <a:cubicBezTo>
                    <a:pt x="6075" y="32748"/>
                    <a:pt x="9754" y="33625"/>
                    <a:pt x="13212" y="33625"/>
                  </a:cubicBezTo>
                  <a:cubicBezTo>
                    <a:pt x="14035" y="33625"/>
                    <a:pt x="14846" y="33576"/>
                    <a:pt x="15628" y="33480"/>
                  </a:cubicBezTo>
                  <a:cubicBezTo>
                    <a:pt x="16066" y="33417"/>
                    <a:pt x="16512" y="33360"/>
                    <a:pt x="16922" y="33268"/>
                  </a:cubicBezTo>
                  <a:cubicBezTo>
                    <a:pt x="19455" y="32801"/>
                    <a:pt x="21931" y="31768"/>
                    <a:pt x="23763" y="29971"/>
                  </a:cubicBezTo>
                  <a:cubicBezTo>
                    <a:pt x="25765" y="27998"/>
                    <a:pt x="26798" y="25840"/>
                    <a:pt x="27767" y="23251"/>
                  </a:cubicBezTo>
                  <a:cubicBezTo>
                    <a:pt x="28892" y="20273"/>
                    <a:pt x="30774" y="17676"/>
                    <a:pt x="32217" y="14846"/>
                  </a:cubicBezTo>
                  <a:cubicBezTo>
                    <a:pt x="33667" y="12045"/>
                    <a:pt x="34693" y="8805"/>
                    <a:pt x="33929" y="5742"/>
                  </a:cubicBezTo>
                  <a:cubicBezTo>
                    <a:pt x="33427" y="3768"/>
                    <a:pt x="32160" y="1964"/>
                    <a:pt x="30420" y="938"/>
                  </a:cubicBezTo>
                  <a:cubicBezTo>
                    <a:pt x="29369" y="324"/>
                    <a:pt x="28163" y="0"/>
                    <a:pt x="269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86" name="Google Shape;1386;g34fee0a54b2_4_0"/>
            <p:cNvGrpSpPr/>
            <p:nvPr/>
          </p:nvGrpSpPr>
          <p:grpSpPr>
            <a:xfrm>
              <a:off x="6352274" y="1624269"/>
              <a:ext cx="378942" cy="384502"/>
              <a:chOff x="5033016" y="2415353"/>
              <a:chExt cx="132303" cy="134249"/>
            </a:xfrm>
          </p:grpSpPr>
          <p:sp>
            <p:nvSpPr>
              <p:cNvPr id="1387" name="Google Shape;1387;g34fee0a54b2_4_0"/>
              <p:cNvSpPr/>
              <p:nvPr/>
            </p:nvSpPr>
            <p:spPr>
              <a:xfrm>
                <a:off x="5033016" y="2415353"/>
                <a:ext cx="132303" cy="134249"/>
              </a:xfrm>
              <a:custGeom>
                <a:avLst/>
                <a:gdLst/>
                <a:ahLst/>
                <a:cxnLst/>
                <a:rect l="l" t="t" r="r" b="b"/>
                <a:pathLst>
                  <a:path w="3807" h="3863" extrusionOk="0">
                    <a:moveTo>
                      <a:pt x="1925" y="963"/>
                    </a:moveTo>
                    <a:cubicBezTo>
                      <a:pt x="2394" y="963"/>
                      <a:pt x="2807" y="1326"/>
                      <a:pt x="2858" y="1804"/>
                    </a:cubicBezTo>
                    <a:cubicBezTo>
                      <a:pt x="2922" y="2335"/>
                      <a:pt x="2568" y="2830"/>
                      <a:pt x="2038" y="2922"/>
                    </a:cubicBezTo>
                    <a:cubicBezTo>
                      <a:pt x="2003" y="2926"/>
                      <a:pt x="1968" y="2927"/>
                      <a:pt x="1933" y="2927"/>
                    </a:cubicBezTo>
                    <a:cubicBezTo>
                      <a:pt x="1446" y="2927"/>
                      <a:pt x="1027" y="2562"/>
                      <a:pt x="948" y="2066"/>
                    </a:cubicBezTo>
                    <a:cubicBezTo>
                      <a:pt x="884" y="1535"/>
                      <a:pt x="1238" y="1033"/>
                      <a:pt x="1769" y="976"/>
                    </a:cubicBezTo>
                    <a:cubicBezTo>
                      <a:pt x="1821" y="967"/>
                      <a:pt x="1874" y="963"/>
                      <a:pt x="1925" y="963"/>
                    </a:cubicBezTo>
                    <a:close/>
                    <a:moveTo>
                      <a:pt x="1974" y="0"/>
                    </a:moveTo>
                    <a:lnTo>
                      <a:pt x="1974" y="36"/>
                    </a:lnTo>
                    <a:cubicBezTo>
                      <a:pt x="2009" y="212"/>
                      <a:pt x="1889" y="389"/>
                      <a:pt x="1712" y="389"/>
                    </a:cubicBezTo>
                    <a:cubicBezTo>
                      <a:pt x="1695" y="392"/>
                      <a:pt x="1678" y="393"/>
                      <a:pt x="1661" y="393"/>
                    </a:cubicBezTo>
                    <a:cubicBezTo>
                      <a:pt x="1507" y="393"/>
                      <a:pt x="1384" y="280"/>
                      <a:pt x="1358" y="120"/>
                    </a:cubicBezTo>
                    <a:lnTo>
                      <a:pt x="1358" y="92"/>
                    </a:lnTo>
                    <a:cubicBezTo>
                      <a:pt x="1238" y="120"/>
                      <a:pt x="1125" y="177"/>
                      <a:pt x="1005" y="241"/>
                    </a:cubicBezTo>
                    <a:cubicBezTo>
                      <a:pt x="1033" y="241"/>
                      <a:pt x="1033" y="241"/>
                      <a:pt x="1033" y="269"/>
                    </a:cubicBezTo>
                    <a:cubicBezTo>
                      <a:pt x="1153" y="389"/>
                      <a:pt x="1125" y="594"/>
                      <a:pt x="976" y="708"/>
                    </a:cubicBezTo>
                    <a:cubicBezTo>
                      <a:pt x="923" y="748"/>
                      <a:pt x="854" y="771"/>
                      <a:pt x="783" y="771"/>
                    </a:cubicBezTo>
                    <a:cubicBezTo>
                      <a:pt x="692" y="771"/>
                      <a:pt x="598" y="734"/>
                      <a:pt x="531" y="651"/>
                    </a:cubicBezTo>
                    <a:lnTo>
                      <a:pt x="531" y="623"/>
                    </a:lnTo>
                    <a:cubicBezTo>
                      <a:pt x="446" y="708"/>
                      <a:pt x="354" y="800"/>
                      <a:pt x="297" y="920"/>
                    </a:cubicBezTo>
                    <a:lnTo>
                      <a:pt x="326" y="920"/>
                    </a:lnTo>
                    <a:cubicBezTo>
                      <a:pt x="502" y="976"/>
                      <a:pt x="559" y="1182"/>
                      <a:pt x="502" y="1330"/>
                    </a:cubicBezTo>
                    <a:cubicBezTo>
                      <a:pt x="460" y="1463"/>
                      <a:pt x="349" y="1528"/>
                      <a:pt x="222" y="1528"/>
                    </a:cubicBezTo>
                    <a:cubicBezTo>
                      <a:pt x="180" y="1528"/>
                      <a:pt x="136" y="1521"/>
                      <a:pt x="92" y="1507"/>
                    </a:cubicBezTo>
                    <a:lnTo>
                      <a:pt x="64" y="1507"/>
                    </a:lnTo>
                    <a:cubicBezTo>
                      <a:pt x="28" y="1627"/>
                      <a:pt x="0" y="1741"/>
                      <a:pt x="0" y="1861"/>
                    </a:cubicBezTo>
                    <a:lnTo>
                      <a:pt x="64" y="1861"/>
                    </a:lnTo>
                    <a:cubicBezTo>
                      <a:pt x="78" y="1858"/>
                      <a:pt x="93" y="1856"/>
                      <a:pt x="108" y="1856"/>
                    </a:cubicBezTo>
                    <a:cubicBezTo>
                      <a:pt x="240" y="1856"/>
                      <a:pt x="382" y="1964"/>
                      <a:pt x="382" y="2123"/>
                    </a:cubicBezTo>
                    <a:cubicBezTo>
                      <a:pt x="417" y="2299"/>
                      <a:pt x="297" y="2476"/>
                      <a:pt x="120" y="2476"/>
                    </a:cubicBezTo>
                    <a:lnTo>
                      <a:pt x="92" y="2476"/>
                    </a:lnTo>
                    <a:cubicBezTo>
                      <a:pt x="120" y="2625"/>
                      <a:pt x="177" y="2745"/>
                      <a:pt x="241" y="2830"/>
                    </a:cubicBezTo>
                    <a:lnTo>
                      <a:pt x="269" y="2802"/>
                    </a:lnTo>
                    <a:cubicBezTo>
                      <a:pt x="318" y="2765"/>
                      <a:pt x="385" y="2744"/>
                      <a:pt x="454" y="2744"/>
                    </a:cubicBezTo>
                    <a:cubicBezTo>
                      <a:pt x="546" y="2744"/>
                      <a:pt x="643" y="2781"/>
                      <a:pt x="708" y="2865"/>
                    </a:cubicBezTo>
                    <a:cubicBezTo>
                      <a:pt x="800" y="3007"/>
                      <a:pt x="771" y="3219"/>
                      <a:pt x="651" y="3304"/>
                    </a:cubicBezTo>
                    <a:cubicBezTo>
                      <a:pt x="623" y="3332"/>
                      <a:pt x="623" y="3332"/>
                      <a:pt x="594" y="3332"/>
                    </a:cubicBezTo>
                    <a:cubicBezTo>
                      <a:pt x="708" y="3424"/>
                      <a:pt x="800" y="3509"/>
                      <a:pt x="913" y="3573"/>
                    </a:cubicBezTo>
                    <a:lnTo>
                      <a:pt x="913" y="3537"/>
                    </a:lnTo>
                    <a:cubicBezTo>
                      <a:pt x="959" y="3408"/>
                      <a:pt x="1067" y="3327"/>
                      <a:pt x="1191" y="3327"/>
                    </a:cubicBezTo>
                    <a:cubicBezTo>
                      <a:pt x="1236" y="3327"/>
                      <a:pt x="1283" y="3338"/>
                      <a:pt x="1330" y="3361"/>
                    </a:cubicBezTo>
                    <a:cubicBezTo>
                      <a:pt x="1479" y="3424"/>
                      <a:pt x="1564" y="3601"/>
                      <a:pt x="1507" y="3778"/>
                    </a:cubicBezTo>
                    <a:lnTo>
                      <a:pt x="1479" y="3806"/>
                    </a:lnTo>
                    <a:cubicBezTo>
                      <a:pt x="1592" y="3835"/>
                      <a:pt x="1712" y="3863"/>
                      <a:pt x="1861" y="3863"/>
                    </a:cubicBezTo>
                    <a:cubicBezTo>
                      <a:pt x="1861" y="3835"/>
                      <a:pt x="1832" y="3835"/>
                      <a:pt x="1832" y="3806"/>
                    </a:cubicBezTo>
                    <a:cubicBezTo>
                      <a:pt x="1797" y="3629"/>
                      <a:pt x="1946" y="3481"/>
                      <a:pt x="2094" y="3453"/>
                    </a:cubicBezTo>
                    <a:cubicBezTo>
                      <a:pt x="2112" y="3450"/>
                      <a:pt x="2131" y="3448"/>
                      <a:pt x="2149" y="3448"/>
                    </a:cubicBezTo>
                    <a:cubicBezTo>
                      <a:pt x="2305" y="3448"/>
                      <a:pt x="2448" y="3556"/>
                      <a:pt x="2448" y="3714"/>
                    </a:cubicBezTo>
                    <a:lnTo>
                      <a:pt x="2448" y="3778"/>
                    </a:lnTo>
                    <a:cubicBezTo>
                      <a:pt x="2596" y="3750"/>
                      <a:pt x="2717" y="3686"/>
                      <a:pt x="2802" y="3629"/>
                    </a:cubicBezTo>
                    <a:lnTo>
                      <a:pt x="2773" y="3601"/>
                    </a:lnTo>
                    <a:cubicBezTo>
                      <a:pt x="2681" y="3453"/>
                      <a:pt x="2681" y="3247"/>
                      <a:pt x="2830" y="3155"/>
                    </a:cubicBezTo>
                    <a:cubicBezTo>
                      <a:pt x="2891" y="3109"/>
                      <a:pt x="2957" y="3086"/>
                      <a:pt x="3022" y="3086"/>
                    </a:cubicBezTo>
                    <a:cubicBezTo>
                      <a:pt x="3115" y="3086"/>
                      <a:pt x="3205" y="3132"/>
                      <a:pt x="3276" y="3219"/>
                    </a:cubicBezTo>
                    <a:lnTo>
                      <a:pt x="3304" y="3247"/>
                    </a:lnTo>
                    <a:cubicBezTo>
                      <a:pt x="3389" y="3155"/>
                      <a:pt x="3452" y="3042"/>
                      <a:pt x="3537" y="2950"/>
                    </a:cubicBezTo>
                    <a:cubicBezTo>
                      <a:pt x="3509" y="2950"/>
                      <a:pt x="3509" y="2950"/>
                      <a:pt x="3481" y="2922"/>
                    </a:cubicBezTo>
                    <a:cubicBezTo>
                      <a:pt x="3332" y="2865"/>
                      <a:pt x="3247" y="2688"/>
                      <a:pt x="3304" y="2512"/>
                    </a:cubicBezTo>
                    <a:cubicBezTo>
                      <a:pt x="3348" y="2396"/>
                      <a:pt x="3483" y="2314"/>
                      <a:pt x="3610" y="2314"/>
                    </a:cubicBezTo>
                    <a:cubicBezTo>
                      <a:pt x="3646" y="2314"/>
                      <a:pt x="3681" y="2321"/>
                      <a:pt x="3714" y="2335"/>
                    </a:cubicBezTo>
                    <a:lnTo>
                      <a:pt x="3742" y="2363"/>
                    </a:lnTo>
                    <a:cubicBezTo>
                      <a:pt x="3778" y="2243"/>
                      <a:pt x="3806" y="2123"/>
                      <a:pt x="3806" y="1981"/>
                    </a:cubicBezTo>
                    <a:lnTo>
                      <a:pt x="3806" y="1981"/>
                    </a:lnTo>
                    <a:lnTo>
                      <a:pt x="3778" y="2009"/>
                    </a:lnTo>
                    <a:cubicBezTo>
                      <a:pt x="3601" y="2009"/>
                      <a:pt x="3424" y="1889"/>
                      <a:pt x="3424" y="1712"/>
                    </a:cubicBezTo>
                    <a:cubicBezTo>
                      <a:pt x="3389" y="1535"/>
                      <a:pt x="3509" y="1387"/>
                      <a:pt x="3686" y="1359"/>
                    </a:cubicBezTo>
                    <a:lnTo>
                      <a:pt x="3714" y="1359"/>
                    </a:lnTo>
                    <a:cubicBezTo>
                      <a:pt x="3686" y="1238"/>
                      <a:pt x="3629" y="1125"/>
                      <a:pt x="3566" y="1005"/>
                    </a:cubicBezTo>
                    <a:cubicBezTo>
                      <a:pt x="3566" y="1033"/>
                      <a:pt x="3566" y="1033"/>
                      <a:pt x="3537" y="1033"/>
                    </a:cubicBezTo>
                    <a:cubicBezTo>
                      <a:pt x="3490" y="1084"/>
                      <a:pt x="3424" y="1108"/>
                      <a:pt x="3356" y="1108"/>
                    </a:cubicBezTo>
                    <a:cubicBezTo>
                      <a:pt x="3263" y="1108"/>
                      <a:pt x="3164" y="1062"/>
                      <a:pt x="3099" y="976"/>
                    </a:cubicBezTo>
                    <a:cubicBezTo>
                      <a:pt x="3007" y="856"/>
                      <a:pt x="3035" y="651"/>
                      <a:pt x="3155" y="531"/>
                    </a:cubicBezTo>
                    <a:lnTo>
                      <a:pt x="3184" y="531"/>
                    </a:lnTo>
                    <a:cubicBezTo>
                      <a:pt x="3099" y="446"/>
                      <a:pt x="3007" y="354"/>
                      <a:pt x="2894" y="297"/>
                    </a:cubicBezTo>
                    <a:lnTo>
                      <a:pt x="2894" y="326"/>
                    </a:lnTo>
                    <a:cubicBezTo>
                      <a:pt x="2844" y="442"/>
                      <a:pt x="2725" y="523"/>
                      <a:pt x="2592" y="523"/>
                    </a:cubicBezTo>
                    <a:cubicBezTo>
                      <a:pt x="2554" y="523"/>
                      <a:pt x="2515" y="517"/>
                      <a:pt x="2476" y="503"/>
                    </a:cubicBezTo>
                    <a:cubicBezTo>
                      <a:pt x="2328" y="446"/>
                      <a:pt x="2243" y="241"/>
                      <a:pt x="2299" y="92"/>
                    </a:cubicBezTo>
                    <a:lnTo>
                      <a:pt x="2328" y="64"/>
                    </a:lnTo>
                    <a:cubicBezTo>
                      <a:pt x="2214" y="36"/>
                      <a:pt x="2094" y="0"/>
                      <a:pt x="197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8" name="Google Shape;1388;g34fee0a54b2_4_0"/>
              <p:cNvSpPr/>
              <p:nvPr/>
            </p:nvSpPr>
            <p:spPr>
              <a:xfrm>
                <a:off x="5056613" y="2442148"/>
                <a:ext cx="85074" cy="80904"/>
              </a:xfrm>
              <a:custGeom>
                <a:avLst/>
                <a:gdLst/>
                <a:ahLst/>
                <a:cxnLst/>
                <a:rect l="l" t="t" r="r" b="b"/>
                <a:pathLst>
                  <a:path w="2448" h="2328" extrusionOk="0">
                    <a:moveTo>
                      <a:pt x="1238" y="57"/>
                    </a:moveTo>
                    <a:cubicBezTo>
                      <a:pt x="1769" y="57"/>
                      <a:pt x="2243" y="467"/>
                      <a:pt x="2299" y="998"/>
                    </a:cubicBezTo>
                    <a:cubicBezTo>
                      <a:pt x="2391" y="1620"/>
                      <a:pt x="1974" y="2179"/>
                      <a:pt x="1387" y="2271"/>
                    </a:cubicBezTo>
                    <a:lnTo>
                      <a:pt x="1238" y="2271"/>
                    </a:lnTo>
                    <a:cubicBezTo>
                      <a:pt x="679" y="2271"/>
                      <a:pt x="205" y="1854"/>
                      <a:pt x="149" y="1323"/>
                    </a:cubicBezTo>
                    <a:cubicBezTo>
                      <a:pt x="57" y="708"/>
                      <a:pt x="474" y="149"/>
                      <a:pt x="1090" y="57"/>
                    </a:cubicBezTo>
                    <a:close/>
                    <a:moveTo>
                      <a:pt x="1061" y="0"/>
                    </a:moveTo>
                    <a:cubicBezTo>
                      <a:pt x="446" y="85"/>
                      <a:pt x="0" y="679"/>
                      <a:pt x="92" y="1323"/>
                    </a:cubicBezTo>
                    <a:cubicBezTo>
                      <a:pt x="177" y="1882"/>
                      <a:pt x="651" y="2328"/>
                      <a:pt x="1238" y="2328"/>
                    </a:cubicBezTo>
                    <a:lnTo>
                      <a:pt x="1387" y="2328"/>
                    </a:lnTo>
                    <a:cubicBezTo>
                      <a:pt x="2002" y="2236"/>
                      <a:pt x="2448" y="1649"/>
                      <a:pt x="2356" y="998"/>
                    </a:cubicBezTo>
                    <a:cubicBezTo>
                      <a:pt x="2299" y="439"/>
                      <a:pt x="1797" y="0"/>
                      <a:pt x="12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89" name="Google Shape;1389;g34fee0a54b2_4_0"/>
            <p:cNvGrpSpPr/>
            <p:nvPr/>
          </p:nvGrpSpPr>
          <p:grpSpPr>
            <a:xfrm>
              <a:off x="8150751" y="2571765"/>
              <a:ext cx="461359" cy="469107"/>
              <a:chOff x="5894466" y="2926705"/>
              <a:chExt cx="161078" cy="163789"/>
            </a:xfrm>
          </p:grpSpPr>
          <p:sp>
            <p:nvSpPr>
              <p:cNvPr id="1390" name="Google Shape;1390;g34fee0a54b2_4_0"/>
              <p:cNvSpPr/>
              <p:nvPr/>
            </p:nvSpPr>
            <p:spPr>
              <a:xfrm>
                <a:off x="5894466" y="2926705"/>
                <a:ext cx="161078" cy="163789"/>
              </a:xfrm>
              <a:custGeom>
                <a:avLst/>
                <a:gdLst/>
                <a:ahLst/>
                <a:cxnLst/>
                <a:rect l="l" t="t" r="r" b="b"/>
                <a:pathLst>
                  <a:path w="4635" h="4713" extrusionOk="0">
                    <a:moveTo>
                      <a:pt x="2310" y="1165"/>
                    </a:moveTo>
                    <a:cubicBezTo>
                      <a:pt x="2893" y="1165"/>
                      <a:pt x="3403" y="1609"/>
                      <a:pt x="3481" y="2208"/>
                    </a:cubicBezTo>
                    <a:cubicBezTo>
                      <a:pt x="3573" y="2859"/>
                      <a:pt x="3128" y="3446"/>
                      <a:pt x="2477" y="3566"/>
                    </a:cubicBezTo>
                    <a:cubicBezTo>
                      <a:pt x="2426" y="3573"/>
                      <a:pt x="2375" y="3576"/>
                      <a:pt x="2325" y="3576"/>
                    </a:cubicBezTo>
                    <a:cubicBezTo>
                      <a:pt x="1742" y="3576"/>
                      <a:pt x="1232" y="3133"/>
                      <a:pt x="1154" y="2534"/>
                    </a:cubicBezTo>
                    <a:cubicBezTo>
                      <a:pt x="1062" y="1883"/>
                      <a:pt x="1507" y="1267"/>
                      <a:pt x="2158" y="1175"/>
                    </a:cubicBezTo>
                    <a:cubicBezTo>
                      <a:pt x="2209" y="1169"/>
                      <a:pt x="2260" y="1165"/>
                      <a:pt x="2310" y="1165"/>
                    </a:cubicBezTo>
                    <a:close/>
                    <a:moveTo>
                      <a:pt x="2392" y="1"/>
                    </a:moveTo>
                    <a:lnTo>
                      <a:pt x="2392" y="58"/>
                    </a:lnTo>
                    <a:cubicBezTo>
                      <a:pt x="2420" y="263"/>
                      <a:pt x="2272" y="468"/>
                      <a:pt x="2066" y="496"/>
                    </a:cubicBezTo>
                    <a:cubicBezTo>
                      <a:pt x="2046" y="500"/>
                      <a:pt x="2026" y="501"/>
                      <a:pt x="2007" y="501"/>
                    </a:cubicBezTo>
                    <a:cubicBezTo>
                      <a:pt x="1828" y="501"/>
                      <a:pt x="1682" y="359"/>
                      <a:pt x="1656" y="142"/>
                    </a:cubicBezTo>
                    <a:cubicBezTo>
                      <a:pt x="1628" y="142"/>
                      <a:pt x="1628" y="114"/>
                      <a:pt x="1628" y="114"/>
                    </a:cubicBezTo>
                    <a:cubicBezTo>
                      <a:pt x="1507" y="142"/>
                      <a:pt x="1359" y="206"/>
                      <a:pt x="1210" y="291"/>
                    </a:cubicBezTo>
                    <a:cubicBezTo>
                      <a:pt x="1239" y="291"/>
                      <a:pt x="1239" y="291"/>
                      <a:pt x="1239" y="319"/>
                    </a:cubicBezTo>
                    <a:cubicBezTo>
                      <a:pt x="1387" y="496"/>
                      <a:pt x="1359" y="737"/>
                      <a:pt x="1182" y="850"/>
                    </a:cubicBezTo>
                    <a:cubicBezTo>
                      <a:pt x="1105" y="914"/>
                      <a:pt x="1017" y="946"/>
                      <a:pt x="933" y="946"/>
                    </a:cubicBezTo>
                    <a:cubicBezTo>
                      <a:pt x="823" y="946"/>
                      <a:pt x="719" y="893"/>
                      <a:pt x="651" y="793"/>
                    </a:cubicBezTo>
                    <a:lnTo>
                      <a:pt x="623" y="765"/>
                    </a:lnTo>
                    <a:cubicBezTo>
                      <a:pt x="531" y="850"/>
                      <a:pt x="418" y="998"/>
                      <a:pt x="354" y="1119"/>
                    </a:cubicBezTo>
                    <a:lnTo>
                      <a:pt x="390" y="1119"/>
                    </a:lnTo>
                    <a:cubicBezTo>
                      <a:pt x="595" y="1204"/>
                      <a:pt x="680" y="1444"/>
                      <a:pt x="595" y="1649"/>
                    </a:cubicBezTo>
                    <a:cubicBezTo>
                      <a:pt x="546" y="1784"/>
                      <a:pt x="399" y="1886"/>
                      <a:pt x="241" y="1886"/>
                    </a:cubicBezTo>
                    <a:cubicBezTo>
                      <a:pt x="192" y="1886"/>
                      <a:pt x="141" y="1876"/>
                      <a:pt x="93" y="1854"/>
                    </a:cubicBezTo>
                    <a:lnTo>
                      <a:pt x="64" y="1826"/>
                    </a:lnTo>
                    <a:cubicBezTo>
                      <a:pt x="36" y="1975"/>
                      <a:pt x="1" y="2123"/>
                      <a:pt x="1" y="2265"/>
                    </a:cubicBezTo>
                    <a:lnTo>
                      <a:pt x="36" y="2265"/>
                    </a:lnTo>
                    <a:cubicBezTo>
                      <a:pt x="55" y="2262"/>
                      <a:pt x="74" y="2261"/>
                      <a:pt x="92" y="2261"/>
                    </a:cubicBezTo>
                    <a:cubicBezTo>
                      <a:pt x="298" y="2261"/>
                      <a:pt x="449" y="2402"/>
                      <a:pt x="475" y="2590"/>
                    </a:cubicBezTo>
                    <a:cubicBezTo>
                      <a:pt x="503" y="2831"/>
                      <a:pt x="354" y="3008"/>
                      <a:pt x="149" y="3036"/>
                    </a:cubicBezTo>
                    <a:lnTo>
                      <a:pt x="93" y="3036"/>
                    </a:lnTo>
                    <a:cubicBezTo>
                      <a:pt x="149" y="3184"/>
                      <a:pt x="213" y="3326"/>
                      <a:pt x="269" y="3474"/>
                    </a:cubicBezTo>
                    <a:cubicBezTo>
                      <a:pt x="269" y="3446"/>
                      <a:pt x="298" y="3446"/>
                      <a:pt x="298" y="3446"/>
                    </a:cubicBezTo>
                    <a:cubicBezTo>
                      <a:pt x="375" y="3381"/>
                      <a:pt x="462" y="3350"/>
                      <a:pt x="549" y="3350"/>
                    </a:cubicBezTo>
                    <a:cubicBezTo>
                      <a:pt x="662" y="3350"/>
                      <a:pt x="773" y="3403"/>
                      <a:pt x="857" y="3503"/>
                    </a:cubicBezTo>
                    <a:cubicBezTo>
                      <a:pt x="977" y="3680"/>
                      <a:pt x="949" y="3920"/>
                      <a:pt x="772" y="4033"/>
                    </a:cubicBezTo>
                    <a:cubicBezTo>
                      <a:pt x="772" y="4069"/>
                      <a:pt x="743" y="4069"/>
                      <a:pt x="743" y="4097"/>
                    </a:cubicBezTo>
                    <a:cubicBezTo>
                      <a:pt x="828" y="4182"/>
                      <a:pt x="977" y="4274"/>
                      <a:pt x="1097" y="4359"/>
                    </a:cubicBezTo>
                    <a:cubicBezTo>
                      <a:pt x="1097" y="4359"/>
                      <a:pt x="1097" y="4330"/>
                      <a:pt x="1125" y="4302"/>
                    </a:cubicBezTo>
                    <a:cubicBezTo>
                      <a:pt x="1169" y="4167"/>
                      <a:pt x="1315" y="4065"/>
                      <a:pt x="1460" y="4065"/>
                    </a:cubicBezTo>
                    <a:cubicBezTo>
                      <a:pt x="1505" y="4065"/>
                      <a:pt x="1550" y="4075"/>
                      <a:pt x="1592" y="4097"/>
                    </a:cubicBezTo>
                    <a:cubicBezTo>
                      <a:pt x="1805" y="4182"/>
                      <a:pt x="1889" y="4387"/>
                      <a:pt x="1833" y="4599"/>
                    </a:cubicBezTo>
                    <a:cubicBezTo>
                      <a:pt x="1805" y="4628"/>
                      <a:pt x="1805" y="4656"/>
                      <a:pt x="1805" y="4656"/>
                    </a:cubicBezTo>
                    <a:cubicBezTo>
                      <a:pt x="1946" y="4684"/>
                      <a:pt x="2095" y="4712"/>
                      <a:pt x="2243" y="4712"/>
                    </a:cubicBezTo>
                    <a:lnTo>
                      <a:pt x="2243" y="4656"/>
                    </a:lnTo>
                    <a:cubicBezTo>
                      <a:pt x="2215" y="4451"/>
                      <a:pt x="2363" y="4246"/>
                      <a:pt x="2569" y="4210"/>
                    </a:cubicBezTo>
                    <a:cubicBezTo>
                      <a:pt x="2585" y="4208"/>
                      <a:pt x="2602" y="4207"/>
                      <a:pt x="2618" y="4207"/>
                    </a:cubicBezTo>
                    <a:cubicBezTo>
                      <a:pt x="2802" y="4207"/>
                      <a:pt x="2953" y="4350"/>
                      <a:pt x="2979" y="4564"/>
                    </a:cubicBezTo>
                    <a:cubicBezTo>
                      <a:pt x="3007" y="4564"/>
                      <a:pt x="3007" y="4599"/>
                      <a:pt x="2979" y="4628"/>
                    </a:cubicBezTo>
                    <a:cubicBezTo>
                      <a:pt x="3156" y="4564"/>
                      <a:pt x="3276" y="4507"/>
                      <a:pt x="3425" y="4451"/>
                    </a:cubicBezTo>
                    <a:cubicBezTo>
                      <a:pt x="3396" y="4422"/>
                      <a:pt x="3396" y="4422"/>
                      <a:pt x="3396" y="4387"/>
                    </a:cubicBezTo>
                    <a:cubicBezTo>
                      <a:pt x="3248" y="4210"/>
                      <a:pt x="3276" y="3977"/>
                      <a:pt x="3453" y="3856"/>
                    </a:cubicBezTo>
                    <a:cubicBezTo>
                      <a:pt x="3529" y="3796"/>
                      <a:pt x="3615" y="3766"/>
                      <a:pt x="3698" y="3766"/>
                    </a:cubicBezTo>
                    <a:cubicBezTo>
                      <a:pt x="3809" y="3766"/>
                      <a:pt x="3915" y="3819"/>
                      <a:pt x="3984" y="3920"/>
                    </a:cubicBezTo>
                    <a:cubicBezTo>
                      <a:pt x="4012" y="3948"/>
                      <a:pt x="4012" y="3948"/>
                      <a:pt x="4012" y="3977"/>
                    </a:cubicBezTo>
                    <a:cubicBezTo>
                      <a:pt x="4132" y="3856"/>
                      <a:pt x="4217" y="3743"/>
                      <a:pt x="4309" y="3595"/>
                    </a:cubicBezTo>
                    <a:lnTo>
                      <a:pt x="4245" y="3595"/>
                    </a:lnTo>
                    <a:cubicBezTo>
                      <a:pt x="4040" y="3503"/>
                      <a:pt x="3955" y="3269"/>
                      <a:pt x="4040" y="3064"/>
                    </a:cubicBezTo>
                    <a:cubicBezTo>
                      <a:pt x="4089" y="2929"/>
                      <a:pt x="4236" y="2827"/>
                      <a:pt x="4394" y="2827"/>
                    </a:cubicBezTo>
                    <a:cubicBezTo>
                      <a:pt x="4443" y="2827"/>
                      <a:pt x="4494" y="2837"/>
                      <a:pt x="4542" y="2859"/>
                    </a:cubicBezTo>
                    <a:lnTo>
                      <a:pt x="4571" y="2887"/>
                    </a:lnTo>
                    <a:cubicBezTo>
                      <a:pt x="4599" y="2739"/>
                      <a:pt x="4634" y="2590"/>
                      <a:pt x="4634" y="2413"/>
                    </a:cubicBezTo>
                    <a:lnTo>
                      <a:pt x="4634" y="2413"/>
                    </a:lnTo>
                    <a:cubicBezTo>
                      <a:pt x="4634" y="2442"/>
                      <a:pt x="4599" y="2442"/>
                      <a:pt x="4599" y="2442"/>
                    </a:cubicBezTo>
                    <a:cubicBezTo>
                      <a:pt x="4576" y="2445"/>
                      <a:pt x="4553" y="2447"/>
                      <a:pt x="4531" y="2447"/>
                    </a:cubicBezTo>
                    <a:cubicBezTo>
                      <a:pt x="4332" y="2447"/>
                      <a:pt x="4186" y="2308"/>
                      <a:pt x="4160" y="2123"/>
                    </a:cubicBezTo>
                    <a:cubicBezTo>
                      <a:pt x="4132" y="1883"/>
                      <a:pt x="4281" y="1706"/>
                      <a:pt x="4486" y="1678"/>
                    </a:cubicBezTo>
                    <a:lnTo>
                      <a:pt x="4542" y="1678"/>
                    </a:lnTo>
                    <a:cubicBezTo>
                      <a:pt x="4486" y="1529"/>
                      <a:pt x="4422" y="1380"/>
                      <a:pt x="4366" y="1239"/>
                    </a:cubicBezTo>
                    <a:lnTo>
                      <a:pt x="4337" y="1267"/>
                    </a:lnTo>
                    <a:cubicBezTo>
                      <a:pt x="4262" y="1330"/>
                      <a:pt x="4177" y="1360"/>
                      <a:pt x="4092" y="1360"/>
                    </a:cubicBezTo>
                    <a:cubicBezTo>
                      <a:pt x="3977" y="1360"/>
                      <a:pt x="3864" y="1305"/>
                      <a:pt x="3778" y="1204"/>
                    </a:cubicBezTo>
                    <a:cubicBezTo>
                      <a:pt x="3658" y="1027"/>
                      <a:pt x="3686" y="793"/>
                      <a:pt x="3863" y="645"/>
                    </a:cubicBezTo>
                    <a:lnTo>
                      <a:pt x="3892" y="645"/>
                    </a:lnTo>
                    <a:cubicBezTo>
                      <a:pt x="3778" y="531"/>
                      <a:pt x="3658" y="440"/>
                      <a:pt x="3538" y="355"/>
                    </a:cubicBezTo>
                    <a:cubicBezTo>
                      <a:pt x="3538" y="383"/>
                      <a:pt x="3538" y="383"/>
                      <a:pt x="3510" y="411"/>
                    </a:cubicBezTo>
                    <a:cubicBezTo>
                      <a:pt x="3466" y="546"/>
                      <a:pt x="3320" y="648"/>
                      <a:pt x="3159" y="648"/>
                    </a:cubicBezTo>
                    <a:cubicBezTo>
                      <a:pt x="3109" y="648"/>
                      <a:pt x="3058" y="638"/>
                      <a:pt x="3007" y="616"/>
                    </a:cubicBezTo>
                    <a:cubicBezTo>
                      <a:pt x="2830" y="531"/>
                      <a:pt x="2745" y="291"/>
                      <a:pt x="2802" y="114"/>
                    </a:cubicBezTo>
                    <a:cubicBezTo>
                      <a:pt x="2830" y="86"/>
                      <a:pt x="2830" y="86"/>
                      <a:pt x="2830" y="58"/>
                    </a:cubicBezTo>
                    <a:cubicBezTo>
                      <a:pt x="2689" y="29"/>
                      <a:pt x="2540" y="29"/>
                      <a:pt x="239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1" name="Google Shape;1391;g34fee0a54b2_4_0"/>
              <p:cNvSpPr/>
              <p:nvPr/>
            </p:nvSpPr>
            <p:spPr>
              <a:xfrm>
                <a:off x="5923241" y="2959407"/>
                <a:ext cx="103528" cy="98384"/>
              </a:xfrm>
              <a:custGeom>
                <a:avLst/>
                <a:gdLst/>
                <a:ahLst/>
                <a:cxnLst/>
                <a:rect l="l" t="t" r="r" b="b"/>
                <a:pathLst>
                  <a:path w="2979" h="2831" extrusionOk="0">
                    <a:moveTo>
                      <a:pt x="1507" y="57"/>
                    </a:moveTo>
                    <a:cubicBezTo>
                      <a:pt x="2151" y="57"/>
                      <a:pt x="2710" y="560"/>
                      <a:pt x="2802" y="1239"/>
                    </a:cubicBezTo>
                    <a:cubicBezTo>
                      <a:pt x="2922" y="1975"/>
                      <a:pt x="2391" y="2682"/>
                      <a:pt x="1684" y="2774"/>
                    </a:cubicBezTo>
                    <a:lnTo>
                      <a:pt x="1472" y="2774"/>
                    </a:lnTo>
                    <a:cubicBezTo>
                      <a:pt x="828" y="2774"/>
                      <a:pt x="269" y="2272"/>
                      <a:pt x="177" y="1621"/>
                    </a:cubicBezTo>
                    <a:cubicBezTo>
                      <a:pt x="57" y="857"/>
                      <a:pt x="588" y="178"/>
                      <a:pt x="1295" y="86"/>
                    </a:cubicBezTo>
                    <a:cubicBezTo>
                      <a:pt x="1359" y="57"/>
                      <a:pt x="1415" y="57"/>
                      <a:pt x="1507" y="57"/>
                    </a:cubicBezTo>
                    <a:close/>
                    <a:moveTo>
                      <a:pt x="1507" y="1"/>
                    </a:moveTo>
                    <a:cubicBezTo>
                      <a:pt x="1415" y="1"/>
                      <a:pt x="1359" y="1"/>
                      <a:pt x="1295" y="29"/>
                    </a:cubicBezTo>
                    <a:cubicBezTo>
                      <a:pt x="531" y="121"/>
                      <a:pt x="0" y="857"/>
                      <a:pt x="121" y="1621"/>
                    </a:cubicBezTo>
                    <a:cubicBezTo>
                      <a:pt x="206" y="2328"/>
                      <a:pt x="800" y="2831"/>
                      <a:pt x="1472" y="2831"/>
                    </a:cubicBezTo>
                    <a:lnTo>
                      <a:pt x="1684" y="2831"/>
                    </a:lnTo>
                    <a:cubicBezTo>
                      <a:pt x="2448" y="2710"/>
                      <a:pt x="2979" y="2003"/>
                      <a:pt x="2858" y="1239"/>
                    </a:cubicBezTo>
                    <a:cubicBezTo>
                      <a:pt x="2773" y="531"/>
                      <a:pt x="2179" y="1"/>
                      <a:pt x="15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92" name="Google Shape;1392;g34fee0a54b2_4_0"/>
            <p:cNvGrpSpPr/>
            <p:nvPr/>
          </p:nvGrpSpPr>
          <p:grpSpPr>
            <a:xfrm>
              <a:off x="7790252" y="1173375"/>
              <a:ext cx="522575" cy="528230"/>
              <a:chOff x="5695820" y="2175629"/>
              <a:chExt cx="182451" cy="184432"/>
            </a:xfrm>
          </p:grpSpPr>
          <p:sp>
            <p:nvSpPr>
              <p:cNvPr id="1393" name="Google Shape;1393;g34fee0a54b2_4_0"/>
              <p:cNvSpPr/>
              <p:nvPr/>
            </p:nvSpPr>
            <p:spPr>
              <a:xfrm>
                <a:off x="5695820" y="2175629"/>
                <a:ext cx="182451" cy="184432"/>
              </a:xfrm>
              <a:custGeom>
                <a:avLst/>
                <a:gdLst/>
                <a:ahLst/>
                <a:cxnLst/>
                <a:rect l="l" t="t" r="r" b="b"/>
                <a:pathLst>
                  <a:path w="5250" h="5307" extrusionOk="0">
                    <a:moveTo>
                      <a:pt x="2625" y="828"/>
                    </a:moveTo>
                    <a:cubicBezTo>
                      <a:pt x="3594" y="828"/>
                      <a:pt x="4394" y="1628"/>
                      <a:pt x="4394" y="2625"/>
                    </a:cubicBezTo>
                    <a:cubicBezTo>
                      <a:pt x="4422" y="3630"/>
                      <a:pt x="3630" y="4458"/>
                      <a:pt x="2625" y="4458"/>
                    </a:cubicBezTo>
                    <a:cubicBezTo>
                      <a:pt x="1649" y="4458"/>
                      <a:pt x="857" y="3658"/>
                      <a:pt x="857" y="2654"/>
                    </a:cubicBezTo>
                    <a:cubicBezTo>
                      <a:pt x="828" y="1656"/>
                      <a:pt x="1621" y="857"/>
                      <a:pt x="2625" y="828"/>
                    </a:cubicBezTo>
                    <a:close/>
                    <a:moveTo>
                      <a:pt x="2179" y="1"/>
                    </a:moveTo>
                    <a:cubicBezTo>
                      <a:pt x="2003" y="36"/>
                      <a:pt x="1861" y="64"/>
                      <a:pt x="1684" y="121"/>
                    </a:cubicBezTo>
                    <a:cubicBezTo>
                      <a:pt x="1713" y="149"/>
                      <a:pt x="1713" y="149"/>
                      <a:pt x="1713" y="178"/>
                    </a:cubicBezTo>
                    <a:cubicBezTo>
                      <a:pt x="1826" y="390"/>
                      <a:pt x="1769" y="652"/>
                      <a:pt x="1564" y="772"/>
                    </a:cubicBezTo>
                    <a:cubicBezTo>
                      <a:pt x="1494" y="810"/>
                      <a:pt x="1417" y="829"/>
                      <a:pt x="1341" y="829"/>
                    </a:cubicBezTo>
                    <a:cubicBezTo>
                      <a:pt x="1194" y="829"/>
                      <a:pt x="1051" y="759"/>
                      <a:pt x="977" y="623"/>
                    </a:cubicBezTo>
                    <a:cubicBezTo>
                      <a:pt x="941" y="595"/>
                      <a:pt x="941" y="595"/>
                      <a:pt x="941" y="567"/>
                    </a:cubicBezTo>
                    <a:cubicBezTo>
                      <a:pt x="800" y="680"/>
                      <a:pt x="680" y="800"/>
                      <a:pt x="588" y="949"/>
                    </a:cubicBezTo>
                    <a:cubicBezTo>
                      <a:pt x="588" y="949"/>
                      <a:pt x="623" y="949"/>
                      <a:pt x="623" y="977"/>
                    </a:cubicBezTo>
                    <a:cubicBezTo>
                      <a:pt x="828" y="1097"/>
                      <a:pt x="913" y="1359"/>
                      <a:pt x="800" y="1564"/>
                    </a:cubicBezTo>
                    <a:cubicBezTo>
                      <a:pt x="716" y="1707"/>
                      <a:pt x="561" y="1795"/>
                      <a:pt x="396" y="1795"/>
                    </a:cubicBezTo>
                    <a:cubicBezTo>
                      <a:pt x="323" y="1795"/>
                      <a:pt x="249" y="1778"/>
                      <a:pt x="177" y="1741"/>
                    </a:cubicBezTo>
                    <a:cubicBezTo>
                      <a:pt x="177" y="1713"/>
                      <a:pt x="149" y="1713"/>
                      <a:pt x="149" y="1713"/>
                    </a:cubicBezTo>
                    <a:cubicBezTo>
                      <a:pt x="93" y="1861"/>
                      <a:pt x="29" y="2038"/>
                      <a:pt x="1" y="2215"/>
                    </a:cubicBezTo>
                    <a:lnTo>
                      <a:pt x="57" y="2215"/>
                    </a:lnTo>
                    <a:cubicBezTo>
                      <a:pt x="298" y="2215"/>
                      <a:pt x="503" y="2392"/>
                      <a:pt x="503" y="2654"/>
                    </a:cubicBezTo>
                    <a:cubicBezTo>
                      <a:pt x="503" y="2894"/>
                      <a:pt x="326" y="3099"/>
                      <a:pt x="57" y="3099"/>
                    </a:cubicBezTo>
                    <a:lnTo>
                      <a:pt x="1" y="3099"/>
                    </a:lnTo>
                    <a:cubicBezTo>
                      <a:pt x="29" y="3276"/>
                      <a:pt x="93" y="3425"/>
                      <a:pt x="149" y="3602"/>
                    </a:cubicBezTo>
                    <a:cubicBezTo>
                      <a:pt x="149" y="3602"/>
                      <a:pt x="177" y="3573"/>
                      <a:pt x="206" y="3573"/>
                    </a:cubicBezTo>
                    <a:cubicBezTo>
                      <a:pt x="277" y="3522"/>
                      <a:pt x="356" y="3498"/>
                      <a:pt x="434" y="3498"/>
                    </a:cubicBezTo>
                    <a:cubicBezTo>
                      <a:pt x="580" y="3498"/>
                      <a:pt x="721" y="3581"/>
                      <a:pt x="800" y="3715"/>
                    </a:cubicBezTo>
                    <a:cubicBezTo>
                      <a:pt x="913" y="3927"/>
                      <a:pt x="857" y="4189"/>
                      <a:pt x="651" y="4337"/>
                    </a:cubicBezTo>
                    <a:cubicBezTo>
                      <a:pt x="623" y="4337"/>
                      <a:pt x="588" y="4337"/>
                      <a:pt x="559" y="4366"/>
                    </a:cubicBezTo>
                    <a:cubicBezTo>
                      <a:pt x="680" y="4486"/>
                      <a:pt x="800" y="4634"/>
                      <a:pt x="941" y="4719"/>
                    </a:cubicBezTo>
                    <a:cubicBezTo>
                      <a:pt x="941" y="4719"/>
                      <a:pt x="977" y="4691"/>
                      <a:pt x="977" y="4663"/>
                    </a:cubicBezTo>
                    <a:cubicBezTo>
                      <a:pt x="1052" y="4527"/>
                      <a:pt x="1194" y="4454"/>
                      <a:pt x="1341" y="4454"/>
                    </a:cubicBezTo>
                    <a:cubicBezTo>
                      <a:pt x="1417" y="4454"/>
                      <a:pt x="1494" y="4473"/>
                      <a:pt x="1564" y="4514"/>
                    </a:cubicBezTo>
                    <a:cubicBezTo>
                      <a:pt x="1769" y="4634"/>
                      <a:pt x="1861" y="4896"/>
                      <a:pt x="1741" y="5101"/>
                    </a:cubicBezTo>
                    <a:cubicBezTo>
                      <a:pt x="1713" y="5130"/>
                      <a:pt x="1713" y="5130"/>
                      <a:pt x="1684" y="5165"/>
                    </a:cubicBezTo>
                    <a:cubicBezTo>
                      <a:pt x="1861" y="5222"/>
                      <a:pt x="2038" y="5278"/>
                      <a:pt x="2215" y="5306"/>
                    </a:cubicBezTo>
                    <a:cubicBezTo>
                      <a:pt x="2215" y="5278"/>
                      <a:pt x="2179" y="5250"/>
                      <a:pt x="2179" y="5222"/>
                    </a:cubicBezTo>
                    <a:cubicBezTo>
                      <a:pt x="2179" y="4988"/>
                      <a:pt x="2392" y="4776"/>
                      <a:pt x="2625" y="4776"/>
                    </a:cubicBezTo>
                    <a:cubicBezTo>
                      <a:pt x="2859" y="4776"/>
                      <a:pt x="3064" y="4988"/>
                      <a:pt x="3064" y="5222"/>
                    </a:cubicBezTo>
                    <a:lnTo>
                      <a:pt x="3064" y="5306"/>
                    </a:lnTo>
                    <a:cubicBezTo>
                      <a:pt x="3241" y="5278"/>
                      <a:pt x="3417" y="5222"/>
                      <a:pt x="3566" y="5165"/>
                    </a:cubicBezTo>
                    <a:cubicBezTo>
                      <a:pt x="3566" y="5130"/>
                      <a:pt x="3538" y="5130"/>
                      <a:pt x="3538" y="5101"/>
                    </a:cubicBezTo>
                    <a:cubicBezTo>
                      <a:pt x="3417" y="4896"/>
                      <a:pt x="3481" y="4599"/>
                      <a:pt x="3686" y="4486"/>
                    </a:cubicBezTo>
                    <a:cubicBezTo>
                      <a:pt x="3758" y="4444"/>
                      <a:pt x="3836" y="4424"/>
                      <a:pt x="3914" y="4424"/>
                    </a:cubicBezTo>
                    <a:cubicBezTo>
                      <a:pt x="4059" y="4424"/>
                      <a:pt x="4200" y="4496"/>
                      <a:pt x="4273" y="4634"/>
                    </a:cubicBezTo>
                    <a:cubicBezTo>
                      <a:pt x="4302" y="4663"/>
                      <a:pt x="4302" y="4691"/>
                      <a:pt x="4302" y="4719"/>
                    </a:cubicBezTo>
                    <a:cubicBezTo>
                      <a:pt x="4450" y="4599"/>
                      <a:pt x="4571" y="4458"/>
                      <a:pt x="4691" y="4337"/>
                    </a:cubicBezTo>
                    <a:cubicBezTo>
                      <a:pt x="4655" y="4309"/>
                      <a:pt x="4655" y="4309"/>
                      <a:pt x="4627" y="4309"/>
                    </a:cubicBezTo>
                    <a:cubicBezTo>
                      <a:pt x="4422" y="4189"/>
                      <a:pt x="4337" y="3927"/>
                      <a:pt x="4450" y="3686"/>
                    </a:cubicBezTo>
                    <a:cubicBezTo>
                      <a:pt x="4530" y="3551"/>
                      <a:pt x="4670" y="3480"/>
                      <a:pt x="4826" y="3480"/>
                    </a:cubicBezTo>
                    <a:cubicBezTo>
                      <a:pt x="4907" y="3480"/>
                      <a:pt x="4991" y="3499"/>
                      <a:pt x="5073" y="3538"/>
                    </a:cubicBezTo>
                    <a:cubicBezTo>
                      <a:pt x="5073" y="3538"/>
                      <a:pt x="5101" y="3538"/>
                      <a:pt x="5101" y="3573"/>
                    </a:cubicBezTo>
                    <a:cubicBezTo>
                      <a:pt x="5158" y="3396"/>
                      <a:pt x="5221" y="3220"/>
                      <a:pt x="5250" y="3043"/>
                    </a:cubicBezTo>
                    <a:lnTo>
                      <a:pt x="5250" y="3043"/>
                    </a:lnTo>
                    <a:cubicBezTo>
                      <a:pt x="5221" y="3071"/>
                      <a:pt x="5221" y="3071"/>
                      <a:pt x="5186" y="3071"/>
                    </a:cubicBezTo>
                    <a:cubicBezTo>
                      <a:pt x="4953" y="3071"/>
                      <a:pt x="4747" y="2866"/>
                      <a:pt x="4747" y="2625"/>
                    </a:cubicBezTo>
                    <a:cubicBezTo>
                      <a:pt x="4747" y="2364"/>
                      <a:pt x="4924" y="2187"/>
                      <a:pt x="5186" y="2187"/>
                    </a:cubicBezTo>
                    <a:lnTo>
                      <a:pt x="5250" y="2187"/>
                    </a:lnTo>
                    <a:cubicBezTo>
                      <a:pt x="5221" y="2010"/>
                      <a:pt x="5158" y="1833"/>
                      <a:pt x="5101" y="1684"/>
                    </a:cubicBezTo>
                    <a:cubicBezTo>
                      <a:pt x="5073" y="1684"/>
                      <a:pt x="5073" y="1684"/>
                      <a:pt x="5045" y="1713"/>
                    </a:cubicBezTo>
                    <a:cubicBezTo>
                      <a:pt x="4974" y="1753"/>
                      <a:pt x="4899" y="1772"/>
                      <a:pt x="4824" y="1772"/>
                    </a:cubicBezTo>
                    <a:cubicBezTo>
                      <a:pt x="4675" y="1772"/>
                      <a:pt x="4531" y="1692"/>
                      <a:pt x="4450" y="1536"/>
                    </a:cubicBezTo>
                    <a:cubicBezTo>
                      <a:pt x="4337" y="1331"/>
                      <a:pt x="4394" y="1062"/>
                      <a:pt x="4599" y="949"/>
                    </a:cubicBezTo>
                    <a:cubicBezTo>
                      <a:pt x="4627" y="920"/>
                      <a:pt x="4655" y="920"/>
                      <a:pt x="4655" y="920"/>
                    </a:cubicBezTo>
                    <a:cubicBezTo>
                      <a:pt x="4542" y="772"/>
                      <a:pt x="4422" y="652"/>
                      <a:pt x="4302" y="567"/>
                    </a:cubicBezTo>
                    <a:cubicBezTo>
                      <a:pt x="4273" y="567"/>
                      <a:pt x="4273" y="595"/>
                      <a:pt x="4273" y="595"/>
                    </a:cubicBezTo>
                    <a:cubicBezTo>
                      <a:pt x="4195" y="738"/>
                      <a:pt x="4040" y="822"/>
                      <a:pt x="3885" y="822"/>
                    </a:cubicBezTo>
                    <a:cubicBezTo>
                      <a:pt x="3817" y="822"/>
                      <a:pt x="3749" y="806"/>
                      <a:pt x="3686" y="772"/>
                    </a:cubicBezTo>
                    <a:cubicBezTo>
                      <a:pt x="3481" y="652"/>
                      <a:pt x="3389" y="390"/>
                      <a:pt x="3509" y="149"/>
                    </a:cubicBezTo>
                    <a:lnTo>
                      <a:pt x="3538" y="121"/>
                    </a:lnTo>
                    <a:cubicBezTo>
                      <a:pt x="3389" y="64"/>
                      <a:pt x="3212" y="1"/>
                      <a:pt x="3035" y="1"/>
                    </a:cubicBezTo>
                    <a:lnTo>
                      <a:pt x="3064" y="36"/>
                    </a:lnTo>
                    <a:cubicBezTo>
                      <a:pt x="3064" y="270"/>
                      <a:pt x="2859" y="475"/>
                      <a:pt x="2625" y="475"/>
                    </a:cubicBezTo>
                    <a:cubicBezTo>
                      <a:pt x="2392" y="475"/>
                      <a:pt x="2179" y="298"/>
                      <a:pt x="2179" y="36"/>
                    </a:cubicBezTo>
                    <a:lnTo>
                      <a:pt x="217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4" name="Google Shape;1394;g34fee0a54b2_4_0"/>
              <p:cNvSpPr/>
              <p:nvPr/>
            </p:nvSpPr>
            <p:spPr>
              <a:xfrm>
                <a:off x="5710068" y="2196342"/>
                <a:ext cx="154927" cy="142937"/>
              </a:xfrm>
              <a:custGeom>
                <a:avLst/>
                <a:gdLst/>
                <a:ahLst/>
                <a:cxnLst/>
                <a:rect l="l" t="t" r="r" b="b"/>
                <a:pathLst>
                  <a:path w="4458" h="4113" extrusionOk="0">
                    <a:moveTo>
                      <a:pt x="2208" y="669"/>
                    </a:moveTo>
                    <a:cubicBezTo>
                      <a:pt x="2309" y="669"/>
                      <a:pt x="2411" y="681"/>
                      <a:pt x="2512" y="706"/>
                    </a:cubicBezTo>
                    <a:cubicBezTo>
                      <a:pt x="3248" y="883"/>
                      <a:pt x="3715" y="1619"/>
                      <a:pt x="3538" y="2355"/>
                    </a:cubicBezTo>
                    <a:cubicBezTo>
                      <a:pt x="3386" y="2986"/>
                      <a:pt x="2823" y="3425"/>
                      <a:pt x="2219" y="3425"/>
                    </a:cubicBezTo>
                    <a:cubicBezTo>
                      <a:pt x="2119" y="3425"/>
                      <a:pt x="2018" y="3413"/>
                      <a:pt x="1918" y="3388"/>
                    </a:cubicBezTo>
                    <a:cubicBezTo>
                      <a:pt x="1182" y="3239"/>
                      <a:pt x="708" y="2475"/>
                      <a:pt x="885" y="1739"/>
                    </a:cubicBezTo>
                    <a:cubicBezTo>
                      <a:pt x="1037" y="1103"/>
                      <a:pt x="1604" y="669"/>
                      <a:pt x="2208" y="669"/>
                    </a:cubicBezTo>
                    <a:close/>
                    <a:moveTo>
                      <a:pt x="2228" y="1"/>
                    </a:moveTo>
                    <a:cubicBezTo>
                      <a:pt x="1302" y="1"/>
                      <a:pt x="466" y="655"/>
                      <a:pt x="241" y="1591"/>
                    </a:cubicBezTo>
                    <a:cubicBezTo>
                      <a:pt x="1" y="2708"/>
                      <a:pt x="680" y="3798"/>
                      <a:pt x="1741" y="4067"/>
                    </a:cubicBezTo>
                    <a:cubicBezTo>
                      <a:pt x="1885" y="4098"/>
                      <a:pt x="2030" y="4113"/>
                      <a:pt x="2173" y="4113"/>
                    </a:cubicBezTo>
                    <a:cubicBezTo>
                      <a:pt x="3106" y="4113"/>
                      <a:pt x="3962" y="3473"/>
                      <a:pt x="4189" y="2503"/>
                    </a:cubicBezTo>
                    <a:cubicBezTo>
                      <a:pt x="4458" y="1414"/>
                      <a:pt x="3750" y="289"/>
                      <a:pt x="2689" y="56"/>
                    </a:cubicBezTo>
                    <a:cubicBezTo>
                      <a:pt x="2534" y="19"/>
                      <a:pt x="2380" y="1"/>
                      <a:pt x="22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5" name="Google Shape;1395;g34fee0a54b2_4_0"/>
              <p:cNvSpPr/>
              <p:nvPr/>
            </p:nvSpPr>
            <p:spPr>
              <a:xfrm>
                <a:off x="5724595" y="2209548"/>
                <a:ext cx="124935" cy="115830"/>
              </a:xfrm>
              <a:custGeom>
                <a:avLst/>
                <a:gdLst/>
                <a:ahLst/>
                <a:cxnLst/>
                <a:rect l="l" t="t" r="r" b="b"/>
                <a:pathLst>
                  <a:path w="3595" h="3333" extrusionOk="0">
                    <a:moveTo>
                      <a:pt x="1797" y="58"/>
                    </a:moveTo>
                    <a:cubicBezTo>
                      <a:pt x="1917" y="58"/>
                      <a:pt x="2031" y="86"/>
                      <a:pt x="2151" y="121"/>
                    </a:cubicBezTo>
                    <a:cubicBezTo>
                      <a:pt x="3007" y="298"/>
                      <a:pt x="3537" y="1182"/>
                      <a:pt x="3332" y="2031"/>
                    </a:cubicBezTo>
                    <a:cubicBezTo>
                      <a:pt x="3155" y="2739"/>
                      <a:pt x="2505" y="3269"/>
                      <a:pt x="1797" y="3269"/>
                    </a:cubicBezTo>
                    <a:cubicBezTo>
                      <a:pt x="1677" y="3269"/>
                      <a:pt x="1564" y="3241"/>
                      <a:pt x="1443" y="3213"/>
                    </a:cubicBezTo>
                    <a:cubicBezTo>
                      <a:pt x="587" y="3036"/>
                      <a:pt x="57" y="2180"/>
                      <a:pt x="262" y="1324"/>
                    </a:cubicBezTo>
                    <a:cubicBezTo>
                      <a:pt x="439" y="588"/>
                      <a:pt x="1090" y="58"/>
                      <a:pt x="1797" y="58"/>
                    </a:cubicBezTo>
                    <a:close/>
                    <a:moveTo>
                      <a:pt x="1797" y="1"/>
                    </a:moveTo>
                    <a:cubicBezTo>
                      <a:pt x="1061" y="1"/>
                      <a:pt x="382" y="560"/>
                      <a:pt x="205" y="1296"/>
                    </a:cubicBezTo>
                    <a:cubicBezTo>
                      <a:pt x="0" y="2180"/>
                      <a:pt x="559" y="3064"/>
                      <a:pt x="1443" y="3269"/>
                    </a:cubicBezTo>
                    <a:cubicBezTo>
                      <a:pt x="1564" y="3305"/>
                      <a:pt x="1677" y="3333"/>
                      <a:pt x="1797" y="3333"/>
                    </a:cubicBezTo>
                    <a:cubicBezTo>
                      <a:pt x="2533" y="3333"/>
                      <a:pt x="3212" y="2774"/>
                      <a:pt x="3389" y="2031"/>
                    </a:cubicBezTo>
                    <a:cubicBezTo>
                      <a:pt x="3594" y="1147"/>
                      <a:pt x="3035" y="263"/>
                      <a:pt x="2179" y="58"/>
                    </a:cubicBezTo>
                    <a:cubicBezTo>
                      <a:pt x="2031" y="29"/>
                      <a:pt x="1917" y="1"/>
                      <a:pt x="17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96" name="Google Shape;1396;g34fee0a54b2_4_0"/>
            <p:cNvGrpSpPr/>
            <p:nvPr/>
          </p:nvGrpSpPr>
          <p:grpSpPr>
            <a:xfrm>
              <a:off x="7112759" y="1457160"/>
              <a:ext cx="1499343" cy="988678"/>
              <a:chOff x="5561570" y="3414250"/>
              <a:chExt cx="523477" cy="345197"/>
            </a:xfrm>
          </p:grpSpPr>
          <p:sp>
            <p:nvSpPr>
              <p:cNvPr id="1397" name="Google Shape;1397;g34fee0a54b2_4_0"/>
              <p:cNvSpPr/>
              <p:nvPr/>
            </p:nvSpPr>
            <p:spPr>
              <a:xfrm>
                <a:off x="5561570" y="3414250"/>
                <a:ext cx="523477" cy="345197"/>
              </a:xfrm>
              <a:custGeom>
                <a:avLst/>
                <a:gdLst/>
                <a:ahLst/>
                <a:cxnLst/>
                <a:rect l="l" t="t" r="r" b="b"/>
                <a:pathLst>
                  <a:path w="15063" h="9933" extrusionOk="0">
                    <a:moveTo>
                      <a:pt x="178" y="0"/>
                    </a:moveTo>
                    <a:cubicBezTo>
                      <a:pt x="65" y="0"/>
                      <a:pt x="1" y="85"/>
                      <a:pt x="1" y="177"/>
                    </a:cubicBezTo>
                    <a:lnTo>
                      <a:pt x="1" y="9756"/>
                    </a:lnTo>
                    <a:cubicBezTo>
                      <a:pt x="1" y="9848"/>
                      <a:pt x="65" y="9933"/>
                      <a:pt x="178" y="9933"/>
                    </a:cubicBezTo>
                    <a:lnTo>
                      <a:pt x="14885" y="9933"/>
                    </a:lnTo>
                    <a:cubicBezTo>
                      <a:pt x="14977" y="9933"/>
                      <a:pt x="15062" y="9848"/>
                      <a:pt x="15062" y="9756"/>
                    </a:cubicBezTo>
                    <a:lnTo>
                      <a:pt x="15062" y="177"/>
                    </a:lnTo>
                    <a:cubicBezTo>
                      <a:pt x="15062" y="85"/>
                      <a:pt x="14977" y="0"/>
                      <a:pt x="1488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8" name="Google Shape;1398;g34fee0a54b2_4_0"/>
              <p:cNvSpPr/>
              <p:nvPr/>
            </p:nvSpPr>
            <p:spPr>
              <a:xfrm>
                <a:off x="5609772" y="3650742"/>
                <a:ext cx="118784" cy="8410"/>
              </a:xfrm>
              <a:custGeom>
                <a:avLst/>
                <a:gdLst/>
                <a:ahLst/>
                <a:cxnLst/>
                <a:rect l="l" t="t" r="r" b="b"/>
                <a:pathLst>
                  <a:path w="3418" h="242" extrusionOk="0">
                    <a:moveTo>
                      <a:pt x="1" y="1"/>
                    </a:moveTo>
                    <a:lnTo>
                      <a:pt x="1" y="241"/>
                    </a:lnTo>
                    <a:lnTo>
                      <a:pt x="3417" y="241"/>
                    </a:lnTo>
                    <a:lnTo>
                      <a:pt x="341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9" name="Google Shape;1399;g34fee0a54b2_4_0"/>
              <p:cNvSpPr/>
              <p:nvPr/>
            </p:nvSpPr>
            <p:spPr>
              <a:xfrm>
                <a:off x="5748192" y="3650742"/>
                <a:ext cx="47958" cy="8410"/>
              </a:xfrm>
              <a:custGeom>
                <a:avLst/>
                <a:gdLst/>
                <a:ahLst/>
                <a:cxnLst/>
                <a:rect l="l" t="t" r="r" b="b"/>
                <a:pathLst>
                  <a:path w="1380" h="242" extrusionOk="0">
                    <a:moveTo>
                      <a:pt x="0" y="1"/>
                    </a:moveTo>
                    <a:lnTo>
                      <a:pt x="0" y="241"/>
                    </a:lnTo>
                    <a:lnTo>
                      <a:pt x="1380" y="241"/>
                    </a:lnTo>
                    <a:lnTo>
                      <a:pt x="138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0" name="Google Shape;1400;g34fee0a54b2_4_0"/>
              <p:cNvSpPr/>
              <p:nvPr/>
            </p:nvSpPr>
            <p:spPr>
              <a:xfrm>
                <a:off x="5808419" y="3650742"/>
                <a:ext cx="30756" cy="8410"/>
              </a:xfrm>
              <a:custGeom>
                <a:avLst/>
                <a:gdLst/>
                <a:ahLst/>
                <a:cxnLst/>
                <a:rect l="l" t="t" r="r" b="b"/>
                <a:pathLst>
                  <a:path w="885" h="242" extrusionOk="0">
                    <a:moveTo>
                      <a:pt x="1" y="1"/>
                    </a:moveTo>
                    <a:lnTo>
                      <a:pt x="1" y="241"/>
                    </a:lnTo>
                    <a:lnTo>
                      <a:pt x="885" y="241"/>
                    </a:lnTo>
                    <a:lnTo>
                      <a:pt x="88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1" name="Google Shape;1401;g34fee0a54b2_4_0"/>
              <p:cNvSpPr/>
              <p:nvPr/>
            </p:nvSpPr>
            <p:spPr>
              <a:xfrm>
                <a:off x="5848488" y="3650742"/>
                <a:ext cx="12337" cy="8410"/>
              </a:xfrm>
              <a:custGeom>
                <a:avLst/>
                <a:gdLst/>
                <a:ahLst/>
                <a:cxnLst/>
                <a:rect l="l" t="t" r="r" b="b"/>
                <a:pathLst>
                  <a:path w="355" h="242" extrusionOk="0">
                    <a:moveTo>
                      <a:pt x="1" y="1"/>
                    </a:moveTo>
                    <a:lnTo>
                      <a:pt x="1" y="241"/>
                    </a:lnTo>
                    <a:lnTo>
                      <a:pt x="354" y="241"/>
                    </a:lnTo>
                    <a:lnTo>
                      <a:pt x="35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2" name="Google Shape;1402;g34fee0a54b2_4_0"/>
              <p:cNvSpPr/>
              <p:nvPr/>
            </p:nvSpPr>
            <p:spPr>
              <a:xfrm>
                <a:off x="5878237" y="3650742"/>
                <a:ext cx="126916" cy="8410"/>
              </a:xfrm>
              <a:custGeom>
                <a:avLst/>
                <a:gdLst/>
                <a:ahLst/>
                <a:cxnLst/>
                <a:rect l="l" t="t" r="r" b="b"/>
                <a:pathLst>
                  <a:path w="3652" h="242" extrusionOk="0">
                    <a:moveTo>
                      <a:pt x="1" y="1"/>
                    </a:moveTo>
                    <a:lnTo>
                      <a:pt x="1" y="241"/>
                    </a:lnTo>
                    <a:lnTo>
                      <a:pt x="3651" y="241"/>
                    </a:lnTo>
                    <a:lnTo>
                      <a:pt x="365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3" name="Google Shape;1403;g34fee0a54b2_4_0"/>
              <p:cNvSpPr/>
              <p:nvPr/>
            </p:nvSpPr>
            <p:spPr>
              <a:xfrm>
                <a:off x="5712293" y="3620021"/>
                <a:ext cx="135257" cy="9383"/>
              </a:xfrm>
              <a:custGeom>
                <a:avLst/>
                <a:gdLst/>
                <a:ahLst/>
                <a:cxnLst/>
                <a:rect l="l" t="t" r="r" b="b"/>
                <a:pathLst>
                  <a:path w="3892" h="270" extrusionOk="0">
                    <a:moveTo>
                      <a:pt x="1" y="1"/>
                    </a:moveTo>
                    <a:lnTo>
                      <a:pt x="1" y="269"/>
                    </a:lnTo>
                    <a:lnTo>
                      <a:pt x="3891" y="269"/>
                    </a:lnTo>
                    <a:lnTo>
                      <a:pt x="389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4" name="Google Shape;1404;g34fee0a54b2_4_0"/>
              <p:cNvSpPr/>
              <p:nvPr/>
            </p:nvSpPr>
            <p:spPr>
              <a:xfrm>
                <a:off x="5869896" y="3623218"/>
                <a:ext cx="14527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263" extrusionOk="0">
                    <a:moveTo>
                      <a:pt x="0" y="1"/>
                    </a:moveTo>
                    <a:lnTo>
                      <a:pt x="0" y="262"/>
                    </a:lnTo>
                    <a:lnTo>
                      <a:pt x="418" y="262"/>
                    </a:lnTo>
                    <a:lnTo>
                      <a:pt x="41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5" name="Google Shape;1405;g34fee0a54b2_4_0"/>
              <p:cNvSpPr/>
              <p:nvPr/>
            </p:nvSpPr>
            <p:spPr>
              <a:xfrm>
                <a:off x="5912920" y="3623218"/>
                <a:ext cx="67628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1946" h="263" extrusionOk="0">
                    <a:moveTo>
                      <a:pt x="0" y="1"/>
                    </a:moveTo>
                    <a:lnTo>
                      <a:pt x="0" y="262"/>
                    </a:lnTo>
                    <a:lnTo>
                      <a:pt x="1946" y="262"/>
                    </a:lnTo>
                    <a:lnTo>
                      <a:pt x="194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6" name="Google Shape;1406;g34fee0a54b2_4_0"/>
              <p:cNvSpPr/>
              <p:nvPr/>
            </p:nvSpPr>
            <p:spPr>
              <a:xfrm>
                <a:off x="6002165" y="3623218"/>
                <a:ext cx="39861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1147" h="263" extrusionOk="0">
                    <a:moveTo>
                      <a:pt x="0" y="1"/>
                    </a:moveTo>
                    <a:lnTo>
                      <a:pt x="0" y="262"/>
                    </a:lnTo>
                    <a:lnTo>
                      <a:pt x="1146" y="262"/>
                    </a:lnTo>
                    <a:lnTo>
                      <a:pt x="114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7" name="Google Shape;1407;g34fee0a54b2_4_0"/>
              <p:cNvSpPr/>
              <p:nvPr/>
            </p:nvSpPr>
            <p:spPr>
              <a:xfrm>
                <a:off x="5673196" y="3592497"/>
                <a:ext cx="55361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1593" h="263" extrusionOk="0">
                    <a:moveTo>
                      <a:pt x="1" y="0"/>
                    </a:moveTo>
                    <a:lnTo>
                      <a:pt x="1" y="262"/>
                    </a:lnTo>
                    <a:lnTo>
                      <a:pt x="1592" y="262"/>
                    </a:lnTo>
                    <a:lnTo>
                      <a:pt x="159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8" name="Google Shape;1408;g34fee0a54b2_4_0"/>
              <p:cNvSpPr/>
              <p:nvPr/>
            </p:nvSpPr>
            <p:spPr>
              <a:xfrm>
                <a:off x="5748192" y="3592497"/>
                <a:ext cx="47958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1380" h="263" extrusionOk="0">
                    <a:moveTo>
                      <a:pt x="0" y="0"/>
                    </a:moveTo>
                    <a:lnTo>
                      <a:pt x="0" y="262"/>
                    </a:lnTo>
                    <a:lnTo>
                      <a:pt x="1380" y="262"/>
                    </a:lnTo>
                    <a:lnTo>
                      <a:pt x="138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9" name="Google Shape;1409;g34fee0a54b2_4_0"/>
              <p:cNvSpPr/>
              <p:nvPr/>
            </p:nvSpPr>
            <p:spPr>
              <a:xfrm>
                <a:off x="5808419" y="3592497"/>
                <a:ext cx="30756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885" h="263" extrusionOk="0">
                    <a:moveTo>
                      <a:pt x="1" y="0"/>
                    </a:moveTo>
                    <a:lnTo>
                      <a:pt x="1" y="262"/>
                    </a:lnTo>
                    <a:lnTo>
                      <a:pt x="885" y="262"/>
                    </a:lnTo>
                    <a:lnTo>
                      <a:pt x="88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0" name="Google Shape;1410;g34fee0a54b2_4_0"/>
              <p:cNvSpPr/>
              <p:nvPr/>
            </p:nvSpPr>
            <p:spPr>
              <a:xfrm>
                <a:off x="5848488" y="3592497"/>
                <a:ext cx="12337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355" h="263" extrusionOk="0">
                    <a:moveTo>
                      <a:pt x="1" y="0"/>
                    </a:moveTo>
                    <a:lnTo>
                      <a:pt x="1" y="262"/>
                    </a:lnTo>
                    <a:lnTo>
                      <a:pt x="354" y="262"/>
                    </a:lnTo>
                    <a:lnTo>
                      <a:pt x="35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1" name="Google Shape;1411;g34fee0a54b2_4_0"/>
              <p:cNvSpPr/>
              <p:nvPr/>
            </p:nvSpPr>
            <p:spPr>
              <a:xfrm>
                <a:off x="5878237" y="3592497"/>
                <a:ext cx="126916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3652" h="263" extrusionOk="0">
                    <a:moveTo>
                      <a:pt x="1" y="0"/>
                    </a:moveTo>
                    <a:lnTo>
                      <a:pt x="1" y="262"/>
                    </a:lnTo>
                    <a:lnTo>
                      <a:pt x="3651" y="262"/>
                    </a:lnTo>
                    <a:lnTo>
                      <a:pt x="365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2" name="Google Shape;1412;g34fee0a54b2_4_0"/>
              <p:cNvSpPr/>
              <p:nvPr/>
            </p:nvSpPr>
            <p:spPr>
              <a:xfrm>
                <a:off x="5609772" y="3565946"/>
                <a:ext cx="77985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2244" h="263" extrusionOk="0">
                    <a:moveTo>
                      <a:pt x="1" y="0"/>
                    </a:moveTo>
                    <a:lnTo>
                      <a:pt x="1" y="262"/>
                    </a:lnTo>
                    <a:lnTo>
                      <a:pt x="2243" y="262"/>
                    </a:lnTo>
                    <a:lnTo>
                      <a:pt x="224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3" name="Google Shape;1413;g34fee0a54b2_4_0"/>
              <p:cNvSpPr/>
              <p:nvPr/>
            </p:nvSpPr>
            <p:spPr>
              <a:xfrm>
                <a:off x="5712293" y="3565946"/>
                <a:ext cx="111660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3213" h="263" extrusionOk="0">
                    <a:moveTo>
                      <a:pt x="1" y="0"/>
                    </a:moveTo>
                    <a:lnTo>
                      <a:pt x="1" y="262"/>
                    </a:lnTo>
                    <a:lnTo>
                      <a:pt x="3212" y="262"/>
                    </a:lnTo>
                    <a:lnTo>
                      <a:pt x="321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4" name="Google Shape;1414;g34fee0a54b2_4_0"/>
              <p:cNvSpPr/>
              <p:nvPr/>
            </p:nvSpPr>
            <p:spPr>
              <a:xfrm>
                <a:off x="5853667" y="3565946"/>
                <a:ext cx="12302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354" h="263" extrusionOk="0">
                    <a:moveTo>
                      <a:pt x="0" y="0"/>
                    </a:moveTo>
                    <a:lnTo>
                      <a:pt x="0" y="262"/>
                    </a:lnTo>
                    <a:lnTo>
                      <a:pt x="354" y="262"/>
                    </a:lnTo>
                    <a:lnTo>
                      <a:pt x="35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5" name="Google Shape;1415;g34fee0a54b2_4_0"/>
              <p:cNvSpPr/>
              <p:nvPr/>
            </p:nvSpPr>
            <p:spPr>
              <a:xfrm>
                <a:off x="5886369" y="3565946"/>
                <a:ext cx="94179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2710" h="263" extrusionOk="0">
                    <a:moveTo>
                      <a:pt x="0" y="0"/>
                    </a:moveTo>
                    <a:lnTo>
                      <a:pt x="0" y="262"/>
                    </a:lnTo>
                    <a:lnTo>
                      <a:pt x="2710" y="262"/>
                    </a:lnTo>
                    <a:lnTo>
                      <a:pt x="271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6" name="Google Shape;1416;g34fee0a54b2_4_0"/>
              <p:cNvSpPr/>
              <p:nvPr/>
            </p:nvSpPr>
            <p:spPr>
              <a:xfrm>
                <a:off x="5994033" y="3565946"/>
                <a:ext cx="27593" cy="10113"/>
              </a:xfrm>
              <a:custGeom>
                <a:avLst/>
                <a:gdLst/>
                <a:ahLst/>
                <a:cxnLst/>
                <a:rect l="l" t="t" r="r" b="b"/>
                <a:pathLst>
                  <a:path w="794" h="291" extrusionOk="0">
                    <a:moveTo>
                      <a:pt x="1" y="0"/>
                    </a:moveTo>
                    <a:lnTo>
                      <a:pt x="1" y="262"/>
                    </a:lnTo>
                    <a:lnTo>
                      <a:pt x="765" y="290"/>
                    </a:lnTo>
                    <a:lnTo>
                      <a:pt x="793" y="2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7" name="Google Shape;1417;g34fee0a54b2_4_0"/>
              <p:cNvSpPr/>
              <p:nvPr/>
            </p:nvSpPr>
            <p:spPr>
              <a:xfrm>
                <a:off x="6069759" y="3527822"/>
                <a:ext cx="1008" cy="16507"/>
              </a:xfrm>
              <a:custGeom>
                <a:avLst/>
                <a:gdLst/>
                <a:ahLst/>
                <a:cxnLst/>
                <a:rect l="l" t="t" r="r" b="b"/>
                <a:pathLst>
                  <a:path w="29" h="475" extrusionOk="0">
                    <a:moveTo>
                      <a:pt x="1" y="1"/>
                    </a:moveTo>
                    <a:lnTo>
                      <a:pt x="1" y="475"/>
                    </a:lnTo>
                    <a:lnTo>
                      <a:pt x="29" y="475"/>
                    </a:lnTo>
                    <a:lnTo>
                      <a:pt x="2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8" name="Google Shape;1418;g34fee0a54b2_4_0"/>
              <p:cNvSpPr/>
              <p:nvPr/>
            </p:nvSpPr>
            <p:spPr>
              <a:xfrm>
                <a:off x="6069759" y="3480871"/>
                <a:ext cx="1008" cy="33710"/>
              </a:xfrm>
              <a:custGeom>
                <a:avLst/>
                <a:gdLst/>
                <a:ahLst/>
                <a:cxnLst/>
                <a:rect l="l" t="t" r="r" b="b"/>
                <a:pathLst>
                  <a:path w="29" h="970" extrusionOk="0">
                    <a:moveTo>
                      <a:pt x="1" y="1"/>
                    </a:moveTo>
                    <a:lnTo>
                      <a:pt x="1" y="970"/>
                    </a:lnTo>
                    <a:lnTo>
                      <a:pt x="29" y="970"/>
                    </a:lnTo>
                    <a:lnTo>
                      <a:pt x="2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419" name="Google Shape;1419;g34fee0a54b2_4_0"/>
            <p:cNvSpPr/>
            <p:nvPr/>
          </p:nvSpPr>
          <p:spPr>
            <a:xfrm>
              <a:off x="5912220" y="3661765"/>
              <a:ext cx="710598" cy="111380"/>
            </a:xfrm>
            <a:custGeom>
              <a:avLst/>
              <a:gdLst/>
              <a:ahLst/>
              <a:cxnLst/>
              <a:rect l="l" t="t" r="r" b="b"/>
              <a:pathLst>
                <a:path w="7139" h="1119" extrusionOk="0">
                  <a:moveTo>
                    <a:pt x="149" y="0"/>
                  </a:moveTo>
                  <a:cubicBezTo>
                    <a:pt x="64" y="0"/>
                    <a:pt x="0" y="57"/>
                    <a:pt x="0" y="149"/>
                  </a:cubicBezTo>
                  <a:lnTo>
                    <a:pt x="0" y="1005"/>
                  </a:lnTo>
                  <a:cubicBezTo>
                    <a:pt x="0" y="1061"/>
                    <a:pt x="64" y="1118"/>
                    <a:pt x="149" y="1118"/>
                  </a:cubicBezTo>
                  <a:lnTo>
                    <a:pt x="6990" y="1118"/>
                  </a:lnTo>
                  <a:cubicBezTo>
                    <a:pt x="7075" y="1118"/>
                    <a:pt x="7138" y="1061"/>
                    <a:pt x="7138" y="1005"/>
                  </a:cubicBezTo>
                  <a:lnTo>
                    <a:pt x="7138" y="149"/>
                  </a:lnTo>
                  <a:cubicBezTo>
                    <a:pt x="7138" y="85"/>
                    <a:pt x="7075" y="0"/>
                    <a:pt x="69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0" name="Google Shape;1420;g34fee0a54b2_4_0"/>
            <p:cNvSpPr/>
            <p:nvPr/>
          </p:nvSpPr>
          <p:spPr>
            <a:xfrm>
              <a:off x="5912220" y="3717405"/>
              <a:ext cx="710598" cy="422526"/>
            </a:xfrm>
            <a:custGeom>
              <a:avLst/>
              <a:gdLst/>
              <a:ahLst/>
              <a:cxnLst/>
              <a:rect l="l" t="t" r="r" b="b"/>
              <a:pathLst>
                <a:path w="7139" h="4245" extrusionOk="0">
                  <a:moveTo>
                    <a:pt x="0" y="0"/>
                  </a:moveTo>
                  <a:lnTo>
                    <a:pt x="0" y="4245"/>
                  </a:lnTo>
                  <a:lnTo>
                    <a:pt x="7138" y="4245"/>
                  </a:lnTo>
                  <a:lnTo>
                    <a:pt x="713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1" name="Google Shape;1421;g34fee0a54b2_4_0"/>
            <p:cNvSpPr/>
            <p:nvPr/>
          </p:nvSpPr>
          <p:spPr>
            <a:xfrm>
              <a:off x="6056551" y="3773045"/>
              <a:ext cx="413479" cy="12044"/>
            </a:xfrm>
            <a:custGeom>
              <a:avLst/>
              <a:gdLst/>
              <a:ahLst/>
              <a:cxnLst/>
              <a:rect l="l" t="t" r="r" b="b"/>
              <a:pathLst>
                <a:path w="4154" h="121" extrusionOk="0">
                  <a:moveTo>
                    <a:pt x="57" y="0"/>
                  </a:moveTo>
                  <a:cubicBezTo>
                    <a:pt x="29" y="0"/>
                    <a:pt x="1" y="28"/>
                    <a:pt x="1" y="64"/>
                  </a:cubicBezTo>
                  <a:cubicBezTo>
                    <a:pt x="1" y="92"/>
                    <a:pt x="29" y="120"/>
                    <a:pt x="57" y="120"/>
                  </a:cubicBezTo>
                  <a:lnTo>
                    <a:pt x="4097" y="120"/>
                  </a:lnTo>
                  <a:cubicBezTo>
                    <a:pt x="4125" y="120"/>
                    <a:pt x="4153" y="92"/>
                    <a:pt x="4153" y="64"/>
                  </a:cubicBezTo>
                  <a:cubicBezTo>
                    <a:pt x="4153" y="28"/>
                    <a:pt x="4125" y="0"/>
                    <a:pt x="40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2" name="Google Shape;1422;g34fee0a54b2_4_0"/>
            <p:cNvSpPr/>
            <p:nvPr/>
          </p:nvSpPr>
          <p:spPr>
            <a:xfrm>
              <a:off x="6056551" y="3834956"/>
              <a:ext cx="413479" cy="11347"/>
            </a:xfrm>
            <a:custGeom>
              <a:avLst/>
              <a:gdLst/>
              <a:ahLst/>
              <a:cxnLst/>
              <a:rect l="l" t="t" r="r" b="b"/>
              <a:pathLst>
                <a:path w="4154" h="114" extrusionOk="0">
                  <a:moveTo>
                    <a:pt x="57" y="1"/>
                  </a:moveTo>
                  <a:cubicBezTo>
                    <a:pt x="29" y="1"/>
                    <a:pt x="1" y="1"/>
                    <a:pt x="1" y="57"/>
                  </a:cubicBezTo>
                  <a:cubicBezTo>
                    <a:pt x="1" y="85"/>
                    <a:pt x="29" y="114"/>
                    <a:pt x="57" y="114"/>
                  </a:cubicBezTo>
                  <a:lnTo>
                    <a:pt x="4097" y="114"/>
                  </a:lnTo>
                  <a:cubicBezTo>
                    <a:pt x="4125" y="114"/>
                    <a:pt x="4153" y="85"/>
                    <a:pt x="4153" y="57"/>
                  </a:cubicBezTo>
                  <a:cubicBezTo>
                    <a:pt x="4153" y="1"/>
                    <a:pt x="4125" y="1"/>
                    <a:pt x="40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3" name="Google Shape;1423;g34fee0a54b2_4_0"/>
            <p:cNvSpPr/>
            <p:nvPr/>
          </p:nvSpPr>
          <p:spPr>
            <a:xfrm>
              <a:off x="6056551" y="3893384"/>
              <a:ext cx="413479" cy="12143"/>
            </a:xfrm>
            <a:custGeom>
              <a:avLst/>
              <a:gdLst/>
              <a:ahLst/>
              <a:cxnLst/>
              <a:rect l="l" t="t" r="r" b="b"/>
              <a:pathLst>
                <a:path w="4154" h="122" extrusionOk="0">
                  <a:moveTo>
                    <a:pt x="57" y="1"/>
                  </a:moveTo>
                  <a:cubicBezTo>
                    <a:pt x="29" y="1"/>
                    <a:pt x="1" y="29"/>
                    <a:pt x="1" y="57"/>
                  </a:cubicBezTo>
                  <a:cubicBezTo>
                    <a:pt x="1" y="93"/>
                    <a:pt x="29" y="121"/>
                    <a:pt x="57" y="121"/>
                  </a:cubicBezTo>
                  <a:lnTo>
                    <a:pt x="4097" y="121"/>
                  </a:lnTo>
                  <a:cubicBezTo>
                    <a:pt x="4125" y="121"/>
                    <a:pt x="4153" y="93"/>
                    <a:pt x="4153" y="57"/>
                  </a:cubicBezTo>
                  <a:cubicBezTo>
                    <a:pt x="4153" y="29"/>
                    <a:pt x="4125" y="1"/>
                    <a:pt x="40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4" name="Google Shape;1424;g34fee0a54b2_4_0"/>
            <p:cNvSpPr/>
            <p:nvPr/>
          </p:nvSpPr>
          <p:spPr>
            <a:xfrm>
              <a:off x="6056551" y="3951811"/>
              <a:ext cx="413479" cy="12143"/>
            </a:xfrm>
            <a:custGeom>
              <a:avLst/>
              <a:gdLst/>
              <a:ahLst/>
              <a:cxnLst/>
              <a:rect l="l" t="t" r="r" b="b"/>
              <a:pathLst>
                <a:path w="4154" h="122" extrusionOk="0">
                  <a:moveTo>
                    <a:pt x="57" y="1"/>
                  </a:moveTo>
                  <a:cubicBezTo>
                    <a:pt x="29" y="1"/>
                    <a:pt x="1" y="36"/>
                    <a:pt x="1" y="65"/>
                  </a:cubicBezTo>
                  <a:cubicBezTo>
                    <a:pt x="1" y="93"/>
                    <a:pt x="29" y="121"/>
                    <a:pt x="57" y="121"/>
                  </a:cubicBezTo>
                  <a:lnTo>
                    <a:pt x="4097" y="121"/>
                  </a:lnTo>
                  <a:cubicBezTo>
                    <a:pt x="4125" y="121"/>
                    <a:pt x="4153" y="93"/>
                    <a:pt x="4153" y="65"/>
                  </a:cubicBezTo>
                  <a:cubicBezTo>
                    <a:pt x="4153" y="36"/>
                    <a:pt x="4125" y="1"/>
                    <a:pt x="40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5" name="Google Shape;1425;g34fee0a54b2_4_0"/>
            <p:cNvSpPr/>
            <p:nvPr/>
          </p:nvSpPr>
          <p:spPr>
            <a:xfrm>
              <a:off x="5971346" y="3748560"/>
              <a:ext cx="52954" cy="62608"/>
            </a:xfrm>
            <a:custGeom>
              <a:avLst/>
              <a:gdLst/>
              <a:ahLst/>
              <a:cxnLst/>
              <a:rect l="l" t="t" r="r" b="b"/>
              <a:pathLst>
                <a:path w="532" h="629" extrusionOk="0">
                  <a:moveTo>
                    <a:pt x="61" y="1"/>
                  </a:moveTo>
                  <a:cubicBezTo>
                    <a:pt x="43" y="1"/>
                    <a:pt x="29" y="21"/>
                    <a:pt x="29" y="41"/>
                  </a:cubicBezTo>
                  <a:cubicBezTo>
                    <a:pt x="1" y="41"/>
                    <a:pt x="1" y="97"/>
                    <a:pt x="29" y="97"/>
                  </a:cubicBezTo>
                  <a:lnTo>
                    <a:pt x="326" y="310"/>
                  </a:lnTo>
                  <a:lnTo>
                    <a:pt x="29" y="543"/>
                  </a:lnTo>
                  <a:cubicBezTo>
                    <a:pt x="1" y="543"/>
                    <a:pt x="1" y="600"/>
                    <a:pt x="29" y="628"/>
                  </a:cubicBezTo>
                  <a:lnTo>
                    <a:pt x="85" y="628"/>
                  </a:lnTo>
                  <a:lnTo>
                    <a:pt x="531" y="310"/>
                  </a:lnTo>
                  <a:lnTo>
                    <a:pt x="85" y="13"/>
                  </a:lnTo>
                  <a:cubicBezTo>
                    <a:pt x="77" y="4"/>
                    <a:pt x="69" y="1"/>
                    <a:pt x="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426" name="Google Shape;1426;g34fee0a54b2_4_0"/>
            <p:cNvGrpSpPr/>
            <p:nvPr/>
          </p:nvGrpSpPr>
          <p:grpSpPr>
            <a:xfrm>
              <a:off x="6352274" y="2402407"/>
              <a:ext cx="2259827" cy="2201618"/>
              <a:chOff x="5193782" y="4186768"/>
              <a:chExt cx="788991" cy="768695"/>
            </a:xfrm>
          </p:grpSpPr>
          <p:sp>
            <p:nvSpPr>
              <p:cNvPr id="1427" name="Google Shape;1427;g34fee0a54b2_4_0"/>
              <p:cNvSpPr/>
              <p:nvPr/>
            </p:nvSpPr>
            <p:spPr>
              <a:xfrm>
                <a:off x="5229682" y="4210087"/>
                <a:ext cx="156873" cy="113224"/>
              </a:xfrm>
              <a:custGeom>
                <a:avLst/>
                <a:gdLst/>
                <a:ahLst/>
                <a:cxnLst/>
                <a:rect l="l" t="t" r="r" b="b"/>
                <a:pathLst>
                  <a:path w="4514" h="3258" extrusionOk="0">
                    <a:moveTo>
                      <a:pt x="3851" y="2390"/>
                    </a:moveTo>
                    <a:cubicBezTo>
                      <a:pt x="3886" y="2390"/>
                      <a:pt x="3923" y="2400"/>
                      <a:pt x="3955" y="2420"/>
                    </a:cubicBezTo>
                    <a:cubicBezTo>
                      <a:pt x="3983" y="2448"/>
                      <a:pt x="4012" y="2476"/>
                      <a:pt x="4012" y="2512"/>
                    </a:cubicBezTo>
                    <a:lnTo>
                      <a:pt x="4040" y="2512"/>
                    </a:lnTo>
                    <a:lnTo>
                      <a:pt x="4040" y="2540"/>
                    </a:lnTo>
                    <a:cubicBezTo>
                      <a:pt x="4040" y="2540"/>
                      <a:pt x="4040" y="2568"/>
                      <a:pt x="4068" y="2568"/>
                    </a:cubicBezTo>
                    <a:cubicBezTo>
                      <a:pt x="4097" y="2653"/>
                      <a:pt x="4012" y="2773"/>
                      <a:pt x="3920" y="2830"/>
                    </a:cubicBezTo>
                    <a:cubicBezTo>
                      <a:pt x="3863" y="2830"/>
                      <a:pt x="3807" y="2830"/>
                      <a:pt x="3743" y="2802"/>
                    </a:cubicBezTo>
                    <a:cubicBezTo>
                      <a:pt x="3724" y="2783"/>
                      <a:pt x="3705" y="2764"/>
                      <a:pt x="3686" y="2745"/>
                    </a:cubicBezTo>
                    <a:lnTo>
                      <a:pt x="3686" y="2745"/>
                    </a:lnTo>
                    <a:cubicBezTo>
                      <a:pt x="3630" y="2653"/>
                      <a:pt x="3630" y="2540"/>
                      <a:pt x="3686" y="2476"/>
                    </a:cubicBezTo>
                    <a:cubicBezTo>
                      <a:pt x="3723" y="2421"/>
                      <a:pt x="3786" y="2390"/>
                      <a:pt x="3851" y="2390"/>
                    </a:cubicBezTo>
                    <a:close/>
                    <a:moveTo>
                      <a:pt x="383" y="0"/>
                    </a:moveTo>
                    <a:lnTo>
                      <a:pt x="1" y="651"/>
                    </a:lnTo>
                    <a:lnTo>
                      <a:pt x="3184" y="2688"/>
                    </a:lnTo>
                    <a:cubicBezTo>
                      <a:pt x="3212" y="2830"/>
                      <a:pt x="3333" y="3070"/>
                      <a:pt x="3481" y="3155"/>
                    </a:cubicBezTo>
                    <a:cubicBezTo>
                      <a:pt x="3593" y="3225"/>
                      <a:pt x="3721" y="3258"/>
                      <a:pt x="3841" y="3258"/>
                    </a:cubicBezTo>
                    <a:cubicBezTo>
                      <a:pt x="3880" y="3258"/>
                      <a:pt x="3919" y="3254"/>
                      <a:pt x="3955" y="3247"/>
                    </a:cubicBezTo>
                    <a:cubicBezTo>
                      <a:pt x="4132" y="3219"/>
                      <a:pt x="4309" y="3099"/>
                      <a:pt x="4394" y="2922"/>
                    </a:cubicBezTo>
                    <a:cubicBezTo>
                      <a:pt x="4486" y="2773"/>
                      <a:pt x="4514" y="2596"/>
                      <a:pt x="4486" y="2420"/>
                    </a:cubicBezTo>
                    <a:cubicBezTo>
                      <a:pt x="4450" y="2243"/>
                      <a:pt x="4337" y="2094"/>
                      <a:pt x="4189" y="2009"/>
                    </a:cubicBezTo>
                    <a:cubicBezTo>
                      <a:pt x="4095" y="1969"/>
                      <a:pt x="3989" y="1920"/>
                      <a:pt x="3866" y="1920"/>
                    </a:cubicBezTo>
                    <a:cubicBezTo>
                      <a:pt x="3794" y="1920"/>
                      <a:pt x="3716" y="1937"/>
                      <a:pt x="3630" y="1981"/>
                    </a:cubicBezTo>
                    <a:lnTo>
                      <a:pt x="38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8" name="Google Shape;1428;g34fee0a54b2_4_0"/>
              <p:cNvSpPr/>
              <p:nvPr/>
            </p:nvSpPr>
            <p:spPr>
              <a:xfrm>
                <a:off x="5233852" y="4225552"/>
                <a:ext cx="115830" cy="71833"/>
              </a:xfrm>
              <a:custGeom>
                <a:avLst/>
                <a:gdLst/>
                <a:ahLst/>
                <a:cxnLst/>
                <a:rect l="l" t="t" r="r" b="b"/>
                <a:pathLst>
                  <a:path w="3333" h="2067" extrusionOk="0">
                    <a:moveTo>
                      <a:pt x="1" y="1"/>
                    </a:moveTo>
                    <a:lnTo>
                      <a:pt x="1" y="57"/>
                    </a:lnTo>
                    <a:lnTo>
                      <a:pt x="3269" y="2067"/>
                    </a:lnTo>
                    <a:cubicBezTo>
                      <a:pt x="3305" y="2067"/>
                      <a:pt x="3305" y="2067"/>
                      <a:pt x="3305" y="2031"/>
                    </a:cubicBezTo>
                    <a:cubicBezTo>
                      <a:pt x="3333" y="2031"/>
                      <a:pt x="3305" y="2003"/>
                      <a:pt x="3305" y="2003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9" name="Google Shape;1429;g34fee0a54b2_4_0"/>
              <p:cNvSpPr/>
              <p:nvPr/>
            </p:nvSpPr>
            <p:spPr>
              <a:xfrm>
                <a:off x="5238057" y="4218428"/>
                <a:ext cx="116803" cy="71590"/>
              </a:xfrm>
              <a:custGeom>
                <a:avLst/>
                <a:gdLst/>
                <a:ahLst/>
                <a:cxnLst/>
                <a:rect l="l" t="t" r="r" b="b"/>
                <a:pathLst>
                  <a:path w="3361" h="2060" extrusionOk="0">
                    <a:moveTo>
                      <a:pt x="28" y="1"/>
                    </a:moveTo>
                    <a:cubicBezTo>
                      <a:pt x="0" y="29"/>
                      <a:pt x="0" y="29"/>
                      <a:pt x="28" y="57"/>
                    </a:cubicBezTo>
                    <a:lnTo>
                      <a:pt x="3297" y="2059"/>
                    </a:lnTo>
                    <a:lnTo>
                      <a:pt x="3325" y="2059"/>
                    </a:lnTo>
                    <a:cubicBezTo>
                      <a:pt x="3360" y="2031"/>
                      <a:pt x="3325" y="2031"/>
                      <a:pt x="3325" y="2003"/>
                    </a:cubicBezTo>
                    <a:lnTo>
                      <a:pt x="57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0" name="Google Shape;1430;g34fee0a54b2_4_0"/>
              <p:cNvSpPr/>
              <p:nvPr/>
            </p:nvSpPr>
            <p:spPr>
              <a:xfrm>
                <a:off x="5193782" y="4186768"/>
                <a:ext cx="66655" cy="62798"/>
              </a:xfrm>
              <a:custGeom>
                <a:avLst/>
                <a:gdLst/>
                <a:ahLst/>
                <a:cxnLst/>
                <a:rect l="l" t="t" r="r" b="b"/>
                <a:pathLst>
                  <a:path w="1918" h="1807" extrusionOk="0">
                    <a:moveTo>
                      <a:pt x="874" y="0"/>
                    </a:moveTo>
                    <a:cubicBezTo>
                      <a:pt x="627" y="0"/>
                      <a:pt x="387" y="105"/>
                      <a:pt x="213" y="317"/>
                    </a:cubicBezTo>
                    <a:lnTo>
                      <a:pt x="121" y="438"/>
                    </a:lnTo>
                    <a:lnTo>
                      <a:pt x="920" y="558"/>
                    </a:lnTo>
                    <a:lnTo>
                      <a:pt x="828" y="1202"/>
                    </a:lnTo>
                    <a:lnTo>
                      <a:pt x="1" y="1060"/>
                    </a:lnTo>
                    <a:lnTo>
                      <a:pt x="36" y="1202"/>
                    </a:lnTo>
                    <a:cubicBezTo>
                      <a:pt x="121" y="1379"/>
                      <a:pt x="241" y="1555"/>
                      <a:pt x="418" y="1676"/>
                    </a:cubicBezTo>
                    <a:cubicBezTo>
                      <a:pt x="575" y="1768"/>
                      <a:pt x="733" y="1806"/>
                      <a:pt x="903" y="1806"/>
                    </a:cubicBezTo>
                    <a:cubicBezTo>
                      <a:pt x="955" y="1806"/>
                      <a:pt x="1007" y="1803"/>
                      <a:pt x="1062" y="1796"/>
                    </a:cubicBezTo>
                    <a:cubicBezTo>
                      <a:pt x="1062" y="1796"/>
                      <a:pt x="1097" y="1796"/>
                      <a:pt x="1097" y="1768"/>
                    </a:cubicBezTo>
                    <a:cubicBezTo>
                      <a:pt x="1331" y="1704"/>
                      <a:pt x="1536" y="1591"/>
                      <a:pt x="1656" y="1379"/>
                    </a:cubicBezTo>
                    <a:cubicBezTo>
                      <a:pt x="1918" y="940"/>
                      <a:pt x="1769" y="381"/>
                      <a:pt x="1359" y="141"/>
                    </a:cubicBezTo>
                    <a:cubicBezTo>
                      <a:pt x="1206" y="47"/>
                      <a:pt x="1038" y="0"/>
                      <a:pt x="87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1" name="Google Shape;1431;g34fee0a54b2_4_0"/>
              <p:cNvSpPr/>
              <p:nvPr/>
            </p:nvSpPr>
            <p:spPr>
              <a:xfrm>
                <a:off x="5343532" y="4283832"/>
                <a:ext cx="37880" cy="34961"/>
              </a:xfrm>
              <a:custGeom>
                <a:avLst/>
                <a:gdLst/>
                <a:ahLst/>
                <a:cxnLst/>
                <a:rect l="l" t="t" r="r" b="b"/>
                <a:pathLst>
                  <a:path w="1090" h="1006" extrusionOk="0">
                    <a:moveTo>
                      <a:pt x="587" y="64"/>
                    </a:moveTo>
                    <a:cubicBezTo>
                      <a:pt x="707" y="64"/>
                      <a:pt x="856" y="121"/>
                      <a:pt x="941" y="241"/>
                    </a:cubicBezTo>
                    <a:cubicBezTo>
                      <a:pt x="998" y="326"/>
                      <a:pt x="1033" y="446"/>
                      <a:pt x="998" y="566"/>
                    </a:cubicBezTo>
                    <a:cubicBezTo>
                      <a:pt x="998" y="680"/>
                      <a:pt x="941" y="800"/>
                      <a:pt x="821" y="856"/>
                    </a:cubicBezTo>
                    <a:cubicBezTo>
                      <a:pt x="764" y="920"/>
                      <a:pt x="679" y="948"/>
                      <a:pt x="587" y="948"/>
                    </a:cubicBezTo>
                    <a:cubicBezTo>
                      <a:pt x="439" y="948"/>
                      <a:pt x="290" y="885"/>
                      <a:pt x="205" y="772"/>
                    </a:cubicBezTo>
                    <a:cubicBezTo>
                      <a:pt x="85" y="566"/>
                      <a:pt x="113" y="269"/>
                      <a:pt x="325" y="149"/>
                    </a:cubicBezTo>
                    <a:cubicBezTo>
                      <a:pt x="382" y="92"/>
                      <a:pt x="467" y="64"/>
                      <a:pt x="587" y="64"/>
                    </a:cubicBezTo>
                    <a:close/>
                    <a:moveTo>
                      <a:pt x="587" y="0"/>
                    </a:moveTo>
                    <a:cubicBezTo>
                      <a:pt x="467" y="0"/>
                      <a:pt x="354" y="36"/>
                      <a:pt x="290" y="92"/>
                    </a:cubicBezTo>
                    <a:cubicBezTo>
                      <a:pt x="57" y="269"/>
                      <a:pt x="0" y="566"/>
                      <a:pt x="177" y="800"/>
                    </a:cubicBezTo>
                    <a:cubicBezTo>
                      <a:pt x="262" y="920"/>
                      <a:pt x="410" y="1005"/>
                      <a:pt x="587" y="1005"/>
                    </a:cubicBezTo>
                    <a:cubicBezTo>
                      <a:pt x="679" y="1005"/>
                      <a:pt x="792" y="977"/>
                      <a:pt x="884" y="920"/>
                    </a:cubicBezTo>
                    <a:cubicBezTo>
                      <a:pt x="969" y="828"/>
                      <a:pt x="1061" y="708"/>
                      <a:pt x="1061" y="566"/>
                    </a:cubicBezTo>
                    <a:cubicBezTo>
                      <a:pt x="1089" y="446"/>
                      <a:pt x="1061" y="298"/>
                      <a:pt x="969" y="213"/>
                    </a:cubicBezTo>
                    <a:cubicBezTo>
                      <a:pt x="884" y="64"/>
                      <a:pt x="736" y="0"/>
                      <a:pt x="58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2" name="Google Shape;1432;g34fee0a54b2_4_0"/>
              <p:cNvSpPr/>
              <p:nvPr/>
            </p:nvSpPr>
            <p:spPr>
              <a:xfrm>
                <a:off x="5292132" y="4263432"/>
                <a:ext cx="333172" cy="243094"/>
              </a:xfrm>
              <a:custGeom>
                <a:avLst/>
                <a:gdLst/>
                <a:ahLst/>
                <a:cxnLst/>
                <a:rect l="l" t="t" r="r" b="b"/>
                <a:pathLst>
                  <a:path w="9587" h="6995" extrusionOk="0">
                    <a:moveTo>
                      <a:pt x="1033" y="0"/>
                    </a:moveTo>
                    <a:cubicBezTo>
                      <a:pt x="1005" y="205"/>
                      <a:pt x="1005" y="411"/>
                      <a:pt x="856" y="531"/>
                    </a:cubicBezTo>
                    <a:cubicBezTo>
                      <a:pt x="780" y="613"/>
                      <a:pt x="657" y="626"/>
                      <a:pt x="530" y="626"/>
                    </a:cubicBezTo>
                    <a:cubicBezTo>
                      <a:pt x="471" y="626"/>
                      <a:pt x="411" y="623"/>
                      <a:pt x="354" y="623"/>
                    </a:cubicBezTo>
                    <a:cubicBezTo>
                      <a:pt x="318" y="608"/>
                      <a:pt x="287" y="599"/>
                      <a:pt x="258" y="599"/>
                    </a:cubicBezTo>
                    <a:cubicBezTo>
                      <a:pt x="220" y="599"/>
                      <a:pt x="186" y="615"/>
                      <a:pt x="149" y="651"/>
                    </a:cubicBezTo>
                    <a:cubicBezTo>
                      <a:pt x="0" y="828"/>
                      <a:pt x="418" y="1507"/>
                      <a:pt x="503" y="1684"/>
                    </a:cubicBezTo>
                    <a:cubicBezTo>
                      <a:pt x="828" y="2476"/>
                      <a:pt x="1182" y="3276"/>
                      <a:pt x="1507" y="4040"/>
                    </a:cubicBezTo>
                    <a:cubicBezTo>
                      <a:pt x="1741" y="4599"/>
                      <a:pt x="2010" y="5158"/>
                      <a:pt x="2363" y="5660"/>
                    </a:cubicBezTo>
                    <a:cubicBezTo>
                      <a:pt x="2866" y="6311"/>
                      <a:pt x="3686" y="6487"/>
                      <a:pt x="4422" y="6693"/>
                    </a:cubicBezTo>
                    <a:cubicBezTo>
                      <a:pt x="5310" y="6899"/>
                      <a:pt x="6197" y="6995"/>
                      <a:pt x="7080" y="6995"/>
                    </a:cubicBezTo>
                    <a:cubicBezTo>
                      <a:pt x="7196" y="6995"/>
                      <a:pt x="7312" y="6993"/>
                      <a:pt x="7429" y="6990"/>
                    </a:cubicBezTo>
                    <a:cubicBezTo>
                      <a:pt x="7903" y="6954"/>
                      <a:pt x="8313" y="6898"/>
                      <a:pt x="8702" y="6636"/>
                    </a:cubicBezTo>
                    <a:cubicBezTo>
                      <a:pt x="9056" y="6396"/>
                      <a:pt x="9317" y="6070"/>
                      <a:pt x="9466" y="5688"/>
                    </a:cubicBezTo>
                    <a:cubicBezTo>
                      <a:pt x="9523" y="5511"/>
                      <a:pt x="9586" y="5306"/>
                      <a:pt x="9551" y="5129"/>
                    </a:cubicBezTo>
                    <a:cubicBezTo>
                      <a:pt x="9551" y="4924"/>
                      <a:pt x="9466" y="4747"/>
                      <a:pt x="9346" y="4599"/>
                    </a:cubicBezTo>
                    <a:cubicBezTo>
                      <a:pt x="9233" y="4514"/>
                      <a:pt x="9084" y="4450"/>
                      <a:pt x="8935" y="4393"/>
                    </a:cubicBezTo>
                    <a:cubicBezTo>
                      <a:pt x="8396" y="4230"/>
                      <a:pt x="7856" y="4179"/>
                      <a:pt x="7316" y="4179"/>
                    </a:cubicBezTo>
                    <a:cubicBezTo>
                      <a:pt x="7177" y="4179"/>
                      <a:pt x="7037" y="4183"/>
                      <a:pt x="6898" y="4188"/>
                    </a:cubicBezTo>
                    <a:cubicBezTo>
                      <a:pt x="6544" y="4188"/>
                      <a:pt x="6191" y="4217"/>
                      <a:pt x="5837" y="4217"/>
                    </a:cubicBezTo>
                    <a:cubicBezTo>
                      <a:pt x="5776" y="4222"/>
                      <a:pt x="5716" y="4224"/>
                      <a:pt x="5657" y="4224"/>
                    </a:cubicBezTo>
                    <a:cubicBezTo>
                      <a:pt x="5405" y="4224"/>
                      <a:pt x="5165" y="4183"/>
                      <a:pt x="4924" y="4160"/>
                    </a:cubicBezTo>
                    <a:cubicBezTo>
                      <a:pt x="4634" y="4125"/>
                      <a:pt x="4280" y="4096"/>
                      <a:pt x="4104" y="3835"/>
                    </a:cubicBezTo>
                    <a:cubicBezTo>
                      <a:pt x="3248" y="2773"/>
                      <a:pt x="2540" y="1620"/>
                      <a:pt x="1684" y="559"/>
                    </a:cubicBezTo>
                    <a:cubicBezTo>
                      <a:pt x="1628" y="503"/>
                      <a:pt x="1592" y="474"/>
                      <a:pt x="1536" y="411"/>
                    </a:cubicBezTo>
                    <a:cubicBezTo>
                      <a:pt x="1387" y="234"/>
                      <a:pt x="1274" y="92"/>
                      <a:pt x="1033" y="0"/>
                    </a:cubicBezTo>
                    <a:close/>
                  </a:path>
                </a:pathLst>
              </a:custGeom>
              <a:solidFill>
                <a:srgbClr val="A348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3" name="Google Shape;1433;g34fee0a54b2_4_0"/>
              <p:cNvSpPr/>
              <p:nvPr/>
            </p:nvSpPr>
            <p:spPr>
              <a:xfrm>
                <a:off x="5380404" y="4803316"/>
                <a:ext cx="560315" cy="2016"/>
              </a:xfrm>
              <a:custGeom>
                <a:avLst/>
                <a:gdLst/>
                <a:ahLst/>
                <a:cxnLst/>
                <a:rect l="l" t="t" r="r" b="b"/>
                <a:pathLst>
                  <a:path w="16123" h="58" extrusionOk="0">
                    <a:moveTo>
                      <a:pt x="28" y="1"/>
                    </a:moveTo>
                    <a:cubicBezTo>
                      <a:pt x="0" y="1"/>
                      <a:pt x="0" y="1"/>
                      <a:pt x="0" y="29"/>
                    </a:cubicBezTo>
                    <a:cubicBezTo>
                      <a:pt x="0" y="29"/>
                      <a:pt x="0" y="57"/>
                      <a:pt x="28" y="57"/>
                    </a:cubicBezTo>
                    <a:lnTo>
                      <a:pt x="16094" y="57"/>
                    </a:lnTo>
                    <a:cubicBezTo>
                      <a:pt x="16123" y="57"/>
                      <a:pt x="16123" y="29"/>
                      <a:pt x="16123" y="29"/>
                    </a:cubicBezTo>
                    <a:cubicBezTo>
                      <a:pt x="16123" y="1"/>
                      <a:pt x="16123" y="1"/>
                      <a:pt x="1609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4" name="Google Shape;1434;g34fee0a54b2_4_0"/>
              <p:cNvSpPr/>
              <p:nvPr/>
            </p:nvSpPr>
            <p:spPr>
              <a:xfrm>
                <a:off x="5344505" y="4784897"/>
                <a:ext cx="625962" cy="1981"/>
              </a:xfrm>
              <a:custGeom>
                <a:avLst/>
                <a:gdLst/>
                <a:ahLst/>
                <a:cxnLst/>
                <a:rect l="l" t="t" r="r" b="b"/>
                <a:pathLst>
                  <a:path w="18012" h="57" extrusionOk="0">
                    <a:moveTo>
                      <a:pt x="29" y="0"/>
                    </a:moveTo>
                    <a:lnTo>
                      <a:pt x="0" y="28"/>
                    </a:lnTo>
                    <a:cubicBezTo>
                      <a:pt x="0" y="57"/>
                      <a:pt x="29" y="57"/>
                      <a:pt x="29" y="57"/>
                    </a:cubicBezTo>
                    <a:lnTo>
                      <a:pt x="17983" y="57"/>
                    </a:lnTo>
                    <a:cubicBezTo>
                      <a:pt x="17983" y="57"/>
                      <a:pt x="18012" y="57"/>
                      <a:pt x="18012" y="28"/>
                    </a:cubicBezTo>
                    <a:lnTo>
                      <a:pt x="1798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5" name="Google Shape;1435;g34fee0a54b2_4_0"/>
              <p:cNvSpPr/>
              <p:nvPr/>
            </p:nvSpPr>
            <p:spPr>
              <a:xfrm>
                <a:off x="5959141" y="4803316"/>
                <a:ext cx="23632" cy="2016"/>
              </a:xfrm>
              <a:custGeom>
                <a:avLst/>
                <a:gdLst/>
                <a:ahLst/>
                <a:cxnLst/>
                <a:rect l="l" t="t" r="r" b="b"/>
                <a:pathLst>
                  <a:path w="680" h="58" extrusionOk="0">
                    <a:moveTo>
                      <a:pt x="28" y="1"/>
                    </a:moveTo>
                    <a:cubicBezTo>
                      <a:pt x="0" y="1"/>
                      <a:pt x="0" y="1"/>
                      <a:pt x="0" y="29"/>
                    </a:cubicBezTo>
                    <a:cubicBezTo>
                      <a:pt x="0" y="29"/>
                      <a:pt x="0" y="57"/>
                      <a:pt x="28" y="57"/>
                    </a:cubicBezTo>
                    <a:lnTo>
                      <a:pt x="651" y="57"/>
                    </a:lnTo>
                    <a:cubicBezTo>
                      <a:pt x="679" y="57"/>
                      <a:pt x="679" y="29"/>
                      <a:pt x="679" y="29"/>
                    </a:cubicBezTo>
                    <a:cubicBezTo>
                      <a:pt x="679" y="1"/>
                      <a:pt x="679" y="1"/>
                      <a:pt x="6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6" name="Google Shape;1436;g34fee0a54b2_4_0"/>
              <p:cNvSpPr/>
              <p:nvPr/>
            </p:nvSpPr>
            <p:spPr>
              <a:xfrm>
                <a:off x="5586175" y="4228541"/>
                <a:ext cx="174353" cy="238367"/>
              </a:xfrm>
              <a:custGeom>
                <a:avLst/>
                <a:gdLst/>
                <a:ahLst/>
                <a:cxnLst/>
                <a:rect l="l" t="t" r="r" b="b"/>
                <a:pathLst>
                  <a:path w="5017" h="6859" extrusionOk="0">
                    <a:moveTo>
                      <a:pt x="1785" y="0"/>
                    </a:moveTo>
                    <a:cubicBezTo>
                      <a:pt x="1456" y="0"/>
                      <a:pt x="1123" y="104"/>
                      <a:pt x="856" y="297"/>
                    </a:cubicBezTo>
                    <a:cubicBezTo>
                      <a:pt x="206" y="799"/>
                      <a:pt x="177" y="1712"/>
                      <a:pt x="298" y="2419"/>
                    </a:cubicBezTo>
                    <a:cubicBezTo>
                      <a:pt x="375" y="3093"/>
                      <a:pt x="708" y="3796"/>
                      <a:pt x="1415" y="3796"/>
                    </a:cubicBezTo>
                    <a:cubicBezTo>
                      <a:pt x="1480" y="3796"/>
                      <a:pt x="1549" y="3790"/>
                      <a:pt x="1620" y="3777"/>
                    </a:cubicBezTo>
                    <a:lnTo>
                      <a:pt x="1620" y="3777"/>
                    </a:lnTo>
                    <a:cubicBezTo>
                      <a:pt x="1592" y="3926"/>
                      <a:pt x="1564" y="4067"/>
                      <a:pt x="1536" y="4216"/>
                    </a:cubicBezTo>
                    <a:cubicBezTo>
                      <a:pt x="1536" y="4336"/>
                      <a:pt x="1507" y="4457"/>
                      <a:pt x="1444" y="4541"/>
                    </a:cubicBezTo>
                    <a:cubicBezTo>
                      <a:pt x="1238" y="4810"/>
                      <a:pt x="736" y="4775"/>
                      <a:pt x="446" y="4839"/>
                    </a:cubicBezTo>
                    <a:cubicBezTo>
                      <a:pt x="0" y="4987"/>
                      <a:pt x="64" y="5482"/>
                      <a:pt x="121" y="5900"/>
                    </a:cubicBezTo>
                    <a:lnTo>
                      <a:pt x="121" y="6013"/>
                    </a:lnTo>
                    <a:cubicBezTo>
                      <a:pt x="149" y="6190"/>
                      <a:pt x="206" y="6338"/>
                      <a:pt x="298" y="6487"/>
                    </a:cubicBezTo>
                    <a:cubicBezTo>
                      <a:pt x="477" y="6772"/>
                      <a:pt x="810" y="6859"/>
                      <a:pt x="1180" y="6859"/>
                    </a:cubicBezTo>
                    <a:cubicBezTo>
                      <a:pt x="1655" y="6859"/>
                      <a:pt x="2190" y="6715"/>
                      <a:pt x="2540" y="6664"/>
                    </a:cubicBezTo>
                    <a:cubicBezTo>
                      <a:pt x="3389" y="6515"/>
                      <a:pt x="4217" y="6282"/>
                      <a:pt x="5016" y="5928"/>
                    </a:cubicBezTo>
                    <a:cubicBezTo>
                      <a:pt x="4691" y="5631"/>
                      <a:pt x="4394" y="5249"/>
                      <a:pt x="4068" y="4923"/>
                    </a:cubicBezTo>
                    <a:cubicBezTo>
                      <a:pt x="4012" y="4867"/>
                      <a:pt x="3778" y="4895"/>
                      <a:pt x="3686" y="4839"/>
                    </a:cubicBezTo>
                    <a:cubicBezTo>
                      <a:pt x="3566" y="4775"/>
                      <a:pt x="3481" y="4690"/>
                      <a:pt x="3424" y="4570"/>
                    </a:cubicBezTo>
                    <a:cubicBezTo>
                      <a:pt x="3276" y="4308"/>
                      <a:pt x="3248" y="3983"/>
                      <a:pt x="3248" y="3685"/>
                    </a:cubicBezTo>
                    <a:cubicBezTo>
                      <a:pt x="3276" y="3247"/>
                      <a:pt x="3248" y="2511"/>
                      <a:pt x="3276" y="2094"/>
                    </a:cubicBezTo>
                    <a:cubicBezTo>
                      <a:pt x="3276" y="1712"/>
                      <a:pt x="3424" y="1563"/>
                      <a:pt x="3304" y="1209"/>
                    </a:cubicBezTo>
                    <a:cubicBezTo>
                      <a:pt x="3156" y="707"/>
                      <a:pt x="2802" y="269"/>
                      <a:pt x="2300" y="92"/>
                    </a:cubicBezTo>
                    <a:cubicBezTo>
                      <a:pt x="2136" y="30"/>
                      <a:pt x="1961" y="0"/>
                      <a:pt x="1785" y="0"/>
                    </a:cubicBezTo>
                    <a:close/>
                  </a:path>
                </a:pathLst>
              </a:custGeom>
              <a:solidFill>
                <a:srgbClr val="A348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7" name="Google Shape;1437;g34fee0a54b2_4_0"/>
              <p:cNvSpPr/>
              <p:nvPr/>
            </p:nvSpPr>
            <p:spPr>
              <a:xfrm>
                <a:off x="5497173" y="4393477"/>
                <a:ext cx="341999" cy="333172"/>
              </a:xfrm>
              <a:custGeom>
                <a:avLst/>
                <a:gdLst/>
                <a:ahLst/>
                <a:cxnLst/>
                <a:rect l="l" t="t" r="r" b="b"/>
                <a:pathLst>
                  <a:path w="9841" h="9587" extrusionOk="0">
                    <a:moveTo>
                      <a:pt x="3538" y="1"/>
                    </a:moveTo>
                    <a:cubicBezTo>
                      <a:pt x="2356" y="121"/>
                      <a:pt x="1175" y="269"/>
                      <a:pt x="0" y="383"/>
                    </a:cubicBezTo>
                    <a:cubicBezTo>
                      <a:pt x="85" y="560"/>
                      <a:pt x="57" y="828"/>
                      <a:pt x="85" y="1033"/>
                    </a:cubicBezTo>
                    <a:cubicBezTo>
                      <a:pt x="85" y="1267"/>
                      <a:pt x="114" y="1507"/>
                      <a:pt x="114" y="1741"/>
                    </a:cubicBezTo>
                    <a:cubicBezTo>
                      <a:pt x="177" y="2187"/>
                      <a:pt x="206" y="2654"/>
                      <a:pt x="291" y="3128"/>
                    </a:cubicBezTo>
                    <a:cubicBezTo>
                      <a:pt x="291" y="3248"/>
                      <a:pt x="326" y="3389"/>
                      <a:pt x="354" y="3510"/>
                    </a:cubicBezTo>
                    <a:cubicBezTo>
                      <a:pt x="695" y="3475"/>
                      <a:pt x="1299" y="3417"/>
                      <a:pt x="1712" y="3417"/>
                    </a:cubicBezTo>
                    <a:cubicBezTo>
                      <a:pt x="1976" y="3417"/>
                      <a:pt x="2162" y="3441"/>
                      <a:pt x="2151" y="3510"/>
                    </a:cubicBezTo>
                    <a:cubicBezTo>
                      <a:pt x="2151" y="3778"/>
                      <a:pt x="2179" y="4012"/>
                      <a:pt x="2179" y="4274"/>
                    </a:cubicBezTo>
                    <a:cubicBezTo>
                      <a:pt x="2179" y="4804"/>
                      <a:pt x="2236" y="5306"/>
                      <a:pt x="2236" y="5809"/>
                    </a:cubicBezTo>
                    <a:cubicBezTo>
                      <a:pt x="2271" y="6339"/>
                      <a:pt x="2300" y="6898"/>
                      <a:pt x="2356" y="7429"/>
                    </a:cubicBezTo>
                    <a:cubicBezTo>
                      <a:pt x="2413" y="8051"/>
                      <a:pt x="2505" y="8638"/>
                      <a:pt x="2653" y="9261"/>
                    </a:cubicBezTo>
                    <a:cubicBezTo>
                      <a:pt x="3421" y="9504"/>
                      <a:pt x="4251" y="9586"/>
                      <a:pt x="5089" y="9586"/>
                    </a:cubicBezTo>
                    <a:cubicBezTo>
                      <a:pt x="5765" y="9586"/>
                      <a:pt x="6446" y="9532"/>
                      <a:pt x="7103" y="9466"/>
                    </a:cubicBezTo>
                    <a:cubicBezTo>
                      <a:pt x="7542" y="9438"/>
                      <a:pt x="7987" y="9374"/>
                      <a:pt x="8341" y="9169"/>
                    </a:cubicBezTo>
                    <a:cubicBezTo>
                      <a:pt x="9374" y="8554"/>
                      <a:pt x="9431" y="6750"/>
                      <a:pt x="9579" y="5688"/>
                    </a:cubicBezTo>
                    <a:cubicBezTo>
                      <a:pt x="9699" y="4896"/>
                      <a:pt x="9841" y="4132"/>
                      <a:pt x="9784" y="3304"/>
                    </a:cubicBezTo>
                    <a:cubicBezTo>
                      <a:pt x="9699" y="2243"/>
                      <a:pt x="9225" y="1154"/>
                      <a:pt x="8249" y="623"/>
                    </a:cubicBezTo>
                    <a:cubicBezTo>
                      <a:pt x="7895" y="446"/>
                      <a:pt x="7513" y="326"/>
                      <a:pt x="7131" y="206"/>
                    </a:cubicBezTo>
                    <a:cubicBezTo>
                      <a:pt x="6806" y="149"/>
                      <a:pt x="6481" y="121"/>
                      <a:pt x="6191" y="29"/>
                    </a:cubicBezTo>
                    <a:cubicBezTo>
                      <a:pt x="6070" y="326"/>
                      <a:pt x="5893" y="475"/>
                      <a:pt x="5596" y="595"/>
                    </a:cubicBezTo>
                    <a:cubicBezTo>
                      <a:pt x="5418" y="681"/>
                      <a:pt x="5202" y="718"/>
                      <a:pt x="4994" y="718"/>
                    </a:cubicBezTo>
                    <a:cubicBezTo>
                      <a:pt x="4930" y="718"/>
                      <a:pt x="4866" y="715"/>
                      <a:pt x="4804" y="708"/>
                    </a:cubicBezTo>
                    <a:cubicBezTo>
                      <a:pt x="4535" y="680"/>
                      <a:pt x="4302" y="623"/>
                      <a:pt x="4068" y="503"/>
                    </a:cubicBezTo>
                    <a:cubicBezTo>
                      <a:pt x="3976" y="446"/>
                      <a:pt x="3863" y="354"/>
                      <a:pt x="3771" y="269"/>
                    </a:cubicBezTo>
                    <a:cubicBezTo>
                      <a:pt x="3715" y="206"/>
                      <a:pt x="3651" y="121"/>
                      <a:pt x="3594" y="29"/>
                    </a:cubicBezTo>
                    <a:lnTo>
                      <a:pt x="359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8" name="Google Shape;1438;g34fee0a54b2_4_0"/>
              <p:cNvSpPr/>
              <p:nvPr/>
            </p:nvSpPr>
            <p:spPr>
              <a:xfrm>
                <a:off x="5506279" y="4504130"/>
                <a:ext cx="61477" cy="11329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326" extrusionOk="0">
                    <a:moveTo>
                      <a:pt x="29" y="0"/>
                    </a:moveTo>
                    <a:lnTo>
                      <a:pt x="0" y="28"/>
                    </a:lnTo>
                    <a:cubicBezTo>
                      <a:pt x="0" y="92"/>
                      <a:pt x="29" y="120"/>
                      <a:pt x="29" y="149"/>
                    </a:cubicBezTo>
                    <a:lnTo>
                      <a:pt x="29" y="297"/>
                    </a:lnTo>
                    <a:lnTo>
                      <a:pt x="29" y="326"/>
                    </a:lnTo>
                    <a:lnTo>
                      <a:pt x="64" y="326"/>
                    </a:lnTo>
                    <a:cubicBezTo>
                      <a:pt x="559" y="326"/>
                      <a:pt x="1267" y="297"/>
                      <a:pt x="1741" y="269"/>
                    </a:cubicBezTo>
                    <a:lnTo>
                      <a:pt x="1769" y="241"/>
                    </a:lnTo>
                    <a:cubicBezTo>
                      <a:pt x="1769" y="205"/>
                      <a:pt x="1741" y="205"/>
                      <a:pt x="1741" y="205"/>
                    </a:cubicBezTo>
                    <a:cubicBezTo>
                      <a:pt x="1267" y="241"/>
                      <a:pt x="559" y="269"/>
                      <a:pt x="92" y="269"/>
                    </a:cubicBezTo>
                    <a:lnTo>
                      <a:pt x="92" y="149"/>
                    </a:lnTo>
                    <a:cubicBezTo>
                      <a:pt x="64" y="120"/>
                      <a:pt x="64" y="64"/>
                      <a:pt x="64" y="28"/>
                    </a:cubicBezTo>
                    <a:cubicBezTo>
                      <a:pt x="64" y="28"/>
                      <a:pt x="64" y="0"/>
                      <a:pt x="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9" name="Google Shape;1439;g34fee0a54b2_4_0"/>
              <p:cNvSpPr/>
              <p:nvPr/>
            </p:nvSpPr>
            <p:spPr>
              <a:xfrm>
                <a:off x="5497173" y="4397647"/>
                <a:ext cx="73780" cy="14318"/>
              </a:xfrm>
              <a:custGeom>
                <a:avLst/>
                <a:gdLst/>
                <a:ahLst/>
                <a:cxnLst/>
                <a:rect l="l" t="t" r="r" b="b"/>
                <a:pathLst>
                  <a:path w="2123" h="412" extrusionOk="0">
                    <a:moveTo>
                      <a:pt x="2094" y="1"/>
                    </a:moveTo>
                    <a:cubicBezTo>
                      <a:pt x="1854" y="29"/>
                      <a:pt x="1529" y="57"/>
                      <a:pt x="1210" y="86"/>
                    </a:cubicBezTo>
                    <a:cubicBezTo>
                      <a:pt x="765" y="149"/>
                      <a:pt x="354" y="178"/>
                      <a:pt x="29" y="206"/>
                    </a:cubicBezTo>
                    <a:lnTo>
                      <a:pt x="0" y="206"/>
                    </a:lnTo>
                    <a:lnTo>
                      <a:pt x="0" y="263"/>
                    </a:lnTo>
                    <a:lnTo>
                      <a:pt x="0" y="326"/>
                    </a:lnTo>
                    <a:lnTo>
                      <a:pt x="0" y="383"/>
                    </a:lnTo>
                    <a:cubicBezTo>
                      <a:pt x="0" y="411"/>
                      <a:pt x="29" y="411"/>
                      <a:pt x="29" y="411"/>
                    </a:cubicBezTo>
                    <a:lnTo>
                      <a:pt x="57" y="411"/>
                    </a:lnTo>
                    <a:lnTo>
                      <a:pt x="57" y="383"/>
                    </a:lnTo>
                    <a:lnTo>
                      <a:pt x="57" y="326"/>
                    </a:lnTo>
                    <a:lnTo>
                      <a:pt x="57" y="263"/>
                    </a:lnTo>
                    <a:cubicBezTo>
                      <a:pt x="383" y="234"/>
                      <a:pt x="793" y="206"/>
                      <a:pt x="1210" y="149"/>
                    </a:cubicBezTo>
                    <a:cubicBezTo>
                      <a:pt x="1529" y="121"/>
                      <a:pt x="1854" y="86"/>
                      <a:pt x="2094" y="57"/>
                    </a:cubicBezTo>
                    <a:cubicBezTo>
                      <a:pt x="2123" y="57"/>
                      <a:pt x="2123" y="57"/>
                      <a:pt x="2123" y="29"/>
                    </a:cubicBezTo>
                    <a:cubicBezTo>
                      <a:pt x="2123" y="29"/>
                      <a:pt x="2123" y="1"/>
                      <a:pt x="209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0" name="Google Shape;1440;g34fee0a54b2_4_0"/>
              <p:cNvSpPr/>
              <p:nvPr/>
            </p:nvSpPr>
            <p:spPr>
              <a:xfrm>
                <a:off x="5570919" y="4515424"/>
                <a:ext cx="7159" cy="108706"/>
              </a:xfrm>
              <a:custGeom>
                <a:avLst/>
                <a:gdLst/>
                <a:ahLst/>
                <a:cxnLst/>
                <a:rect l="l" t="t" r="r" b="b"/>
                <a:pathLst>
                  <a:path w="206" h="3128" extrusionOk="0">
                    <a:moveTo>
                      <a:pt x="57" y="1"/>
                    </a:moveTo>
                    <a:cubicBezTo>
                      <a:pt x="29" y="1"/>
                      <a:pt x="29" y="1"/>
                      <a:pt x="29" y="29"/>
                    </a:cubicBezTo>
                    <a:cubicBezTo>
                      <a:pt x="1" y="1033"/>
                      <a:pt x="29" y="2066"/>
                      <a:pt x="149" y="3099"/>
                    </a:cubicBezTo>
                    <a:cubicBezTo>
                      <a:pt x="149" y="3099"/>
                      <a:pt x="149" y="3127"/>
                      <a:pt x="178" y="3127"/>
                    </a:cubicBezTo>
                    <a:cubicBezTo>
                      <a:pt x="178" y="3127"/>
                      <a:pt x="206" y="3099"/>
                      <a:pt x="206" y="3064"/>
                    </a:cubicBezTo>
                    <a:cubicBezTo>
                      <a:pt x="86" y="2066"/>
                      <a:pt x="57" y="1033"/>
                      <a:pt x="86" y="29"/>
                    </a:cubicBezTo>
                    <a:cubicBezTo>
                      <a:pt x="86" y="1"/>
                      <a:pt x="57" y="1"/>
                      <a:pt x="5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1" name="Google Shape;1441;g34fee0a54b2_4_0"/>
              <p:cNvSpPr/>
              <p:nvPr/>
            </p:nvSpPr>
            <p:spPr>
              <a:xfrm>
                <a:off x="5455123" y="4818294"/>
                <a:ext cx="182451" cy="90600"/>
              </a:xfrm>
              <a:custGeom>
                <a:avLst/>
                <a:gdLst/>
                <a:ahLst/>
                <a:cxnLst/>
                <a:rect l="l" t="t" r="r" b="b"/>
                <a:pathLst>
                  <a:path w="5250" h="2607" extrusionOk="0">
                    <a:moveTo>
                      <a:pt x="3538" y="1"/>
                    </a:moveTo>
                    <a:cubicBezTo>
                      <a:pt x="2953" y="1"/>
                      <a:pt x="2398" y="247"/>
                      <a:pt x="1890" y="511"/>
                    </a:cubicBezTo>
                    <a:cubicBezTo>
                      <a:pt x="1359" y="779"/>
                      <a:pt x="737" y="1069"/>
                      <a:pt x="383" y="1543"/>
                    </a:cubicBezTo>
                    <a:cubicBezTo>
                      <a:pt x="354" y="1572"/>
                      <a:pt x="354" y="1600"/>
                      <a:pt x="326" y="1635"/>
                    </a:cubicBezTo>
                    <a:cubicBezTo>
                      <a:pt x="178" y="1840"/>
                      <a:pt x="1" y="2131"/>
                      <a:pt x="149" y="2399"/>
                    </a:cubicBezTo>
                    <a:cubicBezTo>
                      <a:pt x="216" y="2553"/>
                      <a:pt x="343" y="2607"/>
                      <a:pt x="497" y="2607"/>
                    </a:cubicBezTo>
                    <a:cubicBezTo>
                      <a:pt x="818" y="2607"/>
                      <a:pt x="1252" y="2370"/>
                      <a:pt x="1472" y="2307"/>
                    </a:cubicBezTo>
                    <a:cubicBezTo>
                      <a:pt x="1854" y="2194"/>
                      <a:pt x="2208" y="2046"/>
                      <a:pt x="2562" y="1925"/>
                    </a:cubicBezTo>
                    <a:cubicBezTo>
                      <a:pt x="3269" y="1664"/>
                      <a:pt x="4012" y="1458"/>
                      <a:pt x="4748" y="1423"/>
                    </a:cubicBezTo>
                    <a:cubicBezTo>
                      <a:pt x="4925" y="1423"/>
                      <a:pt x="5158" y="1423"/>
                      <a:pt x="5215" y="1246"/>
                    </a:cubicBezTo>
                    <a:cubicBezTo>
                      <a:pt x="5250" y="1190"/>
                      <a:pt x="5250" y="1105"/>
                      <a:pt x="5215" y="1041"/>
                    </a:cubicBezTo>
                    <a:cubicBezTo>
                      <a:pt x="5101" y="426"/>
                      <a:pt x="4302" y="44"/>
                      <a:pt x="3715" y="8"/>
                    </a:cubicBezTo>
                    <a:cubicBezTo>
                      <a:pt x="3656" y="3"/>
                      <a:pt x="3597" y="1"/>
                      <a:pt x="353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2" name="Google Shape;1442;g34fee0a54b2_4_0"/>
              <p:cNvSpPr/>
              <p:nvPr/>
            </p:nvSpPr>
            <p:spPr>
              <a:xfrm>
                <a:off x="5334183" y="4634696"/>
                <a:ext cx="623008" cy="252790"/>
              </a:xfrm>
              <a:custGeom>
                <a:avLst/>
                <a:gdLst/>
                <a:ahLst/>
                <a:cxnLst/>
                <a:rect l="l" t="t" r="r" b="b"/>
                <a:pathLst>
                  <a:path w="17927" h="7274" extrusionOk="0">
                    <a:moveTo>
                      <a:pt x="2256" y="1"/>
                    </a:moveTo>
                    <a:cubicBezTo>
                      <a:pt x="2076" y="1"/>
                      <a:pt x="1894" y="15"/>
                      <a:pt x="1712" y="49"/>
                    </a:cubicBezTo>
                    <a:cubicBezTo>
                      <a:pt x="1267" y="134"/>
                      <a:pt x="856" y="375"/>
                      <a:pt x="531" y="693"/>
                    </a:cubicBezTo>
                    <a:cubicBezTo>
                      <a:pt x="446" y="813"/>
                      <a:pt x="354" y="933"/>
                      <a:pt x="297" y="1047"/>
                    </a:cubicBezTo>
                    <a:cubicBezTo>
                      <a:pt x="0" y="1641"/>
                      <a:pt x="241" y="2377"/>
                      <a:pt x="502" y="2935"/>
                    </a:cubicBezTo>
                    <a:cubicBezTo>
                      <a:pt x="913" y="3735"/>
                      <a:pt x="1564" y="4322"/>
                      <a:pt x="2299" y="4761"/>
                    </a:cubicBezTo>
                    <a:cubicBezTo>
                      <a:pt x="3155" y="5291"/>
                      <a:pt x="4096" y="5617"/>
                      <a:pt x="5044" y="5970"/>
                    </a:cubicBezTo>
                    <a:cubicBezTo>
                      <a:pt x="6105" y="6352"/>
                      <a:pt x="7195" y="6741"/>
                      <a:pt x="8256" y="7123"/>
                    </a:cubicBezTo>
                    <a:cubicBezTo>
                      <a:pt x="8461" y="7180"/>
                      <a:pt x="8843" y="7237"/>
                      <a:pt x="9048" y="7272"/>
                    </a:cubicBezTo>
                    <a:cubicBezTo>
                      <a:pt x="9053" y="7273"/>
                      <a:pt x="9058" y="7273"/>
                      <a:pt x="9063" y="7273"/>
                    </a:cubicBezTo>
                    <a:cubicBezTo>
                      <a:pt x="9229" y="7273"/>
                      <a:pt x="9290" y="6824"/>
                      <a:pt x="9345" y="6741"/>
                    </a:cubicBezTo>
                    <a:cubicBezTo>
                      <a:pt x="9511" y="6547"/>
                      <a:pt x="9756" y="6528"/>
                      <a:pt x="10001" y="6528"/>
                    </a:cubicBezTo>
                    <a:cubicBezTo>
                      <a:pt x="10059" y="6528"/>
                      <a:pt x="10117" y="6529"/>
                      <a:pt x="10173" y="6529"/>
                    </a:cubicBezTo>
                    <a:cubicBezTo>
                      <a:pt x="10376" y="6543"/>
                      <a:pt x="10578" y="6550"/>
                      <a:pt x="10778" y="6550"/>
                    </a:cubicBezTo>
                    <a:cubicBezTo>
                      <a:pt x="12666" y="6550"/>
                      <a:pt x="14413" y="5929"/>
                      <a:pt x="16038" y="4938"/>
                    </a:cubicBezTo>
                    <a:cubicBezTo>
                      <a:pt x="16540" y="4647"/>
                      <a:pt x="17042" y="4265"/>
                      <a:pt x="17396" y="3763"/>
                    </a:cubicBezTo>
                    <a:cubicBezTo>
                      <a:pt x="17806" y="3169"/>
                      <a:pt x="17927" y="2377"/>
                      <a:pt x="17481" y="1754"/>
                    </a:cubicBezTo>
                    <a:cubicBezTo>
                      <a:pt x="17042" y="1195"/>
                      <a:pt x="16391" y="841"/>
                      <a:pt x="15684" y="728"/>
                    </a:cubicBezTo>
                    <a:cubicBezTo>
                      <a:pt x="15547" y="701"/>
                      <a:pt x="15414" y="688"/>
                      <a:pt x="15285" y="688"/>
                    </a:cubicBezTo>
                    <a:cubicBezTo>
                      <a:pt x="14580" y="688"/>
                      <a:pt x="13983" y="1063"/>
                      <a:pt x="13385" y="1464"/>
                    </a:cubicBezTo>
                    <a:cubicBezTo>
                      <a:pt x="13328" y="1521"/>
                      <a:pt x="13236" y="1577"/>
                      <a:pt x="13151" y="1641"/>
                    </a:cubicBezTo>
                    <a:cubicBezTo>
                      <a:pt x="12793" y="1523"/>
                      <a:pt x="12398" y="1491"/>
                      <a:pt x="11997" y="1491"/>
                    </a:cubicBezTo>
                    <a:cubicBezTo>
                      <a:pt x="11701" y="1491"/>
                      <a:pt x="11402" y="1509"/>
                      <a:pt x="11114" y="1521"/>
                    </a:cubicBezTo>
                    <a:cubicBezTo>
                      <a:pt x="10853" y="1541"/>
                      <a:pt x="10587" y="1547"/>
                      <a:pt x="10320" y="1547"/>
                    </a:cubicBezTo>
                    <a:cubicBezTo>
                      <a:pt x="10027" y="1547"/>
                      <a:pt x="9731" y="1540"/>
                      <a:pt x="9435" y="1540"/>
                    </a:cubicBezTo>
                    <a:cubicBezTo>
                      <a:pt x="9268" y="1540"/>
                      <a:pt x="9102" y="1542"/>
                      <a:pt x="8935" y="1549"/>
                    </a:cubicBezTo>
                    <a:cubicBezTo>
                      <a:pt x="8638" y="1583"/>
                      <a:pt x="8388" y="1615"/>
                      <a:pt x="8136" y="1615"/>
                    </a:cubicBezTo>
                    <a:cubicBezTo>
                      <a:pt x="7914" y="1615"/>
                      <a:pt x="7690" y="1590"/>
                      <a:pt x="7428" y="1521"/>
                    </a:cubicBezTo>
                    <a:cubicBezTo>
                      <a:pt x="6134" y="1167"/>
                      <a:pt x="4896" y="580"/>
                      <a:pt x="3601" y="226"/>
                    </a:cubicBezTo>
                    <a:cubicBezTo>
                      <a:pt x="3173" y="99"/>
                      <a:pt x="2720" y="1"/>
                      <a:pt x="225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3" name="Google Shape;1443;g34fee0a54b2_4_0"/>
              <p:cNvSpPr/>
              <p:nvPr/>
            </p:nvSpPr>
            <p:spPr>
              <a:xfrm>
                <a:off x="5641501" y="4714071"/>
                <a:ext cx="173102" cy="82155"/>
              </a:xfrm>
              <a:custGeom>
                <a:avLst/>
                <a:gdLst/>
                <a:ahLst/>
                <a:cxnLst/>
                <a:rect l="l" t="t" r="r" b="b"/>
                <a:pathLst>
                  <a:path w="4981" h="2364" extrusionOk="0">
                    <a:moveTo>
                      <a:pt x="4924" y="1"/>
                    </a:moveTo>
                    <a:cubicBezTo>
                      <a:pt x="4690" y="121"/>
                      <a:pt x="4450" y="213"/>
                      <a:pt x="4216" y="326"/>
                    </a:cubicBezTo>
                    <a:cubicBezTo>
                      <a:pt x="3863" y="475"/>
                      <a:pt x="3481" y="623"/>
                      <a:pt x="3127" y="857"/>
                    </a:cubicBezTo>
                    <a:cubicBezTo>
                      <a:pt x="2978" y="949"/>
                      <a:pt x="2802" y="1062"/>
                      <a:pt x="2653" y="1154"/>
                    </a:cubicBezTo>
                    <a:cubicBezTo>
                      <a:pt x="2243" y="1415"/>
                      <a:pt x="1832" y="1684"/>
                      <a:pt x="1387" y="1889"/>
                    </a:cubicBezTo>
                    <a:cubicBezTo>
                      <a:pt x="1210" y="1981"/>
                      <a:pt x="976" y="2038"/>
                      <a:pt x="736" y="2066"/>
                    </a:cubicBezTo>
                    <a:cubicBezTo>
                      <a:pt x="502" y="2158"/>
                      <a:pt x="205" y="2215"/>
                      <a:pt x="0" y="2335"/>
                    </a:cubicBezTo>
                    <a:lnTo>
                      <a:pt x="0" y="2363"/>
                    </a:lnTo>
                    <a:lnTo>
                      <a:pt x="28" y="2363"/>
                    </a:lnTo>
                    <a:cubicBezTo>
                      <a:pt x="241" y="2271"/>
                      <a:pt x="502" y="2215"/>
                      <a:pt x="771" y="2123"/>
                    </a:cubicBezTo>
                    <a:cubicBezTo>
                      <a:pt x="1005" y="2066"/>
                      <a:pt x="1210" y="2010"/>
                      <a:pt x="1415" y="1946"/>
                    </a:cubicBezTo>
                    <a:cubicBezTo>
                      <a:pt x="1861" y="1741"/>
                      <a:pt x="2271" y="1479"/>
                      <a:pt x="2681" y="1210"/>
                    </a:cubicBezTo>
                    <a:cubicBezTo>
                      <a:pt x="2830" y="1097"/>
                      <a:pt x="3007" y="1005"/>
                      <a:pt x="3155" y="885"/>
                    </a:cubicBezTo>
                    <a:cubicBezTo>
                      <a:pt x="3509" y="680"/>
                      <a:pt x="3891" y="531"/>
                      <a:pt x="4245" y="390"/>
                    </a:cubicBezTo>
                    <a:cubicBezTo>
                      <a:pt x="4485" y="269"/>
                      <a:pt x="4719" y="177"/>
                      <a:pt x="4952" y="64"/>
                    </a:cubicBezTo>
                    <a:cubicBezTo>
                      <a:pt x="4980" y="36"/>
                      <a:pt x="4980" y="36"/>
                      <a:pt x="498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4" name="Google Shape;1444;g34fee0a54b2_4_0"/>
              <p:cNvSpPr/>
              <p:nvPr/>
            </p:nvSpPr>
            <p:spPr>
              <a:xfrm>
                <a:off x="5653769" y="4825940"/>
                <a:ext cx="142381" cy="129523"/>
              </a:xfrm>
              <a:custGeom>
                <a:avLst/>
                <a:gdLst/>
                <a:ahLst/>
                <a:cxnLst/>
                <a:rect l="l" t="t" r="r" b="b"/>
                <a:pathLst>
                  <a:path w="4097" h="3727" extrusionOk="0">
                    <a:moveTo>
                      <a:pt x="680" y="0"/>
                    </a:moveTo>
                    <a:cubicBezTo>
                      <a:pt x="560" y="262"/>
                      <a:pt x="447" y="496"/>
                      <a:pt x="326" y="764"/>
                    </a:cubicBezTo>
                    <a:cubicBezTo>
                      <a:pt x="298" y="885"/>
                      <a:pt x="241" y="1026"/>
                      <a:pt x="178" y="1146"/>
                    </a:cubicBezTo>
                    <a:cubicBezTo>
                      <a:pt x="149" y="1238"/>
                      <a:pt x="1" y="1415"/>
                      <a:pt x="65" y="1500"/>
                    </a:cubicBezTo>
                    <a:cubicBezTo>
                      <a:pt x="121" y="1529"/>
                      <a:pt x="326" y="1557"/>
                      <a:pt x="383" y="1557"/>
                    </a:cubicBezTo>
                    <a:cubicBezTo>
                      <a:pt x="503" y="1592"/>
                      <a:pt x="623" y="1649"/>
                      <a:pt x="737" y="1677"/>
                    </a:cubicBezTo>
                    <a:cubicBezTo>
                      <a:pt x="885" y="1797"/>
                      <a:pt x="1126" y="1854"/>
                      <a:pt x="1303" y="1974"/>
                    </a:cubicBezTo>
                    <a:cubicBezTo>
                      <a:pt x="1508" y="2087"/>
                      <a:pt x="1713" y="2300"/>
                      <a:pt x="1918" y="2441"/>
                    </a:cubicBezTo>
                    <a:cubicBezTo>
                      <a:pt x="2328" y="2795"/>
                      <a:pt x="2746" y="3149"/>
                      <a:pt x="3184" y="3502"/>
                    </a:cubicBezTo>
                    <a:cubicBezTo>
                      <a:pt x="3310" y="3604"/>
                      <a:pt x="3457" y="3727"/>
                      <a:pt x="3624" y="3727"/>
                    </a:cubicBezTo>
                    <a:cubicBezTo>
                      <a:pt x="3654" y="3727"/>
                      <a:pt x="3684" y="3723"/>
                      <a:pt x="3715" y="3714"/>
                    </a:cubicBezTo>
                    <a:cubicBezTo>
                      <a:pt x="3920" y="3651"/>
                      <a:pt x="4012" y="3389"/>
                      <a:pt x="4040" y="3184"/>
                    </a:cubicBezTo>
                    <a:cubicBezTo>
                      <a:pt x="4097" y="2561"/>
                      <a:pt x="3863" y="2151"/>
                      <a:pt x="3453" y="1705"/>
                    </a:cubicBezTo>
                    <a:cubicBezTo>
                      <a:pt x="3128" y="1380"/>
                      <a:pt x="2717" y="1062"/>
                      <a:pt x="2477" y="616"/>
                    </a:cubicBezTo>
                    <a:cubicBezTo>
                      <a:pt x="2364" y="382"/>
                      <a:pt x="2215" y="142"/>
                      <a:pt x="1918" y="142"/>
                    </a:cubicBezTo>
                    <a:cubicBezTo>
                      <a:pt x="1769" y="142"/>
                      <a:pt x="1621" y="177"/>
                      <a:pt x="1444" y="206"/>
                    </a:cubicBezTo>
                    <a:cubicBezTo>
                      <a:pt x="1415" y="208"/>
                      <a:pt x="1386" y="210"/>
                      <a:pt x="1358" y="210"/>
                    </a:cubicBezTo>
                    <a:cubicBezTo>
                      <a:pt x="1106" y="210"/>
                      <a:pt x="890" y="102"/>
                      <a:pt x="6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5" name="Google Shape;1445;g34fee0a54b2_4_0"/>
              <p:cNvSpPr/>
              <p:nvPr/>
            </p:nvSpPr>
            <p:spPr>
              <a:xfrm>
                <a:off x="5612969" y="4475980"/>
                <a:ext cx="242677" cy="254284"/>
              </a:xfrm>
              <a:custGeom>
                <a:avLst/>
                <a:gdLst/>
                <a:ahLst/>
                <a:cxnLst/>
                <a:rect l="l" t="t" r="r" b="b"/>
                <a:pathLst>
                  <a:path w="6983" h="7317" extrusionOk="0">
                    <a:moveTo>
                      <a:pt x="5454" y="0"/>
                    </a:moveTo>
                    <a:cubicBezTo>
                      <a:pt x="4901" y="0"/>
                      <a:pt x="4358" y="478"/>
                      <a:pt x="4245" y="1136"/>
                    </a:cubicBezTo>
                    <a:cubicBezTo>
                      <a:pt x="4125" y="1758"/>
                      <a:pt x="4097" y="2345"/>
                      <a:pt x="4125" y="2961"/>
                    </a:cubicBezTo>
                    <a:cubicBezTo>
                      <a:pt x="4153" y="3286"/>
                      <a:pt x="4153" y="3583"/>
                      <a:pt x="4181" y="3909"/>
                    </a:cubicBezTo>
                    <a:cubicBezTo>
                      <a:pt x="4181" y="4086"/>
                      <a:pt x="4210" y="4234"/>
                      <a:pt x="4210" y="4411"/>
                    </a:cubicBezTo>
                    <a:cubicBezTo>
                      <a:pt x="4210" y="4496"/>
                      <a:pt x="4273" y="4616"/>
                      <a:pt x="4245" y="4729"/>
                    </a:cubicBezTo>
                    <a:cubicBezTo>
                      <a:pt x="4245" y="4850"/>
                      <a:pt x="4245" y="4821"/>
                      <a:pt x="4153" y="4878"/>
                    </a:cubicBezTo>
                    <a:cubicBezTo>
                      <a:pt x="4033" y="4906"/>
                      <a:pt x="3920" y="4942"/>
                      <a:pt x="3799" y="4970"/>
                    </a:cubicBezTo>
                    <a:cubicBezTo>
                      <a:pt x="3361" y="5083"/>
                      <a:pt x="2915" y="5203"/>
                      <a:pt x="2441" y="5352"/>
                    </a:cubicBezTo>
                    <a:cubicBezTo>
                      <a:pt x="2236" y="5408"/>
                      <a:pt x="2003" y="5472"/>
                      <a:pt x="1797" y="5500"/>
                    </a:cubicBezTo>
                    <a:cubicBezTo>
                      <a:pt x="1500" y="5557"/>
                      <a:pt x="1203" y="5677"/>
                      <a:pt x="913" y="5734"/>
                    </a:cubicBezTo>
                    <a:cubicBezTo>
                      <a:pt x="616" y="5790"/>
                      <a:pt x="319" y="6003"/>
                      <a:pt x="142" y="6236"/>
                    </a:cubicBezTo>
                    <a:cubicBezTo>
                      <a:pt x="29" y="6441"/>
                      <a:pt x="1" y="6710"/>
                      <a:pt x="57" y="6915"/>
                    </a:cubicBezTo>
                    <a:cubicBezTo>
                      <a:pt x="114" y="7064"/>
                      <a:pt x="177" y="7120"/>
                      <a:pt x="234" y="7149"/>
                    </a:cubicBezTo>
                    <a:cubicBezTo>
                      <a:pt x="319" y="7205"/>
                      <a:pt x="439" y="7205"/>
                      <a:pt x="588" y="7205"/>
                    </a:cubicBezTo>
                    <a:cubicBezTo>
                      <a:pt x="1134" y="7258"/>
                      <a:pt x="1816" y="7317"/>
                      <a:pt x="2525" y="7317"/>
                    </a:cubicBezTo>
                    <a:cubicBezTo>
                      <a:pt x="4186" y="7317"/>
                      <a:pt x="6001" y="6996"/>
                      <a:pt x="6601" y="5529"/>
                    </a:cubicBezTo>
                    <a:cubicBezTo>
                      <a:pt x="6926" y="4701"/>
                      <a:pt x="6983" y="3817"/>
                      <a:pt x="6955" y="2904"/>
                    </a:cubicBezTo>
                    <a:cubicBezTo>
                      <a:pt x="6926" y="2112"/>
                      <a:pt x="6806" y="1192"/>
                      <a:pt x="6332" y="520"/>
                    </a:cubicBezTo>
                    <a:cubicBezTo>
                      <a:pt x="6088" y="155"/>
                      <a:pt x="5770" y="0"/>
                      <a:pt x="5454" y="0"/>
                    </a:cubicBezTo>
                    <a:close/>
                  </a:path>
                </a:pathLst>
              </a:custGeom>
              <a:solidFill>
                <a:srgbClr val="A348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6" name="Google Shape;1446;g34fee0a54b2_4_0"/>
              <p:cNvSpPr/>
              <p:nvPr/>
            </p:nvSpPr>
            <p:spPr>
              <a:xfrm>
                <a:off x="5585202" y="4217489"/>
                <a:ext cx="138419" cy="124900"/>
              </a:xfrm>
              <a:custGeom>
                <a:avLst/>
                <a:gdLst/>
                <a:ahLst/>
                <a:cxnLst/>
                <a:rect l="l" t="t" r="r" b="b"/>
                <a:pathLst>
                  <a:path w="3983" h="3594" extrusionOk="0">
                    <a:moveTo>
                      <a:pt x="1872" y="0"/>
                    </a:moveTo>
                    <a:cubicBezTo>
                      <a:pt x="1778" y="0"/>
                      <a:pt x="1684" y="9"/>
                      <a:pt x="1592" y="28"/>
                    </a:cubicBezTo>
                    <a:cubicBezTo>
                      <a:pt x="1535" y="56"/>
                      <a:pt x="1507" y="56"/>
                      <a:pt x="1443" y="56"/>
                    </a:cubicBezTo>
                    <a:cubicBezTo>
                      <a:pt x="856" y="233"/>
                      <a:pt x="382" y="735"/>
                      <a:pt x="149" y="1322"/>
                    </a:cubicBezTo>
                    <a:cubicBezTo>
                      <a:pt x="0" y="1676"/>
                      <a:pt x="587" y="1648"/>
                      <a:pt x="800" y="1676"/>
                    </a:cubicBezTo>
                    <a:cubicBezTo>
                      <a:pt x="941" y="1676"/>
                      <a:pt x="1061" y="1704"/>
                      <a:pt x="1182" y="1704"/>
                    </a:cubicBezTo>
                    <a:cubicBezTo>
                      <a:pt x="1472" y="1733"/>
                      <a:pt x="1769" y="1733"/>
                      <a:pt x="2038" y="1733"/>
                    </a:cubicBezTo>
                    <a:cubicBezTo>
                      <a:pt x="2476" y="1733"/>
                      <a:pt x="2179" y="2086"/>
                      <a:pt x="2420" y="2263"/>
                    </a:cubicBezTo>
                    <a:cubicBezTo>
                      <a:pt x="2596" y="2383"/>
                      <a:pt x="2710" y="2504"/>
                      <a:pt x="2802" y="2681"/>
                    </a:cubicBezTo>
                    <a:cubicBezTo>
                      <a:pt x="2858" y="2886"/>
                      <a:pt x="2886" y="3091"/>
                      <a:pt x="3007" y="3268"/>
                    </a:cubicBezTo>
                    <a:cubicBezTo>
                      <a:pt x="3035" y="3296"/>
                      <a:pt x="3063" y="3324"/>
                      <a:pt x="3099" y="3388"/>
                    </a:cubicBezTo>
                    <a:cubicBezTo>
                      <a:pt x="3184" y="3445"/>
                      <a:pt x="3240" y="3537"/>
                      <a:pt x="3304" y="3593"/>
                    </a:cubicBezTo>
                    <a:cubicBezTo>
                      <a:pt x="3332" y="3565"/>
                      <a:pt x="3360" y="3537"/>
                      <a:pt x="3360" y="3473"/>
                    </a:cubicBezTo>
                    <a:cubicBezTo>
                      <a:pt x="3658" y="2681"/>
                      <a:pt x="3983" y="1796"/>
                      <a:pt x="3537" y="997"/>
                    </a:cubicBezTo>
                    <a:cubicBezTo>
                      <a:pt x="3228" y="434"/>
                      <a:pt x="2534" y="0"/>
                      <a:pt x="187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7" name="Google Shape;1447;g34fee0a54b2_4_0"/>
              <p:cNvSpPr/>
              <p:nvPr/>
            </p:nvSpPr>
            <p:spPr>
              <a:xfrm>
                <a:off x="5453176" y="4677893"/>
                <a:ext cx="229401" cy="152007"/>
              </a:xfrm>
              <a:custGeom>
                <a:avLst/>
                <a:gdLst/>
                <a:ahLst/>
                <a:cxnLst/>
                <a:rect l="l" t="t" r="r" b="b"/>
                <a:pathLst>
                  <a:path w="6601" h="4374" extrusionOk="0">
                    <a:moveTo>
                      <a:pt x="21" y="0"/>
                    </a:moveTo>
                    <a:cubicBezTo>
                      <a:pt x="13" y="0"/>
                      <a:pt x="0" y="16"/>
                      <a:pt x="0" y="16"/>
                    </a:cubicBezTo>
                    <a:cubicBezTo>
                      <a:pt x="0" y="44"/>
                      <a:pt x="0" y="44"/>
                      <a:pt x="28" y="44"/>
                    </a:cubicBezTo>
                    <a:cubicBezTo>
                      <a:pt x="793" y="398"/>
                      <a:pt x="1500" y="957"/>
                      <a:pt x="2179" y="1459"/>
                    </a:cubicBezTo>
                    <a:cubicBezTo>
                      <a:pt x="2533" y="1749"/>
                      <a:pt x="2887" y="2018"/>
                      <a:pt x="3269" y="2280"/>
                    </a:cubicBezTo>
                    <a:cubicBezTo>
                      <a:pt x="4301" y="2959"/>
                      <a:pt x="5419" y="3461"/>
                      <a:pt x="6544" y="3963"/>
                    </a:cubicBezTo>
                    <a:cubicBezTo>
                      <a:pt x="6509" y="4020"/>
                      <a:pt x="6480" y="4084"/>
                      <a:pt x="6480" y="4140"/>
                    </a:cubicBezTo>
                    <a:cubicBezTo>
                      <a:pt x="6452" y="4197"/>
                      <a:pt x="6424" y="4260"/>
                      <a:pt x="6395" y="4317"/>
                    </a:cubicBezTo>
                    <a:cubicBezTo>
                      <a:pt x="6395" y="4345"/>
                      <a:pt x="6395" y="4345"/>
                      <a:pt x="6424" y="4345"/>
                    </a:cubicBezTo>
                    <a:lnTo>
                      <a:pt x="6424" y="4374"/>
                    </a:lnTo>
                    <a:lnTo>
                      <a:pt x="6452" y="4345"/>
                    </a:lnTo>
                    <a:cubicBezTo>
                      <a:pt x="6480" y="4289"/>
                      <a:pt x="6509" y="4197"/>
                      <a:pt x="6509" y="4140"/>
                    </a:cubicBezTo>
                    <a:cubicBezTo>
                      <a:pt x="6544" y="4084"/>
                      <a:pt x="6572" y="4020"/>
                      <a:pt x="6601" y="3963"/>
                    </a:cubicBezTo>
                    <a:lnTo>
                      <a:pt x="6601" y="3935"/>
                    </a:lnTo>
                    <a:lnTo>
                      <a:pt x="6572" y="3935"/>
                    </a:lnTo>
                    <a:cubicBezTo>
                      <a:pt x="5483" y="3433"/>
                      <a:pt x="4330" y="2902"/>
                      <a:pt x="3297" y="2223"/>
                    </a:cubicBezTo>
                    <a:cubicBezTo>
                      <a:pt x="2915" y="1990"/>
                      <a:pt x="2561" y="1692"/>
                      <a:pt x="2207" y="1431"/>
                    </a:cubicBezTo>
                    <a:cubicBezTo>
                      <a:pt x="1528" y="900"/>
                      <a:pt x="821" y="370"/>
                      <a:pt x="28" y="16"/>
                    </a:cubicBezTo>
                    <a:cubicBezTo>
                      <a:pt x="28" y="4"/>
                      <a:pt x="25" y="0"/>
                      <a:pt x="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8" name="Google Shape;1448;g34fee0a54b2_4_0"/>
              <p:cNvSpPr/>
              <p:nvPr/>
            </p:nvSpPr>
            <p:spPr>
              <a:xfrm>
                <a:off x="5610745" y="4321400"/>
                <a:ext cx="22659" cy="12858"/>
              </a:xfrm>
              <a:custGeom>
                <a:avLst/>
                <a:gdLst/>
                <a:ahLst/>
                <a:cxnLst/>
                <a:rect l="l" t="t" r="r" b="b"/>
                <a:pathLst>
                  <a:path w="652" h="370" extrusionOk="0">
                    <a:moveTo>
                      <a:pt x="616" y="0"/>
                    </a:moveTo>
                    <a:cubicBezTo>
                      <a:pt x="608" y="0"/>
                      <a:pt x="595" y="16"/>
                      <a:pt x="595" y="16"/>
                    </a:cubicBezTo>
                    <a:cubicBezTo>
                      <a:pt x="560" y="129"/>
                      <a:pt x="475" y="221"/>
                      <a:pt x="383" y="278"/>
                    </a:cubicBezTo>
                    <a:cubicBezTo>
                      <a:pt x="303" y="298"/>
                      <a:pt x="219" y="318"/>
                      <a:pt x="147" y="318"/>
                    </a:cubicBezTo>
                    <a:cubicBezTo>
                      <a:pt x="117" y="318"/>
                      <a:pt x="89" y="314"/>
                      <a:pt x="65" y="306"/>
                    </a:cubicBezTo>
                    <a:cubicBezTo>
                      <a:pt x="53" y="297"/>
                      <a:pt x="42" y="293"/>
                      <a:pt x="32" y="293"/>
                    </a:cubicBezTo>
                    <a:cubicBezTo>
                      <a:pt x="13" y="293"/>
                      <a:pt x="1" y="306"/>
                      <a:pt x="1" y="306"/>
                    </a:cubicBezTo>
                    <a:cubicBezTo>
                      <a:pt x="1" y="334"/>
                      <a:pt x="1" y="334"/>
                      <a:pt x="29" y="334"/>
                    </a:cubicBezTo>
                    <a:cubicBezTo>
                      <a:pt x="65" y="370"/>
                      <a:pt x="121" y="370"/>
                      <a:pt x="178" y="370"/>
                    </a:cubicBezTo>
                    <a:cubicBezTo>
                      <a:pt x="270" y="370"/>
                      <a:pt x="326" y="370"/>
                      <a:pt x="418" y="306"/>
                    </a:cubicBezTo>
                    <a:cubicBezTo>
                      <a:pt x="531" y="249"/>
                      <a:pt x="623" y="157"/>
                      <a:pt x="652" y="44"/>
                    </a:cubicBezTo>
                    <a:cubicBezTo>
                      <a:pt x="652" y="16"/>
                      <a:pt x="652" y="16"/>
                      <a:pt x="623" y="16"/>
                    </a:cubicBezTo>
                    <a:cubicBezTo>
                      <a:pt x="623" y="4"/>
                      <a:pt x="620" y="0"/>
                      <a:pt x="61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9" name="Google Shape;1449;g34fee0a54b2_4_0"/>
              <p:cNvSpPr/>
              <p:nvPr/>
            </p:nvSpPr>
            <p:spPr>
              <a:xfrm>
                <a:off x="5664091" y="4287203"/>
                <a:ext cx="35378" cy="33223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956" extrusionOk="0">
                    <a:moveTo>
                      <a:pt x="477" y="0"/>
                    </a:moveTo>
                    <a:cubicBezTo>
                      <a:pt x="274" y="0"/>
                      <a:pt x="67" y="136"/>
                      <a:pt x="1" y="377"/>
                    </a:cubicBezTo>
                    <a:lnTo>
                      <a:pt x="298" y="936"/>
                    </a:lnTo>
                    <a:cubicBezTo>
                      <a:pt x="346" y="949"/>
                      <a:pt x="392" y="955"/>
                      <a:pt x="436" y="955"/>
                    </a:cubicBezTo>
                    <a:cubicBezTo>
                      <a:pt x="796" y="955"/>
                      <a:pt x="1018" y="551"/>
                      <a:pt x="885" y="293"/>
                    </a:cubicBezTo>
                    <a:cubicBezTo>
                      <a:pt x="806" y="92"/>
                      <a:pt x="643" y="0"/>
                      <a:pt x="477" y="0"/>
                    </a:cubicBezTo>
                    <a:close/>
                  </a:path>
                </a:pathLst>
              </a:custGeom>
              <a:solidFill>
                <a:srgbClr val="A348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0" name="Google Shape;1450;g34fee0a54b2_4_0"/>
              <p:cNvSpPr/>
              <p:nvPr/>
            </p:nvSpPr>
            <p:spPr>
              <a:xfrm>
                <a:off x="5669269" y="4294501"/>
                <a:ext cx="14283" cy="10009"/>
              </a:xfrm>
              <a:custGeom>
                <a:avLst/>
                <a:gdLst/>
                <a:ahLst/>
                <a:cxnLst/>
                <a:rect l="l" t="t" r="r" b="b"/>
                <a:pathLst>
                  <a:path w="411" h="288" extrusionOk="0">
                    <a:moveTo>
                      <a:pt x="271" y="0"/>
                    </a:moveTo>
                    <a:cubicBezTo>
                      <a:pt x="219" y="0"/>
                      <a:pt x="168" y="14"/>
                      <a:pt x="114" y="47"/>
                    </a:cubicBezTo>
                    <a:cubicBezTo>
                      <a:pt x="29" y="111"/>
                      <a:pt x="1" y="196"/>
                      <a:pt x="1" y="259"/>
                    </a:cubicBezTo>
                    <a:cubicBezTo>
                      <a:pt x="1" y="288"/>
                      <a:pt x="1" y="288"/>
                      <a:pt x="29" y="288"/>
                    </a:cubicBezTo>
                    <a:cubicBezTo>
                      <a:pt x="29" y="288"/>
                      <a:pt x="57" y="288"/>
                      <a:pt x="57" y="259"/>
                    </a:cubicBezTo>
                    <a:cubicBezTo>
                      <a:pt x="57" y="196"/>
                      <a:pt x="85" y="139"/>
                      <a:pt x="149" y="111"/>
                    </a:cubicBezTo>
                    <a:cubicBezTo>
                      <a:pt x="182" y="74"/>
                      <a:pt x="223" y="59"/>
                      <a:pt x="270" y="59"/>
                    </a:cubicBezTo>
                    <a:cubicBezTo>
                      <a:pt x="305" y="59"/>
                      <a:pt x="343" y="67"/>
                      <a:pt x="383" y="83"/>
                    </a:cubicBezTo>
                    <a:lnTo>
                      <a:pt x="411" y="47"/>
                    </a:lnTo>
                    <a:cubicBezTo>
                      <a:pt x="411" y="19"/>
                      <a:pt x="411" y="19"/>
                      <a:pt x="383" y="19"/>
                    </a:cubicBezTo>
                    <a:cubicBezTo>
                      <a:pt x="344" y="7"/>
                      <a:pt x="308" y="0"/>
                      <a:pt x="27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1" name="Google Shape;1451;g34fee0a54b2_4_0"/>
              <p:cNvSpPr/>
              <p:nvPr/>
            </p:nvSpPr>
            <p:spPr>
              <a:xfrm>
                <a:off x="5746976" y="4431357"/>
                <a:ext cx="106725" cy="137446"/>
              </a:xfrm>
              <a:custGeom>
                <a:avLst/>
                <a:gdLst/>
                <a:ahLst/>
                <a:cxnLst/>
                <a:rect l="l" t="t" r="r" b="b"/>
                <a:pathLst>
                  <a:path w="3071" h="3955" extrusionOk="0">
                    <a:moveTo>
                      <a:pt x="1655" y="0"/>
                    </a:moveTo>
                    <a:lnTo>
                      <a:pt x="0" y="1507"/>
                    </a:lnTo>
                    <a:cubicBezTo>
                      <a:pt x="120" y="2009"/>
                      <a:pt x="149" y="3099"/>
                      <a:pt x="149" y="3955"/>
                    </a:cubicBezTo>
                    <a:cubicBezTo>
                      <a:pt x="474" y="3926"/>
                      <a:pt x="799" y="3863"/>
                      <a:pt x="1097" y="3806"/>
                    </a:cubicBezTo>
                    <a:cubicBezTo>
                      <a:pt x="1769" y="3686"/>
                      <a:pt x="2419" y="3481"/>
                      <a:pt x="3070" y="3219"/>
                    </a:cubicBezTo>
                    <a:cubicBezTo>
                      <a:pt x="2865" y="2009"/>
                      <a:pt x="2540" y="856"/>
                      <a:pt x="165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2" name="Google Shape;1452;g34fee0a54b2_4_0"/>
              <p:cNvSpPr/>
              <p:nvPr/>
            </p:nvSpPr>
            <p:spPr>
              <a:xfrm>
                <a:off x="5509476" y="4735722"/>
                <a:ext cx="248828" cy="12302"/>
              </a:xfrm>
              <a:custGeom>
                <a:avLst/>
                <a:gdLst/>
                <a:ahLst/>
                <a:cxnLst/>
                <a:rect l="l" t="t" r="r" b="b"/>
                <a:pathLst>
                  <a:path w="7160" h="354" extrusionOk="0">
                    <a:moveTo>
                      <a:pt x="177" y="0"/>
                    </a:moveTo>
                    <a:cubicBezTo>
                      <a:pt x="85" y="0"/>
                      <a:pt x="0" y="57"/>
                      <a:pt x="0" y="177"/>
                    </a:cubicBezTo>
                    <a:cubicBezTo>
                      <a:pt x="0" y="262"/>
                      <a:pt x="85" y="354"/>
                      <a:pt x="177" y="354"/>
                    </a:cubicBezTo>
                    <a:lnTo>
                      <a:pt x="6983" y="354"/>
                    </a:lnTo>
                    <a:cubicBezTo>
                      <a:pt x="7075" y="354"/>
                      <a:pt x="7159" y="262"/>
                      <a:pt x="7159" y="177"/>
                    </a:cubicBezTo>
                    <a:cubicBezTo>
                      <a:pt x="7159" y="57"/>
                      <a:pt x="7075" y="0"/>
                      <a:pt x="698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3" name="Google Shape;1453;g34fee0a54b2_4_0"/>
              <p:cNvSpPr/>
              <p:nvPr/>
            </p:nvSpPr>
            <p:spPr>
              <a:xfrm>
                <a:off x="5465444" y="4626042"/>
                <a:ext cx="252060" cy="112668"/>
              </a:xfrm>
              <a:custGeom>
                <a:avLst/>
                <a:gdLst/>
                <a:ahLst/>
                <a:cxnLst/>
                <a:rect l="l" t="t" r="r" b="b"/>
                <a:pathLst>
                  <a:path w="7253" h="3242" extrusionOk="0">
                    <a:moveTo>
                      <a:pt x="178" y="1"/>
                    </a:moveTo>
                    <a:cubicBezTo>
                      <a:pt x="86" y="1"/>
                      <a:pt x="1" y="93"/>
                      <a:pt x="57" y="206"/>
                    </a:cubicBezTo>
                    <a:lnTo>
                      <a:pt x="1296" y="3241"/>
                    </a:lnTo>
                    <a:lnTo>
                      <a:pt x="7252" y="3241"/>
                    </a:lnTo>
                    <a:lnTo>
                      <a:pt x="5950" y="93"/>
                    </a:lnTo>
                    <a:cubicBezTo>
                      <a:pt x="5922" y="29"/>
                      <a:pt x="5894" y="1"/>
                      <a:pt x="58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4" name="Google Shape;1454;g34fee0a54b2_4_0"/>
              <p:cNvSpPr/>
              <p:nvPr/>
            </p:nvSpPr>
            <p:spPr>
              <a:xfrm>
                <a:off x="5567721" y="4671047"/>
                <a:ext cx="29783" cy="22659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2" extrusionOk="0">
                    <a:moveTo>
                      <a:pt x="326" y="64"/>
                    </a:moveTo>
                    <a:cubicBezTo>
                      <a:pt x="503" y="64"/>
                      <a:pt x="708" y="177"/>
                      <a:pt x="772" y="326"/>
                    </a:cubicBezTo>
                    <a:cubicBezTo>
                      <a:pt x="800" y="418"/>
                      <a:pt x="800" y="475"/>
                      <a:pt x="772" y="503"/>
                    </a:cubicBezTo>
                    <a:cubicBezTo>
                      <a:pt x="708" y="567"/>
                      <a:pt x="652" y="595"/>
                      <a:pt x="560" y="595"/>
                    </a:cubicBezTo>
                    <a:cubicBezTo>
                      <a:pt x="355" y="595"/>
                      <a:pt x="149" y="475"/>
                      <a:pt x="93" y="326"/>
                    </a:cubicBezTo>
                    <a:cubicBezTo>
                      <a:pt x="64" y="269"/>
                      <a:pt x="93" y="213"/>
                      <a:pt x="121" y="149"/>
                    </a:cubicBezTo>
                    <a:cubicBezTo>
                      <a:pt x="149" y="93"/>
                      <a:pt x="241" y="64"/>
                      <a:pt x="326" y="64"/>
                    </a:cubicBezTo>
                    <a:close/>
                    <a:moveTo>
                      <a:pt x="326" y="1"/>
                    </a:moveTo>
                    <a:cubicBezTo>
                      <a:pt x="206" y="1"/>
                      <a:pt x="121" y="36"/>
                      <a:pt x="64" y="121"/>
                    </a:cubicBezTo>
                    <a:cubicBezTo>
                      <a:pt x="29" y="177"/>
                      <a:pt x="1" y="269"/>
                      <a:pt x="29" y="326"/>
                    </a:cubicBezTo>
                    <a:cubicBezTo>
                      <a:pt x="121" y="503"/>
                      <a:pt x="326" y="651"/>
                      <a:pt x="560" y="651"/>
                    </a:cubicBezTo>
                    <a:cubicBezTo>
                      <a:pt x="652" y="651"/>
                      <a:pt x="772" y="623"/>
                      <a:pt x="800" y="531"/>
                    </a:cubicBezTo>
                    <a:cubicBezTo>
                      <a:pt x="857" y="475"/>
                      <a:pt x="857" y="418"/>
                      <a:pt x="829" y="326"/>
                    </a:cubicBezTo>
                    <a:cubicBezTo>
                      <a:pt x="772" y="149"/>
                      <a:pt x="531" y="1"/>
                      <a:pt x="3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5" name="Google Shape;1455;g34fee0a54b2_4_0"/>
              <p:cNvSpPr/>
              <p:nvPr/>
            </p:nvSpPr>
            <p:spPr>
              <a:xfrm>
                <a:off x="5640493" y="4353650"/>
                <a:ext cx="18488" cy="17481"/>
              </a:xfrm>
              <a:custGeom>
                <a:avLst/>
                <a:gdLst/>
                <a:ahLst/>
                <a:cxnLst/>
                <a:rect l="l" t="t" r="r" b="b"/>
                <a:pathLst>
                  <a:path w="532" h="503" extrusionOk="0">
                    <a:moveTo>
                      <a:pt x="531" y="1"/>
                    </a:moveTo>
                    <a:cubicBezTo>
                      <a:pt x="383" y="85"/>
                      <a:pt x="178" y="149"/>
                      <a:pt x="1" y="149"/>
                    </a:cubicBezTo>
                    <a:lnTo>
                      <a:pt x="1" y="503"/>
                    </a:lnTo>
                    <a:cubicBezTo>
                      <a:pt x="234" y="411"/>
                      <a:pt x="447" y="234"/>
                      <a:pt x="5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6" name="Google Shape;1456;g34fee0a54b2_4_0"/>
              <p:cNvSpPr/>
              <p:nvPr/>
            </p:nvSpPr>
            <p:spPr>
              <a:xfrm>
                <a:off x="5257971" y="4238828"/>
                <a:ext cx="103041" cy="82224"/>
              </a:xfrm>
              <a:custGeom>
                <a:avLst/>
                <a:gdLst/>
                <a:ahLst/>
                <a:cxnLst/>
                <a:rect l="l" t="t" r="r" b="b"/>
                <a:pathLst>
                  <a:path w="2965" h="2366" extrusionOk="0">
                    <a:moveTo>
                      <a:pt x="1160" y="1"/>
                    </a:moveTo>
                    <a:cubicBezTo>
                      <a:pt x="1132" y="1"/>
                      <a:pt x="1047" y="29"/>
                      <a:pt x="1104" y="57"/>
                    </a:cubicBezTo>
                    <a:cubicBezTo>
                      <a:pt x="1132" y="93"/>
                      <a:pt x="1160" y="121"/>
                      <a:pt x="1224" y="149"/>
                    </a:cubicBezTo>
                    <a:cubicBezTo>
                      <a:pt x="1252" y="149"/>
                      <a:pt x="1281" y="178"/>
                      <a:pt x="1309" y="206"/>
                    </a:cubicBezTo>
                    <a:cubicBezTo>
                      <a:pt x="1401" y="298"/>
                      <a:pt x="1486" y="355"/>
                      <a:pt x="1549" y="447"/>
                    </a:cubicBezTo>
                    <a:cubicBezTo>
                      <a:pt x="1634" y="560"/>
                      <a:pt x="1663" y="708"/>
                      <a:pt x="1726" y="829"/>
                    </a:cubicBezTo>
                    <a:cubicBezTo>
                      <a:pt x="1755" y="1034"/>
                      <a:pt x="1726" y="1295"/>
                      <a:pt x="1457" y="1295"/>
                    </a:cubicBezTo>
                    <a:cubicBezTo>
                      <a:pt x="1443" y="1298"/>
                      <a:pt x="1429" y="1299"/>
                      <a:pt x="1415" y="1299"/>
                    </a:cubicBezTo>
                    <a:cubicBezTo>
                      <a:pt x="1192" y="1299"/>
                      <a:pt x="944" y="1051"/>
                      <a:pt x="778" y="885"/>
                    </a:cubicBezTo>
                    <a:cubicBezTo>
                      <a:pt x="665" y="765"/>
                      <a:pt x="517" y="588"/>
                      <a:pt x="340" y="503"/>
                    </a:cubicBezTo>
                    <a:cubicBezTo>
                      <a:pt x="317" y="496"/>
                      <a:pt x="294" y="492"/>
                      <a:pt x="272" y="492"/>
                    </a:cubicBezTo>
                    <a:cubicBezTo>
                      <a:pt x="122" y="492"/>
                      <a:pt x="1" y="646"/>
                      <a:pt x="99" y="800"/>
                    </a:cubicBezTo>
                    <a:cubicBezTo>
                      <a:pt x="163" y="857"/>
                      <a:pt x="219" y="913"/>
                      <a:pt x="276" y="1005"/>
                    </a:cubicBezTo>
                    <a:cubicBezTo>
                      <a:pt x="311" y="1034"/>
                      <a:pt x="340" y="1119"/>
                      <a:pt x="368" y="1182"/>
                    </a:cubicBezTo>
                    <a:cubicBezTo>
                      <a:pt x="488" y="1416"/>
                      <a:pt x="630" y="1649"/>
                      <a:pt x="807" y="1861"/>
                    </a:cubicBezTo>
                    <a:cubicBezTo>
                      <a:pt x="1132" y="2215"/>
                      <a:pt x="1514" y="2272"/>
                      <a:pt x="1960" y="2357"/>
                    </a:cubicBezTo>
                    <a:cubicBezTo>
                      <a:pt x="2011" y="2363"/>
                      <a:pt x="2061" y="2366"/>
                      <a:pt x="2110" y="2366"/>
                    </a:cubicBezTo>
                    <a:cubicBezTo>
                      <a:pt x="2345" y="2366"/>
                      <a:pt x="2554" y="2293"/>
                      <a:pt x="2724" y="2123"/>
                    </a:cubicBezTo>
                    <a:cubicBezTo>
                      <a:pt x="2752" y="2123"/>
                      <a:pt x="2752" y="2095"/>
                      <a:pt x="2787" y="2095"/>
                    </a:cubicBezTo>
                    <a:cubicBezTo>
                      <a:pt x="2844" y="2038"/>
                      <a:pt x="2901" y="1975"/>
                      <a:pt x="2929" y="1890"/>
                    </a:cubicBezTo>
                    <a:cubicBezTo>
                      <a:pt x="2964" y="1798"/>
                      <a:pt x="2964" y="1685"/>
                      <a:pt x="2964" y="1593"/>
                    </a:cubicBezTo>
                    <a:cubicBezTo>
                      <a:pt x="2964" y="1387"/>
                      <a:pt x="2929" y="1182"/>
                      <a:pt x="2872" y="1005"/>
                    </a:cubicBezTo>
                    <a:cubicBezTo>
                      <a:pt x="2844" y="913"/>
                      <a:pt x="2787" y="829"/>
                      <a:pt x="2724" y="737"/>
                    </a:cubicBezTo>
                    <a:cubicBezTo>
                      <a:pt x="2695" y="652"/>
                      <a:pt x="2639" y="560"/>
                      <a:pt x="2547" y="503"/>
                    </a:cubicBezTo>
                    <a:cubicBezTo>
                      <a:pt x="2462" y="411"/>
                      <a:pt x="2370" y="355"/>
                      <a:pt x="2257" y="270"/>
                    </a:cubicBezTo>
                    <a:cubicBezTo>
                      <a:pt x="2193" y="234"/>
                      <a:pt x="2165" y="206"/>
                      <a:pt x="2108" y="178"/>
                    </a:cubicBezTo>
                    <a:cubicBezTo>
                      <a:pt x="2045" y="149"/>
                      <a:pt x="1988" y="121"/>
                      <a:pt x="1931" y="93"/>
                    </a:cubicBezTo>
                    <a:cubicBezTo>
                      <a:pt x="1811" y="57"/>
                      <a:pt x="1663" y="29"/>
                      <a:pt x="1514" y="29"/>
                    </a:cubicBezTo>
                    <a:cubicBezTo>
                      <a:pt x="1401" y="1"/>
                      <a:pt x="1281" y="1"/>
                      <a:pt x="1160" y="1"/>
                    </a:cubicBezTo>
                    <a:close/>
                  </a:path>
                </a:pathLst>
              </a:custGeom>
              <a:solidFill>
                <a:srgbClr val="A348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7" name="Google Shape;1457;g34fee0a54b2_4_0"/>
              <p:cNvSpPr/>
              <p:nvPr/>
            </p:nvSpPr>
            <p:spPr>
              <a:xfrm>
                <a:off x="5244174" y="4208662"/>
                <a:ext cx="8167" cy="23076"/>
              </a:xfrm>
              <a:custGeom>
                <a:avLst/>
                <a:gdLst/>
                <a:ahLst/>
                <a:cxnLst/>
                <a:rect l="l" t="t" r="r" b="b"/>
                <a:pathLst>
                  <a:path w="235" h="664" extrusionOk="0">
                    <a:moveTo>
                      <a:pt x="152" y="0"/>
                    </a:moveTo>
                    <a:cubicBezTo>
                      <a:pt x="146" y="0"/>
                      <a:pt x="142" y="3"/>
                      <a:pt x="142" y="13"/>
                    </a:cubicBezTo>
                    <a:cubicBezTo>
                      <a:pt x="114" y="13"/>
                      <a:pt x="114" y="13"/>
                      <a:pt x="114" y="41"/>
                    </a:cubicBezTo>
                    <a:cubicBezTo>
                      <a:pt x="178" y="218"/>
                      <a:pt x="114" y="459"/>
                      <a:pt x="1" y="635"/>
                    </a:cubicBezTo>
                    <a:lnTo>
                      <a:pt x="1" y="664"/>
                    </a:lnTo>
                    <a:lnTo>
                      <a:pt x="58" y="664"/>
                    </a:lnTo>
                    <a:cubicBezTo>
                      <a:pt x="178" y="487"/>
                      <a:pt x="234" y="253"/>
                      <a:pt x="178" y="13"/>
                    </a:cubicBezTo>
                    <a:cubicBezTo>
                      <a:pt x="178" y="13"/>
                      <a:pt x="162" y="0"/>
                      <a:pt x="15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8" name="Google Shape;1458;g34fee0a54b2_4_0"/>
              <p:cNvSpPr/>
              <p:nvPr/>
            </p:nvSpPr>
            <p:spPr>
              <a:xfrm>
                <a:off x="5234860" y="4234657"/>
                <a:ext cx="7159" cy="5213"/>
              </a:xfrm>
              <a:custGeom>
                <a:avLst/>
                <a:gdLst/>
                <a:ahLst/>
                <a:cxnLst/>
                <a:rect l="l" t="t" r="r" b="b"/>
                <a:pathLst>
                  <a:path w="206" h="150" extrusionOk="0">
                    <a:moveTo>
                      <a:pt x="149" y="1"/>
                    </a:moveTo>
                    <a:cubicBezTo>
                      <a:pt x="120" y="64"/>
                      <a:pt x="92" y="64"/>
                      <a:pt x="28" y="93"/>
                    </a:cubicBezTo>
                    <a:lnTo>
                      <a:pt x="0" y="121"/>
                    </a:lnTo>
                    <a:lnTo>
                      <a:pt x="28" y="149"/>
                    </a:lnTo>
                    <a:lnTo>
                      <a:pt x="57" y="149"/>
                    </a:lnTo>
                    <a:cubicBezTo>
                      <a:pt x="120" y="121"/>
                      <a:pt x="149" y="93"/>
                      <a:pt x="177" y="64"/>
                    </a:cubicBezTo>
                    <a:cubicBezTo>
                      <a:pt x="205" y="36"/>
                      <a:pt x="205" y="36"/>
                      <a:pt x="17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9" name="Google Shape;1459;g34fee0a54b2_4_0"/>
              <p:cNvSpPr/>
              <p:nvPr/>
            </p:nvSpPr>
            <p:spPr>
              <a:xfrm>
                <a:off x="5389475" y="4458152"/>
                <a:ext cx="8410" cy="8132"/>
              </a:xfrm>
              <a:custGeom>
                <a:avLst/>
                <a:gdLst/>
                <a:ahLst/>
                <a:cxnLst/>
                <a:rect l="l" t="t" r="r" b="b"/>
                <a:pathLst>
                  <a:path w="242" h="234" extrusionOk="0">
                    <a:moveTo>
                      <a:pt x="1" y="0"/>
                    </a:moveTo>
                    <a:cubicBezTo>
                      <a:pt x="1" y="57"/>
                      <a:pt x="1" y="113"/>
                      <a:pt x="65" y="177"/>
                    </a:cubicBezTo>
                    <a:cubicBezTo>
                      <a:pt x="93" y="205"/>
                      <a:pt x="149" y="234"/>
                      <a:pt x="178" y="234"/>
                    </a:cubicBezTo>
                    <a:lnTo>
                      <a:pt x="206" y="234"/>
                    </a:lnTo>
                    <a:cubicBezTo>
                      <a:pt x="206" y="234"/>
                      <a:pt x="241" y="234"/>
                      <a:pt x="241" y="205"/>
                    </a:cubicBezTo>
                    <a:cubicBezTo>
                      <a:pt x="241" y="177"/>
                      <a:pt x="206" y="177"/>
                      <a:pt x="206" y="177"/>
                    </a:cubicBezTo>
                    <a:cubicBezTo>
                      <a:pt x="149" y="177"/>
                      <a:pt x="121" y="177"/>
                      <a:pt x="93" y="149"/>
                    </a:cubicBezTo>
                    <a:cubicBezTo>
                      <a:pt x="65" y="85"/>
                      <a:pt x="65" y="57"/>
                      <a:pt x="65" y="28"/>
                    </a:cubicBezTo>
                    <a:cubicBezTo>
                      <a:pt x="65" y="0"/>
                      <a:pt x="65" y="0"/>
                      <a:pt x="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0" name="Google Shape;1460;g34fee0a54b2_4_0"/>
              <p:cNvSpPr/>
              <p:nvPr/>
            </p:nvSpPr>
            <p:spPr>
              <a:xfrm>
                <a:off x="5690676" y="4886583"/>
                <a:ext cx="37880" cy="34544"/>
              </a:xfrm>
              <a:custGeom>
                <a:avLst/>
                <a:gdLst/>
                <a:ahLst/>
                <a:cxnLst/>
                <a:rect l="l" t="t" r="r" b="b"/>
                <a:pathLst>
                  <a:path w="1090" h="994" extrusionOk="0">
                    <a:moveTo>
                      <a:pt x="513" y="0"/>
                    </a:moveTo>
                    <a:cubicBezTo>
                      <a:pt x="485" y="0"/>
                      <a:pt x="454" y="9"/>
                      <a:pt x="417" y="24"/>
                    </a:cubicBezTo>
                    <a:cubicBezTo>
                      <a:pt x="241" y="81"/>
                      <a:pt x="92" y="229"/>
                      <a:pt x="0" y="406"/>
                    </a:cubicBezTo>
                    <a:cubicBezTo>
                      <a:pt x="0" y="434"/>
                      <a:pt x="0" y="491"/>
                      <a:pt x="28" y="491"/>
                    </a:cubicBezTo>
                    <a:cubicBezTo>
                      <a:pt x="64" y="491"/>
                      <a:pt x="92" y="491"/>
                      <a:pt x="120" y="463"/>
                    </a:cubicBezTo>
                    <a:cubicBezTo>
                      <a:pt x="177" y="314"/>
                      <a:pt x="297" y="201"/>
                      <a:pt x="474" y="137"/>
                    </a:cubicBezTo>
                    <a:cubicBezTo>
                      <a:pt x="488" y="123"/>
                      <a:pt x="502" y="116"/>
                      <a:pt x="513" y="116"/>
                    </a:cubicBezTo>
                    <a:cubicBezTo>
                      <a:pt x="524" y="116"/>
                      <a:pt x="531" y="123"/>
                      <a:pt x="531" y="137"/>
                    </a:cubicBezTo>
                    <a:cubicBezTo>
                      <a:pt x="531" y="137"/>
                      <a:pt x="531" y="166"/>
                      <a:pt x="474" y="229"/>
                    </a:cubicBezTo>
                    <a:cubicBezTo>
                      <a:pt x="417" y="342"/>
                      <a:pt x="354" y="463"/>
                      <a:pt x="325" y="583"/>
                    </a:cubicBezTo>
                    <a:cubicBezTo>
                      <a:pt x="325" y="611"/>
                      <a:pt x="297" y="696"/>
                      <a:pt x="354" y="760"/>
                    </a:cubicBezTo>
                    <a:cubicBezTo>
                      <a:pt x="391" y="793"/>
                      <a:pt x="436" y="807"/>
                      <a:pt x="478" y="807"/>
                    </a:cubicBezTo>
                    <a:cubicBezTo>
                      <a:pt x="507" y="807"/>
                      <a:pt x="535" y="800"/>
                      <a:pt x="559" y="788"/>
                    </a:cubicBezTo>
                    <a:cubicBezTo>
                      <a:pt x="594" y="760"/>
                      <a:pt x="623" y="731"/>
                      <a:pt x="651" y="696"/>
                    </a:cubicBezTo>
                    <a:lnTo>
                      <a:pt x="679" y="668"/>
                    </a:lnTo>
                    <a:cubicBezTo>
                      <a:pt x="735" y="583"/>
                      <a:pt x="855" y="520"/>
                      <a:pt x="946" y="491"/>
                    </a:cubicBezTo>
                    <a:lnTo>
                      <a:pt x="946" y="491"/>
                    </a:lnTo>
                    <a:cubicBezTo>
                      <a:pt x="944" y="507"/>
                      <a:pt x="935" y="519"/>
                      <a:pt x="913" y="519"/>
                    </a:cubicBezTo>
                    <a:cubicBezTo>
                      <a:pt x="828" y="640"/>
                      <a:pt x="799" y="788"/>
                      <a:pt x="799" y="937"/>
                    </a:cubicBezTo>
                    <a:cubicBezTo>
                      <a:pt x="799" y="965"/>
                      <a:pt x="828" y="993"/>
                      <a:pt x="856" y="993"/>
                    </a:cubicBezTo>
                    <a:cubicBezTo>
                      <a:pt x="913" y="993"/>
                      <a:pt x="913" y="965"/>
                      <a:pt x="913" y="937"/>
                    </a:cubicBezTo>
                    <a:cubicBezTo>
                      <a:pt x="913" y="816"/>
                      <a:pt x="948" y="696"/>
                      <a:pt x="1005" y="611"/>
                    </a:cubicBezTo>
                    <a:cubicBezTo>
                      <a:pt x="1033" y="583"/>
                      <a:pt x="1089" y="491"/>
                      <a:pt x="1061" y="434"/>
                    </a:cubicBezTo>
                    <a:cubicBezTo>
                      <a:pt x="1061" y="406"/>
                      <a:pt x="1033" y="378"/>
                      <a:pt x="1005" y="342"/>
                    </a:cubicBezTo>
                    <a:cubicBezTo>
                      <a:pt x="948" y="342"/>
                      <a:pt x="913" y="378"/>
                      <a:pt x="884" y="378"/>
                    </a:cubicBezTo>
                    <a:cubicBezTo>
                      <a:pt x="771" y="434"/>
                      <a:pt x="679" y="491"/>
                      <a:pt x="594" y="611"/>
                    </a:cubicBezTo>
                    <a:lnTo>
                      <a:pt x="559" y="611"/>
                    </a:lnTo>
                    <a:cubicBezTo>
                      <a:pt x="559" y="640"/>
                      <a:pt x="531" y="668"/>
                      <a:pt x="502" y="668"/>
                    </a:cubicBezTo>
                    <a:cubicBezTo>
                      <a:pt x="474" y="696"/>
                      <a:pt x="446" y="696"/>
                      <a:pt x="446" y="696"/>
                    </a:cubicBezTo>
                    <a:cubicBezTo>
                      <a:pt x="446" y="668"/>
                      <a:pt x="417" y="668"/>
                      <a:pt x="446" y="611"/>
                    </a:cubicBezTo>
                    <a:cubicBezTo>
                      <a:pt x="474" y="491"/>
                      <a:pt x="502" y="378"/>
                      <a:pt x="594" y="286"/>
                    </a:cubicBezTo>
                    <a:cubicBezTo>
                      <a:pt x="651" y="201"/>
                      <a:pt x="679" y="109"/>
                      <a:pt x="623" y="52"/>
                    </a:cubicBezTo>
                    <a:cubicBezTo>
                      <a:pt x="586" y="16"/>
                      <a:pt x="552" y="0"/>
                      <a:pt x="51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1" name="Google Shape;1461;g34fee0a54b2_4_0"/>
              <p:cNvSpPr/>
              <p:nvPr/>
            </p:nvSpPr>
            <p:spPr>
              <a:xfrm>
                <a:off x="5530849" y="4869311"/>
                <a:ext cx="39131" cy="31416"/>
              </a:xfrm>
              <a:custGeom>
                <a:avLst/>
                <a:gdLst/>
                <a:ahLst/>
                <a:cxnLst/>
                <a:rect l="l" t="t" r="r" b="b"/>
                <a:pathLst>
                  <a:path w="1126" h="904" extrusionOk="0">
                    <a:moveTo>
                      <a:pt x="818" y="0"/>
                    </a:moveTo>
                    <a:cubicBezTo>
                      <a:pt x="783" y="0"/>
                      <a:pt x="746" y="7"/>
                      <a:pt x="708" y="19"/>
                    </a:cubicBezTo>
                    <a:cubicBezTo>
                      <a:pt x="652" y="47"/>
                      <a:pt x="595" y="104"/>
                      <a:pt x="595" y="167"/>
                    </a:cubicBezTo>
                    <a:cubicBezTo>
                      <a:pt x="595" y="196"/>
                      <a:pt x="623" y="224"/>
                      <a:pt x="623" y="252"/>
                    </a:cubicBezTo>
                    <a:lnTo>
                      <a:pt x="623" y="309"/>
                    </a:lnTo>
                    <a:cubicBezTo>
                      <a:pt x="652" y="344"/>
                      <a:pt x="623" y="401"/>
                      <a:pt x="595" y="429"/>
                    </a:cubicBezTo>
                    <a:cubicBezTo>
                      <a:pt x="560" y="429"/>
                      <a:pt x="531" y="429"/>
                      <a:pt x="503" y="401"/>
                    </a:cubicBezTo>
                    <a:cubicBezTo>
                      <a:pt x="475" y="401"/>
                      <a:pt x="475" y="372"/>
                      <a:pt x="475" y="309"/>
                    </a:cubicBezTo>
                    <a:cubicBezTo>
                      <a:pt x="475" y="281"/>
                      <a:pt x="475" y="224"/>
                      <a:pt x="418" y="167"/>
                    </a:cubicBezTo>
                    <a:cubicBezTo>
                      <a:pt x="383" y="132"/>
                      <a:pt x="326" y="104"/>
                      <a:pt x="270" y="104"/>
                    </a:cubicBezTo>
                    <a:cubicBezTo>
                      <a:pt x="206" y="132"/>
                      <a:pt x="121" y="167"/>
                      <a:pt x="93" y="252"/>
                    </a:cubicBezTo>
                    <a:cubicBezTo>
                      <a:pt x="64" y="344"/>
                      <a:pt x="64" y="429"/>
                      <a:pt x="64" y="521"/>
                    </a:cubicBezTo>
                    <a:lnTo>
                      <a:pt x="93" y="578"/>
                    </a:lnTo>
                    <a:cubicBezTo>
                      <a:pt x="93" y="663"/>
                      <a:pt x="64" y="754"/>
                      <a:pt x="29" y="783"/>
                    </a:cubicBezTo>
                    <a:cubicBezTo>
                      <a:pt x="1" y="811"/>
                      <a:pt x="1" y="839"/>
                      <a:pt x="29" y="875"/>
                    </a:cubicBezTo>
                    <a:cubicBezTo>
                      <a:pt x="29" y="903"/>
                      <a:pt x="64" y="903"/>
                      <a:pt x="64" y="903"/>
                    </a:cubicBezTo>
                    <a:cubicBezTo>
                      <a:pt x="93" y="903"/>
                      <a:pt x="93" y="903"/>
                      <a:pt x="121" y="875"/>
                    </a:cubicBezTo>
                    <a:cubicBezTo>
                      <a:pt x="178" y="811"/>
                      <a:pt x="206" y="698"/>
                      <a:pt x="206" y="549"/>
                    </a:cubicBezTo>
                    <a:lnTo>
                      <a:pt x="178" y="521"/>
                    </a:lnTo>
                    <a:cubicBezTo>
                      <a:pt x="178" y="429"/>
                      <a:pt x="178" y="372"/>
                      <a:pt x="206" y="281"/>
                    </a:cubicBezTo>
                    <a:cubicBezTo>
                      <a:pt x="206" y="252"/>
                      <a:pt x="241" y="224"/>
                      <a:pt x="298" y="224"/>
                    </a:cubicBezTo>
                    <a:cubicBezTo>
                      <a:pt x="326" y="224"/>
                      <a:pt x="326" y="224"/>
                      <a:pt x="326" y="252"/>
                    </a:cubicBezTo>
                    <a:cubicBezTo>
                      <a:pt x="354" y="252"/>
                      <a:pt x="354" y="281"/>
                      <a:pt x="354" y="344"/>
                    </a:cubicBezTo>
                    <a:cubicBezTo>
                      <a:pt x="354" y="372"/>
                      <a:pt x="383" y="429"/>
                      <a:pt x="418" y="486"/>
                    </a:cubicBezTo>
                    <a:cubicBezTo>
                      <a:pt x="453" y="526"/>
                      <a:pt x="514" y="552"/>
                      <a:pt x="575" y="552"/>
                    </a:cubicBezTo>
                    <a:cubicBezTo>
                      <a:pt x="611" y="552"/>
                      <a:pt x="648" y="542"/>
                      <a:pt x="680" y="521"/>
                    </a:cubicBezTo>
                    <a:cubicBezTo>
                      <a:pt x="736" y="457"/>
                      <a:pt x="772" y="372"/>
                      <a:pt x="736" y="281"/>
                    </a:cubicBezTo>
                    <a:lnTo>
                      <a:pt x="736" y="224"/>
                    </a:lnTo>
                    <a:cubicBezTo>
                      <a:pt x="708" y="196"/>
                      <a:pt x="708" y="196"/>
                      <a:pt x="708" y="167"/>
                    </a:cubicBezTo>
                    <a:cubicBezTo>
                      <a:pt x="708" y="132"/>
                      <a:pt x="736" y="132"/>
                      <a:pt x="772" y="104"/>
                    </a:cubicBezTo>
                    <a:cubicBezTo>
                      <a:pt x="800" y="104"/>
                      <a:pt x="857" y="104"/>
                      <a:pt x="885" y="132"/>
                    </a:cubicBezTo>
                    <a:cubicBezTo>
                      <a:pt x="949" y="196"/>
                      <a:pt x="977" y="281"/>
                      <a:pt x="977" y="401"/>
                    </a:cubicBezTo>
                    <a:cubicBezTo>
                      <a:pt x="997" y="421"/>
                      <a:pt x="1017" y="441"/>
                      <a:pt x="1037" y="441"/>
                    </a:cubicBezTo>
                    <a:cubicBezTo>
                      <a:pt x="1045" y="441"/>
                      <a:pt x="1054" y="437"/>
                      <a:pt x="1062" y="429"/>
                    </a:cubicBezTo>
                    <a:cubicBezTo>
                      <a:pt x="1090" y="429"/>
                      <a:pt x="1125" y="401"/>
                      <a:pt x="1090" y="372"/>
                    </a:cubicBezTo>
                    <a:cubicBezTo>
                      <a:pt x="1090" y="281"/>
                      <a:pt x="1062" y="132"/>
                      <a:pt x="949" y="47"/>
                    </a:cubicBezTo>
                    <a:cubicBezTo>
                      <a:pt x="911" y="14"/>
                      <a:pt x="867" y="0"/>
                      <a:pt x="8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2" name="Google Shape;1462;g34fee0a54b2_4_0"/>
              <p:cNvSpPr/>
              <p:nvPr/>
            </p:nvSpPr>
            <p:spPr>
              <a:xfrm>
                <a:off x="5816794" y="4543192"/>
                <a:ext cx="36907" cy="18488"/>
              </a:xfrm>
              <a:custGeom>
                <a:avLst/>
                <a:gdLst/>
                <a:ahLst/>
                <a:cxnLst/>
                <a:rect l="l" t="t" r="r" b="b"/>
                <a:pathLst>
                  <a:path w="1062" h="532" extrusionOk="0">
                    <a:moveTo>
                      <a:pt x="998" y="1"/>
                    </a:moveTo>
                    <a:cubicBezTo>
                      <a:pt x="969" y="29"/>
                      <a:pt x="913" y="58"/>
                      <a:pt x="884" y="86"/>
                    </a:cubicBezTo>
                    <a:cubicBezTo>
                      <a:pt x="821" y="114"/>
                      <a:pt x="764" y="142"/>
                      <a:pt x="708" y="142"/>
                    </a:cubicBezTo>
                    <a:cubicBezTo>
                      <a:pt x="531" y="206"/>
                      <a:pt x="354" y="263"/>
                      <a:pt x="205" y="291"/>
                    </a:cubicBezTo>
                    <a:cubicBezTo>
                      <a:pt x="113" y="319"/>
                      <a:pt x="57" y="355"/>
                      <a:pt x="0" y="383"/>
                    </a:cubicBezTo>
                    <a:cubicBezTo>
                      <a:pt x="79" y="363"/>
                      <a:pt x="176" y="340"/>
                      <a:pt x="259" y="340"/>
                    </a:cubicBezTo>
                    <a:cubicBezTo>
                      <a:pt x="294" y="340"/>
                      <a:pt x="326" y="344"/>
                      <a:pt x="354" y="355"/>
                    </a:cubicBezTo>
                    <a:cubicBezTo>
                      <a:pt x="410" y="383"/>
                      <a:pt x="439" y="383"/>
                      <a:pt x="467" y="411"/>
                    </a:cubicBezTo>
                    <a:cubicBezTo>
                      <a:pt x="531" y="411"/>
                      <a:pt x="559" y="411"/>
                      <a:pt x="587" y="383"/>
                    </a:cubicBezTo>
                    <a:cubicBezTo>
                      <a:pt x="616" y="383"/>
                      <a:pt x="616" y="355"/>
                      <a:pt x="644" y="355"/>
                    </a:cubicBezTo>
                    <a:cubicBezTo>
                      <a:pt x="656" y="343"/>
                      <a:pt x="667" y="339"/>
                      <a:pt x="678" y="339"/>
                    </a:cubicBezTo>
                    <a:cubicBezTo>
                      <a:pt x="701" y="339"/>
                      <a:pt x="726" y="355"/>
                      <a:pt x="764" y="355"/>
                    </a:cubicBezTo>
                    <a:lnTo>
                      <a:pt x="856" y="440"/>
                    </a:lnTo>
                    <a:cubicBezTo>
                      <a:pt x="884" y="496"/>
                      <a:pt x="913" y="496"/>
                      <a:pt x="941" y="532"/>
                    </a:cubicBezTo>
                    <a:cubicBezTo>
                      <a:pt x="1033" y="532"/>
                      <a:pt x="1061" y="411"/>
                      <a:pt x="1061" y="411"/>
                    </a:cubicBezTo>
                    <a:cubicBezTo>
                      <a:pt x="1061" y="383"/>
                      <a:pt x="1033" y="142"/>
                      <a:pt x="1033" y="114"/>
                    </a:cubicBezTo>
                    <a:cubicBezTo>
                      <a:pt x="998" y="58"/>
                      <a:pt x="998" y="58"/>
                      <a:pt x="99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3" name="Google Shape;1463;g34fee0a54b2_4_0"/>
              <p:cNvSpPr/>
              <p:nvPr/>
            </p:nvSpPr>
            <p:spPr>
              <a:xfrm>
                <a:off x="5920287" y="4713619"/>
                <a:ext cx="32737" cy="50183"/>
              </a:xfrm>
              <a:custGeom>
                <a:avLst/>
                <a:gdLst/>
                <a:ahLst/>
                <a:cxnLst/>
                <a:rect l="l" t="t" r="r" b="b"/>
                <a:pathLst>
                  <a:path w="942" h="1444" extrusionOk="0">
                    <a:moveTo>
                      <a:pt x="620" y="1"/>
                    </a:moveTo>
                    <a:cubicBezTo>
                      <a:pt x="529" y="1"/>
                      <a:pt x="436" y="52"/>
                      <a:pt x="382" y="162"/>
                    </a:cubicBezTo>
                    <a:cubicBezTo>
                      <a:pt x="319" y="282"/>
                      <a:pt x="354" y="431"/>
                      <a:pt x="291" y="580"/>
                    </a:cubicBezTo>
                    <a:cubicBezTo>
                      <a:pt x="234" y="664"/>
                      <a:pt x="142" y="721"/>
                      <a:pt x="85" y="813"/>
                    </a:cubicBezTo>
                    <a:cubicBezTo>
                      <a:pt x="0" y="962"/>
                      <a:pt x="0" y="1138"/>
                      <a:pt x="85" y="1287"/>
                    </a:cubicBezTo>
                    <a:cubicBezTo>
                      <a:pt x="148" y="1383"/>
                      <a:pt x="249" y="1443"/>
                      <a:pt x="352" y="1443"/>
                    </a:cubicBezTo>
                    <a:cubicBezTo>
                      <a:pt x="401" y="1443"/>
                      <a:pt x="450" y="1430"/>
                      <a:pt x="496" y="1400"/>
                    </a:cubicBezTo>
                    <a:cubicBezTo>
                      <a:pt x="616" y="1344"/>
                      <a:pt x="708" y="1223"/>
                      <a:pt x="736" y="1110"/>
                    </a:cubicBezTo>
                    <a:cubicBezTo>
                      <a:pt x="821" y="841"/>
                      <a:pt x="941" y="459"/>
                      <a:pt x="849" y="190"/>
                    </a:cubicBezTo>
                    <a:cubicBezTo>
                      <a:pt x="819" y="67"/>
                      <a:pt x="722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4" name="Google Shape;1464;g34fee0a54b2_4_0"/>
              <p:cNvSpPr/>
              <p:nvPr/>
            </p:nvSpPr>
            <p:spPr>
              <a:xfrm>
                <a:off x="5339327" y="4680847"/>
                <a:ext cx="28810" cy="50461"/>
              </a:xfrm>
              <a:custGeom>
                <a:avLst/>
                <a:gdLst/>
                <a:ahLst/>
                <a:cxnLst/>
                <a:rect l="l" t="t" r="r" b="b"/>
                <a:pathLst>
                  <a:path w="829" h="1452" extrusionOk="0">
                    <a:moveTo>
                      <a:pt x="325" y="1"/>
                    </a:moveTo>
                    <a:cubicBezTo>
                      <a:pt x="294" y="1"/>
                      <a:pt x="263" y="5"/>
                      <a:pt x="234" y="16"/>
                    </a:cubicBezTo>
                    <a:cubicBezTo>
                      <a:pt x="206" y="16"/>
                      <a:pt x="149" y="72"/>
                      <a:pt x="121" y="108"/>
                    </a:cubicBezTo>
                    <a:cubicBezTo>
                      <a:pt x="93" y="164"/>
                      <a:pt x="57" y="221"/>
                      <a:pt x="57" y="285"/>
                    </a:cubicBezTo>
                    <a:cubicBezTo>
                      <a:pt x="1" y="546"/>
                      <a:pt x="93" y="751"/>
                      <a:pt x="121" y="1020"/>
                    </a:cubicBezTo>
                    <a:cubicBezTo>
                      <a:pt x="149" y="1169"/>
                      <a:pt x="178" y="1310"/>
                      <a:pt x="326" y="1402"/>
                    </a:cubicBezTo>
                    <a:cubicBezTo>
                      <a:pt x="374" y="1436"/>
                      <a:pt x="424" y="1452"/>
                      <a:pt x="476" y="1452"/>
                    </a:cubicBezTo>
                    <a:cubicBezTo>
                      <a:pt x="555" y="1452"/>
                      <a:pt x="635" y="1414"/>
                      <a:pt x="708" y="1346"/>
                    </a:cubicBezTo>
                    <a:cubicBezTo>
                      <a:pt x="800" y="1225"/>
                      <a:pt x="828" y="1077"/>
                      <a:pt x="765" y="928"/>
                    </a:cubicBezTo>
                    <a:cubicBezTo>
                      <a:pt x="736" y="843"/>
                      <a:pt x="680" y="751"/>
                      <a:pt x="680" y="667"/>
                    </a:cubicBezTo>
                    <a:cubicBezTo>
                      <a:pt x="680" y="603"/>
                      <a:pt x="736" y="518"/>
                      <a:pt x="736" y="461"/>
                    </a:cubicBezTo>
                    <a:cubicBezTo>
                      <a:pt x="792" y="250"/>
                      <a:pt x="548" y="1"/>
                      <a:pt x="3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5" name="Google Shape;1465;g34fee0a54b2_4_0"/>
              <p:cNvSpPr/>
              <p:nvPr/>
            </p:nvSpPr>
            <p:spPr>
              <a:xfrm>
                <a:off x="5823918" y="4660969"/>
                <a:ext cx="15256" cy="25613"/>
              </a:xfrm>
              <a:custGeom>
                <a:avLst/>
                <a:gdLst/>
                <a:ahLst/>
                <a:cxnLst/>
                <a:rect l="l" t="t" r="r" b="b"/>
                <a:pathLst>
                  <a:path w="439" h="737" extrusionOk="0">
                    <a:moveTo>
                      <a:pt x="411" y="1"/>
                    </a:moveTo>
                    <a:lnTo>
                      <a:pt x="382" y="29"/>
                    </a:lnTo>
                    <a:cubicBezTo>
                      <a:pt x="297" y="291"/>
                      <a:pt x="177" y="503"/>
                      <a:pt x="0" y="680"/>
                    </a:cubicBezTo>
                    <a:lnTo>
                      <a:pt x="0" y="736"/>
                    </a:lnTo>
                    <a:lnTo>
                      <a:pt x="29" y="736"/>
                    </a:lnTo>
                    <a:cubicBezTo>
                      <a:pt x="234" y="531"/>
                      <a:pt x="354" y="291"/>
                      <a:pt x="439" y="57"/>
                    </a:cubicBezTo>
                    <a:cubicBezTo>
                      <a:pt x="439" y="29"/>
                      <a:pt x="439" y="29"/>
                      <a:pt x="41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6" name="Google Shape;1466;g34fee0a54b2_4_0"/>
              <p:cNvSpPr/>
              <p:nvPr/>
            </p:nvSpPr>
            <p:spPr>
              <a:xfrm>
                <a:off x="5811616" y="4689501"/>
                <a:ext cx="9140" cy="7402"/>
              </a:xfrm>
              <a:custGeom>
                <a:avLst/>
                <a:gdLst/>
                <a:ahLst/>
                <a:cxnLst/>
                <a:rect l="l" t="t" r="r" b="b"/>
                <a:pathLst>
                  <a:path w="263" h="213" extrusionOk="0">
                    <a:moveTo>
                      <a:pt x="206" y="0"/>
                    </a:moveTo>
                    <a:lnTo>
                      <a:pt x="29" y="149"/>
                    </a:lnTo>
                    <a:cubicBezTo>
                      <a:pt x="1" y="149"/>
                      <a:pt x="1" y="177"/>
                      <a:pt x="29" y="177"/>
                    </a:cubicBezTo>
                    <a:lnTo>
                      <a:pt x="29" y="212"/>
                    </a:lnTo>
                    <a:lnTo>
                      <a:pt x="57" y="212"/>
                    </a:lnTo>
                    <a:lnTo>
                      <a:pt x="262" y="36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7" name="Google Shape;1467;g34fee0a54b2_4_0"/>
              <p:cNvSpPr/>
              <p:nvPr/>
            </p:nvSpPr>
            <p:spPr>
              <a:xfrm>
                <a:off x="5817767" y="4679422"/>
                <a:ext cx="6186" cy="6151"/>
              </a:xfrm>
              <a:custGeom>
                <a:avLst/>
                <a:gdLst/>
                <a:ahLst/>
                <a:cxnLst/>
                <a:rect l="l" t="t" r="r" b="b"/>
                <a:pathLst>
                  <a:path w="178" h="177" extrusionOk="0">
                    <a:moveTo>
                      <a:pt x="121" y="0"/>
                    </a:moveTo>
                    <a:lnTo>
                      <a:pt x="0" y="113"/>
                    </a:lnTo>
                    <a:lnTo>
                      <a:pt x="0" y="149"/>
                    </a:lnTo>
                    <a:cubicBezTo>
                      <a:pt x="0" y="177"/>
                      <a:pt x="29" y="177"/>
                      <a:pt x="29" y="177"/>
                    </a:cubicBezTo>
                    <a:lnTo>
                      <a:pt x="29" y="149"/>
                    </a:lnTo>
                    <a:lnTo>
                      <a:pt x="149" y="57"/>
                    </a:lnTo>
                    <a:cubicBezTo>
                      <a:pt x="177" y="28"/>
                      <a:pt x="177" y="28"/>
                      <a:pt x="1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8" name="Google Shape;1468;g34fee0a54b2_4_0"/>
              <p:cNvSpPr/>
              <p:nvPr/>
            </p:nvSpPr>
            <p:spPr>
              <a:xfrm>
                <a:off x="5822945" y="4538604"/>
                <a:ext cx="20434" cy="8584"/>
              </a:xfrm>
              <a:custGeom>
                <a:avLst/>
                <a:gdLst/>
                <a:ahLst/>
                <a:cxnLst/>
                <a:rect l="l" t="t" r="r" b="b"/>
                <a:pathLst>
                  <a:path w="588" h="247" extrusionOk="0">
                    <a:moveTo>
                      <a:pt x="566" y="0"/>
                    </a:moveTo>
                    <a:cubicBezTo>
                      <a:pt x="562" y="0"/>
                      <a:pt x="559" y="3"/>
                      <a:pt x="559" y="13"/>
                    </a:cubicBezTo>
                    <a:lnTo>
                      <a:pt x="28" y="190"/>
                    </a:lnTo>
                    <a:cubicBezTo>
                      <a:pt x="0" y="190"/>
                      <a:pt x="0" y="218"/>
                      <a:pt x="0" y="246"/>
                    </a:cubicBezTo>
                    <a:lnTo>
                      <a:pt x="57" y="246"/>
                    </a:lnTo>
                    <a:lnTo>
                      <a:pt x="559" y="69"/>
                    </a:lnTo>
                    <a:cubicBezTo>
                      <a:pt x="587" y="41"/>
                      <a:pt x="587" y="41"/>
                      <a:pt x="587" y="13"/>
                    </a:cubicBezTo>
                    <a:cubicBezTo>
                      <a:pt x="587" y="13"/>
                      <a:pt x="575" y="0"/>
                      <a:pt x="5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9" name="Google Shape;1469;g34fee0a54b2_4_0"/>
              <p:cNvSpPr/>
              <p:nvPr/>
            </p:nvSpPr>
            <p:spPr>
              <a:xfrm>
                <a:off x="5824891" y="4475598"/>
                <a:ext cx="10356" cy="24605"/>
              </a:xfrm>
              <a:custGeom>
                <a:avLst/>
                <a:gdLst/>
                <a:ahLst/>
                <a:cxnLst/>
                <a:rect l="l" t="t" r="r" b="b"/>
                <a:pathLst>
                  <a:path w="298" h="708" extrusionOk="0">
                    <a:moveTo>
                      <a:pt x="29" y="0"/>
                    </a:moveTo>
                    <a:cubicBezTo>
                      <a:pt x="29" y="0"/>
                      <a:pt x="1" y="29"/>
                      <a:pt x="29" y="29"/>
                    </a:cubicBezTo>
                    <a:cubicBezTo>
                      <a:pt x="121" y="234"/>
                      <a:pt x="177" y="467"/>
                      <a:pt x="234" y="673"/>
                    </a:cubicBezTo>
                    <a:cubicBezTo>
                      <a:pt x="234" y="708"/>
                      <a:pt x="269" y="708"/>
                      <a:pt x="269" y="708"/>
                    </a:cubicBezTo>
                    <a:cubicBezTo>
                      <a:pt x="298" y="708"/>
                      <a:pt x="298" y="673"/>
                      <a:pt x="298" y="673"/>
                    </a:cubicBezTo>
                    <a:cubicBezTo>
                      <a:pt x="234" y="439"/>
                      <a:pt x="177" y="234"/>
                      <a:pt x="5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0" name="Google Shape;1470;g34fee0a54b2_4_0"/>
              <p:cNvSpPr/>
              <p:nvPr/>
            </p:nvSpPr>
            <p:spPr>
              <a:xfrm>
                <a:off x="5834240" y="4502149"/>
                <a:ext cx="3962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114" h="263" extrusionOk="0">
                    <a:moveTo>
                      <a:pt x="29" y="1"/>
                    </a:moveTo>
                    <a:cubicBezTo>
                      <a:pt x="29" y="29"/>
                      <a:pt x="0" y="29"/>
                      <a:pt x="0" y="57"/>
                    </a:cubicBezTo>
                    <a:lnTo>
                      <a:pt x="57" y="262"/>
                    </a:lnTo>
                    <a:lnTo>
                      <a:pt x="85" y="262"/>
                    </a:lnTo>
                    <a:cubicBezTo>
                      <a:pt x="114" y="262"/>
                      <a:pt x="114" y="262"/>
                      <a:pt x="114" y="234"/>
                    </a:cubicBezTo>
                    <a:lnTo>
                      <a:pt x="57" y="29"/>
                    </a:lnTo>
                    <a:cubicBezTo>
                      <a:pt x="57" y="29"/>
                      <a:pt x="57" y="1"/>
                      <a:pt x="2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1" name="Google Shape;1471;g34fee0a54b2_4_0"/>
              <p:cNvSpPr/>
              <p:nvPr/>
            </p:nvSpPr>
            <p:spPr>
              <a:xfrm>
                <a:off x="5692866" y="4348507"/>
                <a:ext cx="2989" cy="22624"/>
              </a:xfrm>
              <a:custGeom>
                <a:avLst/>
                <a:gdLst/>
                <a:ahLst/>
                <a:cxnLst/>
                <a:rect l="l" t="t" r="r" b="b"/>
                <a:pathLst>
                  <a:path w="86" h="651" extrusionOk="0">
                    <a:moveTo>
                      <a:pt x="29" y="0"/>
                    </a:moveTo>
                    <a:cubicBezTo>
                      <a:pt x="1" y="0"/>
                      <a:pt x="1" y="0"/>
                      <a:pt x="1" y="28"/>
                    </a:cubicBezTo>
                    <a:cubicBezTo>
                      <a:pt x="1" y="233"/>
                      <a:pt x="1" y="439"/>
                      <a:pt x="29" y="651"/>
                    </a:cubicBezTo>
                    <a:lnTo>
                      <a:pt x="57" y="651"/>
                    </a:lnTo>
                    <a:cubicBezTo>
                      <a:pt x="86" y="651"/>
                      <a:pt x="86" y="651"/>
                      <a:pt x="86" y="615"/>
                    </a:cubicBezTo>
                    <a:cubicBezTo>
                      <a:pt x="57" y="410"/>
                      <a:pt x="57" y="205"/>
                      <a:pt x="57" y="28"/>
                    </a:cubicBezTo>
                    <a:cubicBezTo>
                      <a:pt x="57" y="0"/>
                      <a:pt x="29" y="0"/>
                      <a:pt x="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2" name="Google Shape;1472;g34fee0a54b2_4_0"/>
              <p:cNvSpPr/>
              <p:nvPr/>
            </p:nvSpPr>
            <p:spPr>
              <a:xfrm>
                <a:off x="5736863" y="4501176"/>
                <a:ext cx="22415" cy="68601"/>
              </a:xfrm>
              <a:custGeom>
                <a:avLst/>
                <a:gdLst/>
                <a:ahLst/>
                <a:cxnLst/>
                <a:rect l="l" t="t" r="r" b="b"/>
                <a:pathLst>
                  <a:path w="645" h="1974" extrusionOk="0">
                    <a:moveTo>
                      <a:pt x="29" y="0"/>
                    </a:moveTo>
                    <a:cubicBezTo>
                      <a:pt x="1" y="0"/>
                      <a:pt x="1" y="29"/>
                      <a:pt x="1" y="57"/>
                    </a:cubicBezTo>
                    <a:lnTo>
                      <a:pt x="326" y="1882"/>
                    </a:lnTo>
                    <a:cubicBezTo>
                      <a:pt x="326" y="1917"/>
                      <a:pt x="326" y="1946"/>
                      <a:pt x="355" y="1974"/>
                    </a:cubicBezTo>
                    <a:lnTo>
                      <a:pt x="616" y="1974"/>
                    </a:lnTo>
                    <a:cubicBezTo>
                      <a:pt x="645" y="1974"/>
                      <a:pt x="645" y="1974"/>
                      <a:pt x="645" y="1946"/>
                    </a:cubicBezTo>
                    <a:cubicBezTo>
                      <a:pt x="645" y="1946"/>
                      <a:pt x="645" y="1917"/>
                      <a:pt x="616" y="1917"/>
                    </a:cubicBezTo>
                    <a:lnTo>
                      <a:pt x="383" y="1917"/>
                    </a:lnTo>
                    <a:lnTo>
                      <a:pt x="383" y="1882"/>
                    </a:lnTo>
                    <a:lnTo>
                      <a:pt x="58" y="29"/>
                    </a:lnTo>
                    <a:cubicBezTo>
                      <a:pt x="58" y="29"/>
                      <a:pt x="58" y="0"/>
                      <a:pt x="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3" name="Google Shape;1473;g34fee0a54b2_4_0"/>
              <p:cNvSpPr/>
              <p:nvPr/>
            </p:nvSpPr>
            <p:spPr>
              <a:xfrm>
                <a:off x="5570919" y="4504130"/>
                <a:ext cx="16264" cy="10356"/>
              </a:xfrm>
              <a:custGeom>
                <a:avLst/>
                <a:gdLst/>
                <a:ahLst/>
                <a:cxnLst/>
                <a:rect l="l" t="t" r="r" b="b"/>
                <a:pathLst>
                  <a:path w="468" h="298" extrusionOk="0">
                    <a:moveTo>
                      <a:pt x="411" y="0"/>
                    </a:moveTo>
                    <a:cubicBezTo>
                      <a:pt x="291" y="92"/>
                      <a:pt x="149" y="177"/>
                      <a:pt x="1" y="269"/>
                    </a:cubicBezTo>
                    <a:lnTo>
                      <a:pt x="1" y="297"/>
                    </a:lnTo>
                    <a:lnTo>
                      <a:pt x="29" y="297"/>
                    </a:lnTo>
                    <a:cubicBezTo>
                      <a:pt x="178" y="241"/>
                      <a:pt x="326" y="149"/>
                      <a:pt x="468" y="64"/>
                    </a:cubicBezTo>
                    <a:lnTo>
                      <a:pt x="46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74" name="Google Shape;1474;g34fee0a54b2_4_0"/>
            <p:cNvGrpSpPr/>
            <p:nvPr/>
          </p:nvGrpSpPr>
          <p:grpSpPr>
            <a:xfrm>
              <a:off x="5240440" y="2333503"/>
              <a:ext cx="1470385" cy="1003512"/>
              <a:chOff x="4805595" y="2633670"/>
              <a:chExt cx="513367" cy="350376"/>
            </a:xfrm>
          </p:grpSpPr>
          <p:sp>
            <p:nvSpPr>
              <p:cNvPr id="1475" name="Google Shape;1475;g34fee0a54b2_4_0"/>
              <p:cNvSpPr/>
              <p:nvPr/>
            </p:nvSpPr>
            <p:spPr>
              <a:xfrm>
                <a:off x="4811819" y="2641767"/>
                <a:ext cx="33953" cy="94457"/>
              </a:xfrm>
              <a:custGeom>
                <a:avLst/>
                <a:gdLst/>
                <a:ahLst/>
                <a:cxnLst/>
                <a:rect l="l" t="t" r="r" b="b"/>
                <a:pathLst>
                  <a:path w="977" h="2718" extrusionOk="0">
                    <a:moveTo>
                      <a:pt x="884" y="1"/>
                    </a:moveTo>
                    <a:cubicBezTo>
                      <a:pt x="594" y="1"/>
                      <a:pt x="325" y="241"/>
                      <a:pt x="325" y="560"/>
                    </a:cubicBezTo>
                    <a:lnTo>
                      <a:pt x="325" y="913"/>
                    </a:lnTo>
                    <a:cubicBezTo>
                      <a:pt x="325" y="1034"/>
                      <a:pt x="297" y="1126"/>
                      <a:pt x="212" y="1210"/>
                    </a:cubicBezTo>
                    <a:lnTo>
                      <a:pt x="0" y="1416"/>
                    </a:lnTo>
                    <a:lnTo>
                      <a:pt x="149" y="1564"/>
                    </a:lnTo>
                    <a:cubicBezTo>
                      <a:pt x="241" y="1656"/>
                      <a:pt x="297" y="1741"/>
                      <a:pt x="297" y="1861"/>
                    </a:cubicBezTo>
                    <a:lnTo>
                      <a:pt x="297" y="2187"/>
                    </a:lnTo>
                    <a:cubicBezTo>
                      <a:pt x="297" y="2477"/>
                      <a:pt x="531" y="2717"/>
                      <a:pt x="856" y="2717"/>
                    </a:cubicBezTo>
                    <a:lnTo>
                      <a:pt x="920" y="2717"/>
                    </a:lnTo>
                    <a:cubicBezTo>
                      <a:pt x="948" y="2717"/>
                      <a:pt x="976" y="2717"/>
                      <a:pt x="976" y="2654"/>
                    </a:cubicBezTo>
                    <a:cubicBezTo>
                      <a:pt x="976" y="2625"/>
                      <a:pt x="948" y="2597"/>
                      <a:pt x="920" y="2597"/>
                    </a:cubicBezTo>
                    <a:lnTo>
                      <a:pt x="856" y="2597"/>
                    </a:lnTo>
                    <a:cubicBezTo>
                      <a:pt x="594" y="2597"/>
                      <a:pt x="417" y="2420"/>
                      <a:pt x="417" y="2187"/>
                    </a:cubicBezTo>
                    <a:lnTo>
                      <a:pt x="417" y="1861"/>
                    </a:lnTo>
                    <a:cubicBezTo>
                      <a:pt x="417" y="1713"/>
                      <a:pt x="354" y="1564"/>
                      <a:pt x="241" y="1479"/>
                    </a:cubicBezTo>
                    <a:lnTo>
                      <a:pt x="177" y="1416"/>
                    </a:lnTo>
                    <a:lnTo>
                      <a:pt x="297" y="1302"/>
                    </a:lnTo>
                    <a:cubicBezTo>
                      <a:pt x="389" y="1210"/>
                      <a:pt x="446" y="1062"/>
                      <a:pt x="446" y="913"/>
                    </a:cubicBezTo>
                    <a:lnTo>
                      <a:pt x="446" y="560"/>
                    </a:lnTo>
                    <a:cubicBezTo>
                      <a:pt x="446" y="298"/>
                      <a:pt x="651" y="121"/>
                      <a:pt x="884" y="121"/>
                    </a:cubicBezTo>
                    <a:cubicBezTo>
                      <a:pt x="920" y="121"/>
                      <a:pt x="948" y="93"/>
                      <a:pt x="948" y="64"/>
                    </a:cubicBezTo>
                    <a:cubicBezTo>
                      <a:pt x="948" y="29"/>
                      <a:pt x="920" y="1"/>
                      <a:pt x="88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6" name="Google Shape;1476;g34fee0a54b2_4_0"/>
              <p:cNvSpPr/>
              <p:nvPr/>
            </p:nvSpPr>
            <p:spPr>
              <a:xfrm>
                <a:off x="4901224" y="2641767"/>
                <a:ext cx="33710" cy="94457"/>
              </a:xfrm>
              <a:custGeom>
                <a:avLst/>
                <a:gdLst/>
                <a:ahLst/>
                <a:cxnLst/>
                <a:rect l="l" t="t" r="r" b="b"/>
                <a:pathLst>
                  <a:path w="970" h="2718" extrusionOk="0">
                    <a:moveTo>
                      <a:pt x="86" y="1"/>
                    </a:moveTo>
                    <a:cubicBezTo>
                      <a:pt x="57" y="1"/>
                      <a:pt x="29" y="29"/>
                      <a:pt x="29" y="64"/>
                    </a:cubicBezTo>
                    <a:cubicBezTo>
                      <a:pt x="29" y="93"/>
                      <a:pt x="57" y="121"/>
                      <a:pt x="86" y="121"/>
                    </a:cubicBezTo>
                    <a:cubicBezTo>
                      <a:pt x="326" y="121"/>
                      <a:pt x="531" y="298"/>
                      <a:pt x="531" y="560"/>
                    </a:cubicBezTo>
                    <a:lnTo>
                      <a:pt x="531" y="913"/>
                    </a:lnTo>
                    <a:cubicBezTo>
                      <a:pt x="531" y="1062"/>
                      <a:pt x="588" y="1210"/>
                      <a:pt x="680" y="1302"/>
                    </a:cubicBezTo>
                    <a:lnTo>
                      <a:pt x="793" y="1416"/>
                    </a:lnTo>
                    <a:lnTo>
                      <a:pt x="736" y="1479"/>
                    </a:lnTo>
                    <a:cubicBezTo>
                      <a:pt x="616" y="1564"/>
                      <a:pt x="559" y="1713"/>
                      <a:pt x="559" y="1861"/>
                    </a:cubicBezTo>
                    <a:lnTo>
                      <a:pt x="559" y="2187"/>
                    </a:lnTo>
                    <a:cubicBezTo>
                      <a:pt x="559" y="2420"/>
                      <a:pt x="383" y="2597"/>
                      <a:pt x="121" y="2597"/>
                    </a:cubicBezTo>
                    <a:lnTo>
                      <a:pt x="57" y="2597"/>
                    </a:lnTo>
                    <a:cubicBezTo>
                      <a:pt x="1" y="2597"/>
                      <a:pt x="1" y="2625"/>
                      <a:pt x="1" y="2654"/>
                    </a:cubicBezTo>
                    <a:cubicBezTo>
                      <a:pt x="1" y="2717"/>
                      <a:pt x="1" y="2717"/>
                      <a:pt x="57" y="2717"/>
                    </a:cubicBezTo>
                    <a:lnTo>
                      <a:pt x="121" y="2717"/>
                    </a:lnTo>
                    <a:cubicBezTo>
                      <a:pt x="439" y="2717"/>
                      <a:pt x="680" y="2477"/>
                      <a:pt x="680" y="2187"/>
                    </a:cubicBezTo>
                    <a:lnTo>
                      <a:pt x="680" y="1861"/>
                    </a:lnTo>
                    <a:cubicBezTo>
                      <a:pt x="680" y="1741"/>
                      <a:pt x="736" y="1656"/>
                      <a:pt x="828" y="1564"/>
                    </a:cubicBezTo>
                    <a:lnTo>
                      <a:pt x="970" y="1416"/>
                    </a:lnTo>
                    <a:lnTo>
                      <a:pt x="765" y="1210"/>
                    </a:lnTo>
                    <a:cubicBezTo>
                      <a:pt x="680" y="1126"/>
                      <a:pt x="651" y="1034"/>
                      <a:pt x="651" y="913"/>
                    </a:cubicBezTo>
                    <a:lnTo>
                      <a:pt x="651" y="560"/>
                    </a:lnTo>
                    <a:cubicBezTo>
                      <a:pt x="651" y="241"/>
                      <a:pt x="383" y="1"/>
                      <a:pt x="8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7" name="Google Shape;1477;g34fee0a54b2_4_0"/>
              <p:cNvSpPr/>
              <p:nvPr/>
            </p:nvSpPr>
            <p:spPr>
              <a:xfrm>
                <a:off x="4840009" y="2703836"/>
                <a:ext cx="12337" cy="23041"/>
              </a:xfrm>
              <a:custGeom>
                <a:avLst/>
                <a:gdLst/>
                <a:ahLst/>
                <a:cxnLst/>
                <a:rect l="l" t="t" r="r" b="b"/>
                <a:pathLst>
                  <a:path w="355" h="663" extrusionOk="0">
                    <a:moveTo>
                      <a:pt x="267" y="0"/>
                    </a:moveTo>
                    <a:cubicBezTo>
                      <a:pt x="248" y="0"/>
                      <a:pt x="234" y="22"/>
                      <a:pt x="234" y="47"/>
                    </a:cubicBezTo>
                    <a:lnTo>
                      <a:pt x="1" y="606"/>
                    </a:lnTo>
                    <a:cubicBezTo>
                      <a:pt x="1" y="634"/>
                      <a:pt x="1" y="662"/>
                      <a:pt x="29" y="662"/>
                    </a:cubicBezTo>
                    <a:lnTo>
                      <a:pt x="57" y="662"/>
                    </a:lnTo>
                    <a:cubicBezTo>
                      <a:pt x="85" y="662"/>
                      <a:pt x="114" y="662"/>
                      <a:pt x="114" y="634"/>
                    </a:cubicBezTo>
                    <a:lnTo>
                      <a:pt x="326" y="75"/>
                    </a:lnTo>
                    <a:cubicBezTo>
                      <a:pt x="354" y="47"/>
                      <a:pt x="326" y="12"/>
                      <a:pt x="291" y="12"/>
                    </a:cubicBezTo>
                    <a:cubicBezTo>
                      <a:pt x="283" y="4"/>
                      <a:pt x="274" y="0"/>
                      <a:pt x="26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8" name="Google Shape;1478;g34fee0a54b2_4_0"/>
              <p:cNvSpPr/>
              <p:nvPr/>
            </p:nvSpPr>
            <p:spPr>
              <a:xfrm>
                <a:off x="5095432" y="2706025"/>
                <a:ext cx="12337" cy="22832"/>
              </a:xfrm>
              <a:custGeom>
                <a:avLst/>
                <a:gdLst/>
                <a:ahLst/>
                <a:cxnLst/>
                <a:rect l="l" t="t" r="r" b="b"/>
                <a:pathLst>
                  <a:path w="355" h="657" extrusionOk="0">
                    <a:moveTo>
                      <a:pt x="274" y="1"/>
                    </a:moveTo>
                    <a:cubicBezTo>
                      <a:pt x="256" y="1"/>
                      <a:pt x="242" y="21"/>
                      <a:pt x="242" y="41"/>
                    </a:cubicBezTo>
                    <a:lnTo>
                      <a:pt x="1" y="571"/>
                    </a:lnTo>
                    <a:cubicBezTo>
                      <a:pt x="1" y="599"/>
                      <a:pt x="36" y="656"/>
                      <a:pt x="65" y="656"/>
                    </a:cubicBezTo>
                    <a:cubicBezTo>
                      <a:pt x="93" y="656"/>
                      <a:pt x="121" y="656"/>
                      <a:pt x="121" y="628"/>
                    </a:cubicBezTo>
                    <a:lnTo>
                      <a:pt x="326" y="69"/>
                    </a:lnTo>
                    <a:cubicBezTo>
                      <a:pt x="355" y="41"/>
                      <a:pt x="326" y="12"/>
                      <a:pt x="298" y="12"/>
                    </a:cubicBezTo>
                    <a:cubicBezTo>
                      <a:pt x="290" y="4"/>
                      <a:pt x="282" y="1"/>
                      <a:pt x="27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9" name="Google Shape;1479;g34fee0a54b2_4_0"/>
              <p:cNvSpPr/>
              <p:nvPr/>
            </p:nvSpPr>
            <p:spPr>
              <a:xfrm>
                <a:off x="5173382" y="2706025"/>
                <a:ext cx="12337" cy="22832"/>
              </a:xfrm>
              <a:custGeom>
                <a:avLst/>
                <a:gdLst/>
                <a:ahLst/>
                <a:cxnLst/>
                <a:rect l="l" t="t" r="r" b="b"/>
                <a:pathLst>
                  <a:path w="355" h="657" extrusionOk="0">
                    <a:moveTo>
                      <a:pt x="271" y="1"/>
                    </a:moveTo>
                    <a:cubicBezTo>
                      <a:pt x="249" y="1"/>
                      <a:pt x="226" y="21"/>
                      <a:pt x="206" y="41"/>
                    </a:cubicBezTo>
                    <a:lnTo>
                      <a:pt x="1" y="571"/>
                    </a:lnTo>
                    <a:cubicBezTo>
                      <a:pt x="1" y="599"/>
                      <a:pt x="1" y="656"/>
                      <a:pt x="29" y="656"/>
                    </a:cubicBezTo>
                    <a:lnTo>
                      <a:pt x="57" y="656"/>
                    </a:lnTo>
                    <a:cubicBezTo>
                      <a:pt x="93" y="656"/>
                      <a:pt x="121" y="656"/>
                      <a:pt x="121" y="628"/>
                    </a:cubicBezTo>
                    <a:lnTo>
                      <a:pt x="326" y="69"/>
                    </a:lnTo>
                    <a:cubicBezTo>
                      <a:pt x="354" y="41"/>
                      <a:pt x="326" y="12"/>
                      <a:pt x="298" y="12"/>
                    </a:cubicBezTo>
                    <a:cubicBezTo>
                      <a:pt x="289" y="4"/>
                      <a:pt x="281" y="1"/>
                      <a:pt x="27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0" name="Google Shape;1480;g34fee0a54b2_4_0"/>
              <p:cNvSpPr/>
              <p:nvPr/>
            </p:nvSpPr>
            <p:spPr>
              <a:xfrm>
                <a:off x="5186658" y="2706025"/>
                <a:ext cx="12337" cy="22832"/>
              </a:xfrm>
              <a:custGeom>
                <a:avLst/>
                <a:gdLst/>
                <a:ahLst/>
                <a:cxnLst/>
                <a:rect l="l" t="t" r="r" b="b"/>
                <a:pathLst>
                  <a:path w="355" h="657" extrusionOk="0">
                    <a:moveTo>
                      <a:pt x="273" y="1"/>
                    </a:moveTo>
                    <a:cubicBezTo>
                      <a:pt x="252" y="1"/>
                      <a:pt x="231" y="21"/>
                      <a:pt x="206" y="41"/>
                    </a:cubicBezTo>
                    <a:lnTo>
                      <a:pt x="1" y="571"/>
                    </a:lnTo>
                    <a:cubicBezTo>
                      <a:pt x="1" y="599"/>
                      <a:pt x="1" y="656"/>
                      <a:pt x="29" y="656"/>
                    </a:cubicBezTo>
                    <a:lnTo>
                      <a:pt x="64" y="656"/>
                    </a:lnTo>
                    <a:cubicBezTo>
                      <a:pt x="93" y="656"/>
                      <a:pt x="121" y="656"/>
                      <a:pt x="121" y="628"/>
                    </a:cubicBezTo>
                    <a:lnTo>
                      <a:pt x="326" y="69"/>
                    </a:lnTo>
                    <a:cubicBezTo>
                      <a:pt x="354" y="41"/>
                      <a:pt x="326" y="12"/>
                      <a:pt x="298" y="12"/>
                    </a:cubicBezTo>
                    <a:cubicBezTo>
                      <a:pt x="289" y="4"/>
                      <a:pt x="281" y="1"/>
                      <a:pt x="27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1" name="Google Shape;1481;g34fee0a54b2_4_0"/>
              <p:cNvSpPr/>
              <p:nvPr/>
            </p:nvSpPr>
            <p:spPr>
              <a:xfrm>
                <a:off x="4856959" y="2667345"/>
                <a:ext cx="51399" cy="46256"/>
              </a:xfrm>
              <a:custGeom>
                <a:avLst/>
                <a:gdLst/>
                <a:ahLst/>
                <a:cxnLst/>
                <a:rect l="l" t="t" r="r" b="b"/>
                <a:pathLst>
                  <a:path w="1479" h="1331" extrusionOk="0">
                    <a:moveTo>
                      <a:pt x="0" y="0"/>
                    </a:moveTo>
                    <a:lnTo>
                      <a:pt x="0" y="1330"/>
                    </a:lnTo>
                    <a:lnTo>
                      <a:pt x="1479" y="1330"/>
                    </a:lnTo>
                    <a:lnTo>
                      <a:pt x="147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2" name="Google Shape;1482;g34fee0a54b2_4_0"/>
              <p:cNvSpPr/>
              <p:nvPr/>
            </p:nvSpPr>
            <p:spPr>
              <a:xfrm>
                <a:off x="4963441" y="2633670"/>
                <a:ext cx="22624" cy="116803"/>
              </a:xfrm>
              <a:custGeom>
                <a:avLst/>
                <a:gdLst/>
                <a:ahLst/>
                <a:cxnLst/>
                <a:rect l="l" t="t" r="r" b="b"/>
                <a:pathLst>
                  <a:path w="651" h="3361" extrusionOk="0">
                    <a:moveTo>
                      <a:pt x="587" y="0"/>
                    </a:moveTo>
                    <a:cubicBezTo>
                      <a:pt x="559" y="0"/>
                      <a:pt x="531" y="0"/>
                      <a:pt x="531" y="29"/>
                    </a:cubicBezTo>
                    <a:cubicBezTo>
                      <a:pt x="0" y="1033"/>
                      <a:pt x="0" y="2299"/>
                      <a:pt x="502" y="3332"/>
                    </a:cubicBezTo>
                    <a:cubicBezTo>
                      <a:pt x="502" y="3361"/>
                      <a:pt x="531" y="3361"/>
                      <a:pt x="559" y="3361"/>
                    </a:cubicBezTo>
                    <a:lnTo>
                      <a:pt x="587" y="3361"/>
                    </a:lnTo>
                    <a:cubicBezTo>
                      <a:pt x="616" y="3332"/>
                      <a:pt x="616" y="3304"/>
                      <a:pt x="616" y="3269"/>
                    </a:cubicBezTo>
                    <a:cubicBezTo>
                      <a:pt x="120" y="2299"/>
                      <a:pt x="120" y="1061"/>
                      <a:pt x="616" y="85"/>
                    </a:cubicBezTo>
                    <a:cubicBezTo>
                      <a:pt x="651" y="57"/>
                      <a:pt x="616" y="29"/>
                      <a:pt x="58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3" name="Google Shape;1483;g34fee0a54b2_4_0"/>
              <p:cNvSpPr/>
              <p:nvPr/>
            </p:nvSpPr>
            <p:spPr>
              <a:xfrm>
                <a:off x="4989993" y="2675686"/>
                <a:ext cx="103528" cy="32737"/>
              </a:xfrm>
              <a:custGeom>
                <a:avLst/>
                <a:gdLst/>
                <a:ahLst/>
                <a:cxnLst/>
                <a:rect l="l" t="t" r="r" b="b"/>
                <a:pathLst>
                  <a:path w="2979" h="942" extrusionOk="0">
                    <a:moveTo>
                      <a:pt x="0" y="1"/>
                    </a:moveTo>
                    <a:lnTo>
                      <a:pt x="0" y="942"/>
                    </a:lnTo>
                    <a:lnTo>
                      <a:pt x="2978" y="942"/>
                    </a:lnTo>
                    <a:lnTo>
                      <a:pt x="297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4" name="Google Shape;1484;g34fee0a54b2_4_0"/>
              <p:cNvSpPr/>
              <p:nvPr/>
            </p:nvSpPr>
            <p:spPr>
              <a:xfrm>
                <a:off x="5122261" y="2675686"/>
                <a:ext cx="48202" cy="32737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942" extrusionOk="0">
                    <a:moveTo>
                      <a:pt x="0" y="1"/>
                    </a:moveTo>
                    <a:lnTo>
                      <a:pt x="0" y="942"/>
                    </a:lnTo>
                    <a:lnTo>
                      <a:pt x="1387" y="94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5" name="Google Shape;1485;g34fee0a54b2_4_0"/>
              <p:cNvSpPr/>
              <p:nvPr/>
            </p:nvSpPr>
            <p:spPr>
              <a:xfrm>
                <a:off x="5001287" y="2696121"/>
                <a:ext cx="75760" cy="4205"/>
              </a:xfrm>
              <a:custGeom>
                <a:avLst/>
                <a:gdLst/>
                <a:ahLst/>
                <a:cxnLst/>
                <a:rect l="l" t="t" r="r" b="b"/>
                <a:pathLst>
                  <a:path w="2180" h="121" extrusionOk="0">
                    <a:moveTo>
                      <a:pt x="57" y="0"/>
                    </a:moveTo>
                    <a:cubicBezTo>
                      <a:pt x="29" y="0"/>
                      <a:pt x="1" y="28"/>
                      <a:pt x="1" y="57"/>
                    </a:cubicBezTo>
                    <a:cubicBezTo>
                      <a:pt x="1" y="92"/>
                      <a:pt x="29" y="120"/>
                      <a:pt x="57" y="120"/>
                    </a:cubicBezTo>
                    <a:lnTo>
                      <a:pt x="2123" y="120"/>
                    </a:lnTo>
                    <a:cubicBezTo>
                      <a:pt x="2151" y="120"/>
                      <a:pt x="2179" y="92"/>
                      <a:pt x="2179" y="57"/>
                    </a:cubicBezTo>
                    <a:cubicBezTo>
                      <a:pt x="2179" y="28"/>
                      <a:pt x="2151" y="0"/>
                      <a:pt x="212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6" name="Google Shape;1486;g34fee0a54b2_4_0"/>
              <p:cNvSpPr/>
              <p:nvPr/>
            </p:nvSpPr>
            <p:spPr>
              <a:xfrm>
                <a:off x="4892858" y="2675686"/>
                <a:ext cx="4205" cy="32737"/>
              </a:xfrm>
              <a:custGeom>
                <a:avLst/>
                <a:gdLst/>
                <a:ahLst/>
                <a:cxnLst/>
                <a:rect l="l" t="t" r="r" b="b"/>
                <a:pathLst>
                  <a:path w="121" h="942" extrusionOk="0">
                    <a:moveTo>
                      <a:pt x="64" y="1"/>
                    </a:moveTo>
                    <a:cubicBezTo>
                      <a:pt x="28" y="1"/>
                      <a:pt x="0" y="29"/>
                      <a:pt x="0" y="58"/>
                    </a:cubicBezTo>
                    <a:lnTo>
                      <a:pt x="0" y="885"/>
                    </a:lnTo>
                    <a:cubicBezTo>
                      <a:pt x="0" y="914"/>
                      <a:pt x="28" y="942"/>
                      <a:pt x="64" y="942"/>
                    </a:cubicBezTo>
                    <a:cubicBezTo>
                      <a:pt x="92" y="942"/>
                      <a:pt x="120" y="914"/>
                      <a:pt x="120" y="885"/>
                    </a:cubicBezTo>
                    <a:lnTo>
                      <a:pt x="120" y="58"/>
                    </a:lnTo>
                    <a:cubicBezTo>
                      <a:pt x="120" y="29"/>
                      <a:pt x="92" y="1"/>
                      <a:pt x="6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7" name="Google Shape;1487;g34fee0a54b2_4_0"/>
              <p:cNvSpPr/>
              <p:nvPr/>
            </p:nvSpPr>
            <p:spPr>
              <a:xfrm>
                <a:off x="5180507" y="2670543"/>
                <a:ext cx="34961" cy="27559"/>
              </a:xfrm>
              <a:custGeom>
                <a:avLst/>
                <a:gdLst/>
                <a:ahLst/>
                <a:cxnLst/>
                <a:rect l="l" t="t" r="r" b="b"/>
                <a:pathLst>
                  <a:path w="1006" h="793" extrusionOk="0">
                    <a:moveTo>
                      <a:pt x="121" y="0"/>
                    </a:moveTo>
                    <a:lnTo>
                      <a:pt x="1" y="651"/>
                    </a:lnTo>
                    <a:lnTo>
                      <a:pt x="913" y="793"/>
                    </a:lnTo>
                    <a:lnTo>
                      <a:pt x="1005" y="149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8" name="Google Shape;1488;g34fee0a54b2_4_0"/>
              <p:cNvSpPr/>
              <p:nvPr/>
            </p:nvSpPr>
            <p:spPr>
              <a:xfrm>
                <a:off x="4825021" y="2875340"/>
                <a:ext cx="33953" cy="95430"/>
              </a:xfrm>
              <a:custGeom>
                <a:avLst/>
                <a:gdLst/>
                <a:ahLst/>
                <a:cxnLst/>
                <a:rect l="l" t="t" r="r" b="b"/>
                <a:pathLst>
                  <a:path w="977" h="2746" extrusionOk="0">
                    <a:moveTo>
                      <a:pt x="884" y="0"/>
                    </a:moveTo>
                    <a:cubicBezTo>
                      <a:pt x="594" y="0"/>
                      <a:pt x="326" y="241"/>
                      <a:pt x="326" y="559"/>
                    </a:cubicBezTo>
                    <a:lnTo>
                      <a:pt x="326" y="913"/>
                    </a:lnTo>
                    <a:cubicBezTo>
                      <a:pt x="326" y="1033"/>
                      <a:pt x="269" y="1125"/>
                      <a:pt x="212" y="1210"/>
                    </a:cubicBezTo>
                    <a:lnTo>
                      <a:pt x="0" y="1415"/>
                    </a:lnTo>
                    <a:lnTo>
                      <a:pt x="149" y="1564"/>
                    </a:lnTo>
                    <a:cubicBezTo>
                      <a:pt x="241" y="1656"/>
                      <a:pt x="269" y="1741"/>
                      <a:pt x="269" y="1861"/>
                    </a:cubicBezTo>
                    <a:lnTo>
                      <a:pt x="269" y="2186"/>
                    </a:lnTo>
                    <a:cubicBezTo>
                      <a:pt x="269" y="2476"/>
                      <a:pt x="531" y="2745"/>
                      <a:pt x="828" y="2745"/>
                    </a:cubicBezTo>
                    <a:lnTo>
                      <a:pt x="920" y="2745"/>
                    </a:lnTo>
                    <a:cubicBezTo>
                      <a:pt x="948" y="2745"/>
                      <a:pt x="976" y="2717"/>
                      <a:pt x="976" y="2682"/>
                    </a:cubicBezTo>
                    <a:cubicBezTo>
                      <a:pt x="976" y="2625"/>
                      <a:pt x="948" y="2625"/>
                      <a:pt x="920" y="2625"/>
                    </a:cubicBezTo>
                    <a:lnTo>
                      <a:pt x="828" y="2625"/>
                    </a:lnTo>
                    <a:cubicBezTo>
                      <a:pt x="594" y="2625"/>
                      <a:pt x="389" y="2420"/>
                      <a:pt x="389" y="2186"/>
                    </a:cubicBezTo>
                    <a:lnTo>
                      <a:pt x="389" y="1861"/>
                    </a:lnTo>
                    <a:cubicBezTo>
                      <a:pt x="389" y="1712"/>
                      <a:pt x="326" y="1592"/>
                      <a:pt x="241" y="1479"/>
                    </a:cubicBezTo>
                    <a:lnTo>
                      <a:pt x="177" y="1415"/>
                    </a:lnTo>
                    <a:lnTo>
                      <a:pt x="269" y="1302"/>
                    </a:lnTo>
                    <a:cubicBezTo>
                      <a:pt x="389" y="1210"/>
                      <a:pt x="446" y="1062"/>
                      <a:pt x="446" y="913"/>
                    </a:cubicBezTo>
                    <a:lnTo>
                      <a:pt x="446" y="559"/>
                    </a:lnTo>
                    <a:cubicBezTo>
                      <a:pt x="446" y="297"/>
                      <a:pt x="651" y="121"/>
                      <a:pt x="884" y="121"/>
                    </a:cubicBezTo>
                    <a:cubicBezTo>
                      <a:pt x="920" y="121"/>
                      <a:pt x="948" y="92"/>
                      <a:pt x="948" y="64"/>
                    </a:cubicBezTo>
                    <a:cubicBezTo>
                      <a:pt x="948" y="29"/>
                      <a:pt x="920" y="0"/>
                      <a:pt x="88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9" name="Google Shape;1489;g34fee0a54b2_4_0"/>
              <p:cNvSpPr/>
              <p:nvPr/>
            </p:nvSpPr>
            <p:spPr>
              <a:xfrm>
                <a:off x="4974736" y="2875340"/>
                <a:ext cx="33710" cy="95430"/>
              </a:xfrm>
              <a:custGeom>
                <a:avLst/>
                <a:gdLst/>
                <a:ahLst/>
                <a:cxnLst/>
                <a:rect l="l" t="t" r="r" b="b"/>
                <a:pathLst>
                  <a:path w="970" h="2746" extrusionOk="0">
                    <a:moveTo>
                      <a:pt x="114" y="0"/>
                    </a:moveTo>
                    <a:cubicBezTo>
                      <a:pt x="57" y="0"/>
                      <a:pt x="57" y="29"/>
                      <a:pt x="57" y="64"/>
                    </a:cubicBezTo>
                    <a:cubicBezTo>
                      <a:pt x="57" y="92"/>
                      <a:pt x="57" y="121"/>
                      <a:pt x="114" y="121"/>
                    </a:cubicBezTo>
                    <a:cubicBezTo>
                      <a:pt x="354" y="121"/>
                      <a:pt x="559" y="297"/>
                      <a:pt x="559" y="559"/>
                    </a:cubicBezTo>
                    <a:lnTo>
                      <a:pt x="559" y="913"/>
                    </a:lnTo>
                    <a:cubicBezTo>
                      <a:pt x="559" y="1062"/>
                      <a:pt x="588" y="1210"/>
                      <a:pt x="708" y="1302"/>
                    </a:cubicBezTo>
                    <a:lnTo>
                      <a:pt x="821" y="1415"/>
                    </a:lnTo>
                    <a:lnTo>
                      <a:pt x="765" y="1479"/>
                    </a:lnTo>
                    <a:cubicBezTo>
                      <a:pt x="644" y="1564"/>
                      <a:pt x="588" y="1712"/>
                      <a:pt x="588" y="1861"/>
                    </a:cubicBezTo>
                    <a:lnTo>
                      <a:pt x="588" y="2186"/>
                    </a:lnTo>
                    <a:cubicBezTo>
                      <a:pt x="588" y="2420"/>
                      <a:pt x="382" y="2625"/>
                      <a:pt x="149" y="2625"/>
                    </a:cubicBezTo>
                    <a:lnTo>
                      <a:pt x="57" y="2625"/>
                    </a:lnTo>
                    <a:cubicBezTo>
                      <a:pt x="29" y="2625"/>
                      <a:pt x="0" y="2625"/>
                      <a:pt x="0" y="2682"/>
                    </a:cubicBezTo>
                    <a:cubicBezTo>
                      <a:pt x="0" y="2717"/>
                      <a:pt x="29" y="2745"/>
                      <a:pt x="57" y="2745"/>
                    </a:cubicBezTo>
                    <a:lnTo>
                      <a:pt x="149" y="2745"/>
                    </a:lnTo>
                    <a:cubicBezTo>
                      <a:pt x="467" y="2745"/>
                      <a:pt x="708" y="2476"/>
                      <a:pt x="708" y="2186"/>
                    </a:cubicBezTo>
                    <a:lnTo>
                      <a:pt x="708" y="1861"/>
                    </a:lnTo>
                    <a:cubicBezTo>
                      <a:pt x="708" y="1741"/>
                      <a:pt x="765" y="1656"/>
                      <a:pt x="821" y="1564"/>
                    </a:cubicBezTo>
                    <a:lnTo>
                      <a:pt x="970" y="1415"/>
                    </a:lnTo>
                    <a:lnTo>
                      <a:pt x="793" y="1210"/>
                    </a:lnTo>
                    <a:cubicBezTo>
                      <a:pt x="708" y="1125"/>
                      <a:pt x="680" y="1033"/>
                      <a:pt x="680" y="913"/>
                    </a:cubicBezTo>
                    <a:lnTo>
                      <a:pt x="680" y="559"/>
                    </a:lnTo>
                    <a:cubicBezTo>
                      <a:pt x="680" y="241"/>
                      <a:pt x="411" y="0"/>
                      <a:pt x="11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0" name="Google Shape;1490;g34fee0a54b2_4_0"/>
              <p:cNvSpPr/>
              <p:nvPr/>
            </p:nvSpPr>
            <p:spPr>
              <a:xfrm>
                <a:off x="4858940" y="2899910"/>
                <a:ext cx="51156" cy="47263"/>
              </a:xfrm>
              <a:custGeom>
                <a:avLst/>
                <a:gdLst/>
                <a:ahLst/>
                <a:cxnLst/>
                <a:rect l="l" t="t" r="r" b="b"/>
                <a:pathLst>
                  <a:path w="1472" h="1360" extrusionOk="0">
                    <a:moveTo>
                      <a:pt x="0" y="1"/>
                    </a:moveTo>
                    <a:lnTo>
                      <a:pt x="0" y="1359"/>
                    </a:lnTo>
                    <a:lnTo>
                      <a:pt x="1472" y="1359"/>
                    </a:lnTo>
                    <a:lnTo>
                      <a:pt x="147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1" name="Google Shape;1491;g34fee0a54b2_4_0"/>
              <p:cNvSpPr/>
              <p:nvPr/>
            </p:nvSpPr>
            <p:spPr>
              <a:xfrm>
                <a:off x="5042330" y="2867208"/>
                <a:ext cx="23666" cy="116838"/>
              </a:xfrm>
              <a:custGeom>
                <a:avLst/>
                <a:gdLst/>
                <a:ahLst/>
                <a:cxnLst/>
                <a:rect l="l" t="t" r="r" b="b"/>
                <a:pathLst>
                  <a:path w="681" h="3362" extrusionOk="0">
                    <a:moveTo>
                      <a:pt x="616" y="1"/>
                    </a:moveTo>
                    <a:cubicBezTo>
                      <a:pt x="588" y="1"/>
                      <a:pt x="560" y="1"/>
                      <a:pt x="560" y="29"/>
                    </a:cubicBezTo>
                    <a:cubicBezTo>
                      <a:pt x="29" y="1034"/>
                      <a:pt x="1" y="2300"/>
                      <a:pt x="532" y="3333"/>
                    </a:cubicBezTo>
                    <a:cubicBezTo>
                      <a:pt x="532" y="3361"/>
                      <a:pt x="560" y="3361"/>
                      <a:pt x="588" y="3361"/>
                    </a:cubicBezTo>
                    <a:lnTo>
                      <a:pt x="616" y="3361"/>
                    </a:lnTo>
                    <a:cubicBezTo>
                      <a:pt x="645" y="3333"/>
                      <a:pt x="645" y="3305"/>
                      <a:pt x="645" y="3269"/>
                    </a:cubicBezTo>
                    <a:cubicBezTo>
                      <a:pt x="149" y="2300"/>
                      <a:pt x="149" y="1062"/>
                      <a:pt x="645" y="86"/>
                    </a:cubicBezTo>
                    <a:cubicBezTo>
                      <a:pt x="680" y="58"/>
                      <a:pt x="645" y="29"/>
                      <a:pt x="61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2" name="Google Shape;1492;g34fee0a54b2_4_0"/>
              <p:cNvSpPr/>
              <p:nvPr/>
            </p:nvSpPr>
            <p:spPr>
              <a:xfrm>
                <a:off x="5296303" y="2867208"/>
                <a:ext cx="22659" cy="116838"/>
              </a:xfrm>
              <a:custGeom>
                <a:avLst/>
                <a:gdLst/>
                <a:ahLst/>
                <a:cxnLst/>
                <a:rect l="l" t="t" r="r" b="b"/>
                <a:pathLst>
                  <a:path w="652" h="3362" extrusionOk="0">
                    <a:moveTo>
                      <a:pt x="29" y="1"/>
                    </a:moveTo>
                    <a:cubicBezTo>
                      <a:pt x="1" y="29"/>
                      <a:pt x="1" y="58"/>
                      <a:pt x="1" y="86"/>
                    </a:cubicBezTo>
                    <a:cubicBezTo>
                      <a:pt x="531" y="1062"/>
                      <a:pt x="531" y="2300"/>
                      <a:pt x="29" y="3269"/>
                    </a:cubicBezTo>
                    <a:cubicBezTo>
                      <a:pt x="29" y="3305"/>
                      <a:pt x="29" y="3333"/>
                      <a:pt x="57" y="3361"/>
                    </a:cubicBezTo>
                    <a:lnTo>
                      <a:pt x="93" y="3361"/>
                    </a:lnTo>
                    <a:cubicBezTo>
                      <a:pt x="121" y="3361"/>
                      <a:pt x="121" y="3361"/>
                      <a:pt x="149" y="3333"/>
                    </a:cubicBezTo>
                    <a:cubicBezTo>
                      <a:pt x="652" y="2300"/>
                      <a:pt x="652" y="1034"/>
                      <a:pt x="121" y="29"/>
                    </a:cubicBezTo>
                    <a:cubicBezTo>
                      <a:pt x="121" y="1"/>
                      <a:pt x="57" y="1"/>
                      <a:pt x="2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3" name="Google Shape;1493;g34fee0a54b2_4_0"/>
              <p:cNvSpPr/>
              <p:nvPr/>
            </p:nvSpPr>
            <p:spPr>
              <a:xfrm>
                <a:off x="5069889" y="2909259"/>
                <a:ext cx="49210" cy="32737"/>
              </a:xfrm>
              <a:custGeom>
                <a:avLst/>
                <a:gdLst/>
                <a:ahLst/>
                <a:cxnLst/>
                <a:rect l="l" t="t" r="r" b="b"/>
                <a:pathLst>
                  <a:path w="1416" h="942" extrusionOk="0">
                    <a:moveTo>
                      <a:pt x="0" y="1"/>
                    </a:moveTo>
                    <a:lnTo>
                      <a:pt x="0" y="942"/>
                    </a:lnTo>
                    <a:lnTo>
                      <a:pt x="1415" y="942"/>
                    </a:lnTo>
                    <a:lnTo>
                      <a:pt x="141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4" name="Google Shape;1494;g34fee0a54b2_4_0"/>
              <p:cNvSpPr/>
              <p:nvPr/>
            </p:nvSpPr>
            <p:spPr>
              <a:xfrm>
                <a:off x="5245182" y="2909259"/>
                <a:ext cx="49210" cy="32737"/>
              </a:xfrm>
              <a:custGeom>
                <a:avLst/>
                <a:gdLst/>
                <a:ahLst/>
                <a:cxnLst/>
                <a:rect l="l" t="t" r="r" b="b"/>
                <a:pathLst>
                  <a:path w="1416" h="942" extrusionOk="0">
                    <a:moveTo>
                      <a:pt x="0" y="1"/>
                    </a:moveTo>
                    <a:lnTo>
                      <a:pt x="0" y="942"/>
                    </a:lnTo>
                    <a:lnTo>
                      <a:pt x="1415" y="942"/>
                    </a:lnTo>
                    <a:lnTo>
                      <a:pt x="141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5" name="Google Shape;1495;g34fee0a54b2_4_0"/>
              <p:cNvSpPr/>
              <p:nvPr/>
            </p:nvSpPr>
            <p:spPr>
              <a:xfrm>
                <a:off x="5142661" y="2908286"/>
                <a:ext cx="50183" cy="33710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970" extrusionOk="0">
                    <a:moveTo>
                      <a:pt x="0" y="0"/>
                    </a:moveTo>
                    <a:lnTo>
                      <a:pt x="0" y="970"/>
                    </a:lnTo>
                    <a:lnTo>
                      <a:pt x="1443" y="9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6" name="Google Shape;1496;g34fee0a54b2_4_0"/>
              <p:cNvSpPr/>
              <p:nvPr/>
            </p:nvSpPr>
            <p:spPr>
              <a:xfrm>
                <a:off x="5175363" y="2908286"/>
                <a:ext cx="50426" cy="33710"/>
              </a:xfrm>
              <a:custGeom>
                <a:avLst/>
                <a:gdLst/>
                <a:ahLst/>
                <a:cxnLst/>
                <a:rect l="l" t="t" r="r" b="b"/>
                <a:pathLst>
                  <a:path w="1451" h="970" extrusionOk="0">
                    <a:moveTo>
                      <a:pt x="0" y="0"/>
                    </a:moveTo>
                    <a:lnTo>
                      <a:pt x="1450" y="970"/>
                    </a:lnTo>
                    <a:lnTo>
                      <a:pt x="145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7" name="Google Shape;1497;g34fee0a54b2_4_0"/>
              <p:cNvSpPr/>
              <p:nvPr/>
            </p:nvSpPr>
            <p:spPr>
              <a:xfrm>
                <a:off x="5081184" y="2929659"/>
                <a:ext cx="31764" cy="4240"/>
              </a:xfrm>
              <a:custGeom>
                <a:avLst/>
                <a:gdLst/>
                <a:ahLst/>
                <a:cxnLst/>
                <a:rect l="l" t="t" r="r" b="b"/>
                <a:pathLst>
                  <a:path w="914" h="122" extrusionOk="0">
                    <a:moveTo>
                      <a:pt x="57" y="1"/>
                    </a:moveTo>
                    <a:cubicBezTo>
                      <a:pt x="29" y="1"/>
                      <a:pt x="1" y="29"/>
                      <a:pt x="1" y="57"/>
                    </a:cubicBezTo>
                    <a:cubicBezTo>
                      <a:pt x="1" y="93"/>
                      <a:pt x="29" y="121"/>
                      <a:pt x="57" y="121"/>
                    </a:cubicBezTo>
                    <a:lnTo>
                      <a:pt x="857" y="121"/>
                    </a:lnTo>
                    <a:cubicBezTo>
                      <a:pt x="885" y="121"/>
                      <a:pt x="913" y="93"/>
                      <a:pt x="913" y="57"/>
                    </a:cubicBezTo>
                    <a:cubicBezTo>
                      <a:pt x="913" y="29"/>
                      <a:pt x="885" y="1"/>
                      <a:pt x="85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8" name="Google Shape;1498;g34fee0a54b2_4_0"/>
              <p:cNvSpPr/>
              <p:nvPr/>
            </p:nvSpPr>
            <p:spPr>
              <a:xfrm>
                <a:off x="5254287" y="2929659"/>
                <a:ext cx="32945" cy="4240"/>
              </a:xfrm>
              <a:custGeom>
                <a:avLst/>
                <a:gdLst/>
                <a:ahLst/>
                <a:cxnLst/>
                <a:rect l="l" t="t" r="r" b="b"/>
                <a:pathLst>
                  <a:path w="948" h="122" extrusionOk="0">
                    <a:moveTo>
                      <a:pt x="64" y="1"/>
                    </a:moveTo>
                    <a:cubicBezTo>
                      <a:pt x="28" y="1"/>
                      <a:pt x="0" y="29"/>
                      <a:pt x="0" y="57"/>
                    </a:cubicBezTo>
                    <a:cubicBezTo>
                      <a:pt x="0" y="93"/>
                      <a:pt x="28" y="121"/>
                      <a:pt x="64" y="121"/>
                    </a:cubicBezTo>
                    <a:lnTo>
                      <a:pt x="884" y="121"/>
                    </a:lnTo>
                    <a:cubicBezTo>
                      <a:pt x="913" y="121"/>
                      <a:pt x="948" y="93"/>
                      <a:pt x="948" y="57"/>
                    </a:cubicBezTo>
                    <a:cubicBezTo>
                      <a:pt x="948" y="29"/>
                      <a:pt x="913" y="1"/>
                      <a:pt x="88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9" name="Google Shape;1499;g34fee0a54b2_4_0"/>
              <p:cNvSpPr/>
              <p:nvPr/>
            </p:nvSpPr>
            <p:spPr>
              <a:xfrm>
                <a:off x="4894840" y="2909259"/>
                <a:ext cx="3962" cy="31764"/>
              </a:xfrm>
              <a:custGeom>
                <a:avLst/>
                <a:gdLst/>
                <a:ahLst/>
                <a:cxnLst/>
                <a:rect l="l" t="t" r="r" b="b"/>
                <a:pathLst>
                  <a:path w="114" h="914" extrusionOk="0">
                    <a:moveTo>
                      <a:pt x="57" y="1"/>
                    </a:moveTo>
                    <a:cubicBezTo>
                      <a:pt x="29" y="1"/>
                      <a:pt x="0" y="1"/>
                      <a:pt x="0" y="57"/>
                    </a:cubicBezTo>
                    <a:lnTo>
                      <a:pt x="0" y="857"/>
                    </a:lnTo>
                    <a:cubicBezTo>
                      <a:pt x="0" y="885"/>
                      <a:pt x="29" y="913"/>
                      <a:pt x="57" y="913"/>
                    </a:cubicBezTo>
                    <a:cubicBezTo>
                      <a:pt x="85" y="913"/>
                      <a:pt x="114" y="885"/>
                      <a:pt x="114" y="857"/>
                    </a:cubicBezTo>
                    <a:lnTo>
                      <a:pt x="114" y="57"/>
                    </a:lnTo>
                    <a:cubicBezTo>
                      <a:pt x="114" y="1"/>
                      <a:pt x="85" y="1"/>
                      <a:pt x="5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0" name="Google Shape;1500;g34fee0a54b2_4_0"/>
              <p:cNvSpPr/>
              <p:nvPr/>
            </p:nvSpPr>
            <p:spPr>
              <a:xfrm>
                <a:off x="4923337" y="2899910"/>
                <a:ext cx="51434" cy="47263"/>
              </a:xfrm>
              <a:custGeom>
                <a:avLst/>
                <a:gdLst/>
                <a:ahLst/>
                <a:cxnLst/>
                <a:rect l="l" t="t" r="r" b="b"/>
                <a:pathLst>
                  <a:path w="1480" h="1360" extrusionOk="0">
                    <a:moveTo>
                      <a:pt x="1" y="1"/>
                    </a:moveTo>
                    <a:lnTo>
                      <a:pt x="1" y="1359"/>
                    </a:lnTo>
                    <a:lnTo>
                      <a:pt x="1479" y="1359"/>
                    </a:lnTo>
                    <a:lnTo>
                      <a:pt x="147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1" name="Google Shape;1501;g34fee0a54b2_4_0"/>
              <p:cNvSpPr/>
              <p:nvPr/>
            </p:nvSpPr>
            <p:spPr>
              <a:xfrm>
                <a:off x="4959236" y="2909259"/>
                <a:ext cx="4240" cy="31764"/>
              </a:xfrm>
              <a:custGeom>
                <a:avLst/>
                <a:gdLst/>
                <a:ahLst/>
                <a:cxnLst/>
                <a:rect l="l" t="t" r="r" b="b"/>
                <a:pathLst>
                  <a:path w="122" h="914" extrusionOk="0">
                    <a:moveTo>
                      <a:pt x="64" y="1"/>
                    </a:moveTo>
                    <a:cubicBezTo>
                      <a:pt x="29" y="1"/>
                      <a:pt x="1" y="1"/>
                      <a:pt x="1" y="57"/>
                    </a:cubicBezTo>
                    <a:lnTo>
                      <a:pt x="1" y="857"/>
                    </a:lnTo>
                    <a:cubicBezTo>
                      <a:pt x="1" y="885"/>
                      <a:pt x="29" y="913"/>
                      <a:pt x="64" y="913"/>
                    </a:cubicBezTo>
                    <a:cubicBezTo>
                      <a:pt x="121" y="913"/>
                      <a:pt x="121" y="885"/>
                      <a:pt x="121" y="857"/>
                    </a:cubicBezTo>
                    <a:lnTo>
                      <a:pt x="121" y="57"/>
                    </a:lnTo>
                    <a:cubicBezTo>
                      <a:pt x="121" y="1"/>
                      <a:pt x="121" y="1"/>
                      <a:pt x="6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2" name="Google Shape;1502;g34fee0a54b2_4_0"/>
              <p:cNvSpPr/>
              <p:nvPr/>
            </p:nvSpPr>
            <p:spPr>
              <a:xfrm>
                <a:off x="4805595" y="2781716"/>
                <a:ext cx="50183" cy="62937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1811" extrusionOk="0">
                    <a:moveTo>
                      <a:pt x="1387" y="1"/>
                    </a:moveTo>
                    <a:cubicBezTo>
                      <a:pt x="1368" y="1"/>
                      <a:pt x="1349" y="13"/>
                      <a:pt x="1330" y="13"/>
                    </a:cubicBezTo>
                    <a:lnTo>
                      <a:pt x="29" y="1725"/>
                    </a:lnTo>
                    <a:cubicBezTo>
                      <a:pt x="0" y="1725"/>
                      <a:pt x="0" y="1782"/>
                      <a:pt x="29" y="1782"/>
                    </a:cubicBezTo>
                    <a:lnTo>
                      <a:pt x="64" y="1810"/>
                    </a:lnTo>
                    <a:cubicBezTo>
                      <a:pt x="92" y="1810"/>
                      <a:pt x="121" y="1782"/>
                      <a:pt x="121" y="1782"/>
                    </a:cubicBezTo>
                    <a:lnTo>
                      <a:pt x="1415" y="105"/>
                    </a:lnTo>
                    <a:cubicBezTo>
                      <a:pt x="1443" y="70"/>
                      <a:pt x="1443" y="41"/>
                      <a:pt x="1415" y="13"/>
                    </a:cubicBezTo>
                    <a:cubicBezTo>
                      <a:pt x="1406" y="4"/>
                      <a:pt x="1396" y="1"/>
                      <a:pt x="138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3" name="Google Shape;1503;g34fee0a54b2_4_0"/>
              <p:cNvSpPr/>
              <p:nvPr/>
            </p:nvSpPr>
            <p:spPr>
              <a:xfrm>
                <a:off x="4841494" y="2781716"/>
                <a:ext cx="50183" cy="62937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1811" extrusionOk="0">
                    <a:moveTo>
                      <a:pt x="1387" y="1"/>
                    </a:moveTo>
                    <a:cubicBezTo>
                      <a:pt x="1368" y="1"/>
                      <a:pt x="1349" y="13"/>
                      <a:pt x="1330" y="13"/>
                    </a:cubicBezTo>
                    <a:lnTo>
                      <a:pt x="28" y="1725"/>
                    </a:lnTo>
                    <a:cubicBezTo>
                      <a:pt x="0" y="1725"/>
                      <a:pt x="0" y="1782"/>
                      <a:pt x="28" y="1782"/>
                    </a:cubicBezTo>
                    <a:cubicBezTo>
                      <a:pt x="28" y="1810"/>
                      <a:pt x="57" y="1810"/>
                      <a:pt x="57" y="1810"/>
                    </a:cubicBezTo>
                    <a:cubicBezTo>
                      <a:pt x="92" y="1810"/>
                      <a:pt x="92" y="1782"/>
                      <a:pt x="120" y="1782"/>
                    </a:cubicBezTo>
                    <a:lnTo>
                      <a:pt x="1415" y="105"/>
                    </a:lnTo>
                    <a:cubicBezTo>
                      <a:pt x="1443" y="70"/>
                      <a:pt x="1443" y="41"/>
                      <a:pt x="1415" y="13"/>
                    </a:cubicBezTo>
                    <a:cubicBezTo>
                      <a:pt x="1406" y="4"/>
                      <a:pt x="1396" y="1"/>
                      <a:pt x="138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4" name="Google Shape;1504;g34fee0a54b2_4_0"/>
              <p:cNvSpPr/>
              <p:nvPr/>
            </p:nvSpPr>
            <p:spPr>
              <a:xfrm>
                <a:off x="4996109" y="2781716"/>
                <a:ext cx="50217" cy="62937"/>
              </a:xfrm>
              <a:custGeom>
                <a:avLst/>
                <a:gdLst/>
                <a:ahLst/>
                <a:cxnLst/>
                <a:rect l="l" t="t" r="r" b="b"/>
                <a:pathLst>
                  <a:path w="1445" h="1811" extrusionOk="0">
                    <a:moveTo>
                      <a:pt x="1388" y="1"/>
                    </a:moveTo>
                    <a:cubicBezTo>
                      <a:pt x="1369" y="1"/>
                      <a:pt x="1350" y="13"/>
                      <a:pt x="1331" y="13"/>
                    </a:cubicBezTo>
                    <a:lnTo>
                      <a:pt x="29" y="1725"/>
                    </a:lnTo>
                    <a:cubicBezTo>
                      <a:pt x="1" y="1725"/>
                      <a:pt x="1" y="1782"/>
                      <a:pt x="29" y="1782"/>
                    </a:cubicBezTo>
                    <a:cubicBezTo>
                      <a:pt x="65" y="1810"/>
                      <a:pt x="65" y="1810"/>
                      <a:pt x="93" y="1810"/>
                    </a:cubicBezTo>
                    <a:lnTo>
                      <a:pt x="121" y="1782"/>
                    </a:lnTo>
                    <a:lnTo>
                      <a:pt x="1444" y="105"/>
                    </a:lnTo>
                    <a:cubicBezTo>
                      <a:pt x="1444" y="70"/>
                      <a:pt x="1444" y="41"/>
                      <a:pt x="1416" y="13"/>
                    </a:cubicBezTo>
                    <a:cubicBezTo>
                      <a:pt x="1406" y="4"/>
                      <a:pt x="1397" y="1"/>
                      <a:pt x="138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5" name="Google Shape;1505;g34fee0a54b2_4_0"/>
              <p:cNvSpPr/>
              <p:nvPr/>
            </p:nvSpPr>
            <p:spPr>
              <a:xfrm>
                <a:off x="5032009" y="2781716"/>
                <a:ext cx="50183" cy="62937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1811" extrusionOk="0">
                    <a:moveTo>
                      <a:pt x="1387" y="1"/>
                    </a:moveTo>
                    <a:cubicBezTo>
                      <a:pt x="1369" y="1"/>
                      <a:pt x="1350" y="13"/>
                      <a:pt x="1331" y="13"/>
                    </a:cubicBezTo>
                    <a:lnTo>
                      <a:pt x="29" y="1725"/>
                    </a:lnTo>
                    <a:cubicBezTo>
                      <a:pt x="1" y="1725"/>
                      <a:pt x="1" y="1782"/>
                      <a:pt x="29" y="1782"/>
                    </a:cubicBezTo>
                    <a:lnTo>
                      <a:pt x="57" y="1810"/>
                    </a:lnTo>
                    <a:cubicBezTo>
                      <a:pt x="93" y="1810"/>
                      <a:pt x="121" y="1782"/>
                      <a:pt x="121" y="1782"/>
                    </a:cubicBezTo>
                    <a:lnTo>
                      <a:pt x="1416" y="105"/>
                    </a:lnTo>
                    <a:cubicBezTo>
                      <a:pt x="1444" y="70"/>
                      <a:pt x="1444" y="41"/>
                      <a:pt x="1416" y="13"/>
                    </a:cubicBezTo>
                    <a:cubicBezTo>
                      <a:pt x="1406" y="4"/>
                      <a:pt x="1397" y="1"/>
                      <a:pt x="138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6" name="Google Shape;1506;g34fee0a54b2_4_0"/>
              <p:cNvSpPr/>
              <p:nvPr/>
            </p:nvSpPr>
            <p:spPr>
              <a:xfrm>
                <a:off x="5070862" y="2818068"/>
                <a:ext cx="36907" cy="4205"/>
              </a:xfrm>
              <a:custGeom>
                <a:avLst/>
                <a:gdLst/>
                <a:ahLst/>
                <a:cxnLst/>
                <a:rect l="l" t="t" r="r" b="b"/>
                <a:pathLst>
                  <a:path w="1062" h="121" extrusionOk="0">
                    <a:moveTo>
                      <a:pt x="64" y="0"/>
                    </a:moveTo>
                    <a:cubicBezTo>
                      <a:pt x="36" y="0"/>
                      <a:pt x="1" y="28"/>
                      <a:pt x="1" y="57"/>
                    </a:cubicBezTo>
                    <a:cubicBezTo>
                      <a:pt x="1" y="85"/>
                      <a:pt x="36" y="120"/>
                      <a:pt x="64" y="120"/>
                    </a:cubicBezTo>
                    <a:lnTo>
                      <a:pt x="1005" y="120"/>
                    </a:lnTo>
                    <a:cubicBezTo>
                      <a:pt x="1033" y="120"/>
                      <a:pt x="1062" y="85"/>
                      <a:pt x="1062" y="57"/>
                    </a:cubicBezTo>
                    <a:cubicBezTo>
                      <a:pt x="1062" y="28"/>
                      <a:pt x="1033" y="0"/>
                      <a:pt x="100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7" name="Google Shape;1507;g34fee0a54b2_4_0"/>
              <p:cNvSpPr/>
              <p:nvPr/>
            </p:nvSpPr>
            <p:spPr>
              <a:xfrm>
                <a:off x="4956282" y="2818068"/>
                <a:ext cx="36942" cy="420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21" extrusionOk="0">
                    <a:moveTo>
                      <a:pt x="57" y="0"/>
                    </a:moveTo>
                    <a:cubicBezTo>
                      <a:pt x="29" y="0"/>
                      <a:pt x="1" y="28"/>
                      <a:pt x="1" y="57"/>
                    </a:cubicBezTo>
                    <a:cubicBezTo>
                      <a:pt x="1" y="85"/>
                      <a:pt x="29" y="120"/>
                      <a:pt x="57" y="120"/>
                    </a:cubicBezTo>
                    <a:lnTo>
                      <a:pt x="998" y="120"/>
                    </a:lnTo>
                    <a:cubicBezTo>
                      <a:pt x="1034" y="120"/>
                      <a:pt x="1062" y="85"/>
                      <a:pt x="1062" y="57"/>
                    </a:cubicBezTo>
                    <a:cubicBezTo>
                      <a:pt x="1062" y="28"/>
                      <a:pt x="1034" y="0"/>
                      <a:pt x="99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8" name="Google Shape;1508;g34fee0a54b2_4_0"/>
              <p:cNvSpPr/>
              <p:nvPr/>
            </p:nvSpPr>
            <p:spPr>
              <a:xfrm>
                <a:off x="4879340" y="2790995"/>
                <a:ext cx="43058" cy="59774"/>
              </a:xfrm>
              <a:custGeom>
                <a:avLst/>
                <a:gdLst/>
                <a:ahLst/>
                <a:cxnLst/>
                <a:rect l="l" t="t" r="r" b="b"/>
                <a:pathLst>
                  <a:path w="1239" h="1720" extrusionOk="0">
                    <a:moveTo>
                      <a:pt x="1179" y="0"/>
                    </a:moveTo>
                    <a:cubicBezTo>
                      <a:pt x="1171" y="0"/>
                      <a:pt x="1162" y="4"/>
                      <a:pt x="1154" y="15"/>
                    </a:cubicBezTo>
                    <a:lnTo>
                      <a:pt x="1" y="807"/>
                    </a:lnTo>
                    <a:lnTo>
                      <a:pt x="1005" y="1692"/>
                    </a:lnTo>
                    <a:lnTo>
                      <a:pt x="1033" y="1720"/>
                    </a:lnTo>
                    <a:cubicBezTo>
                      <a:pt x="1062" y="1720"/>
                      <a:pt x="1062" y="1692"/>
                      <a:pt x="1090" y="1692"/>
                    </a:cubicBezTo>
                    <a:cubicBezTo>
                      <a:pt x="1090" y="1663"/>
                      <a:pt x="1090" y="1635"/>
                      <a:pt x="1062" y="1607"/>
                    </a:cubicBezTo>
                    <a:lnTo>
                      <a:pt x="177" y="807"/>
                    </a:lnTo>
                    <a:lnTo>
                      <a:pt x="1210" y="100"/>
                    </a:lnTo>
                    <a:cubicBezTo>
                      <a:pt x="1239" y="100"/>
                      <a:pt x="1239" y="72"/>
                      <a:pt x="1239" y="43"/>
                    </a:cubicBezTo>
                    <a:cubicBezTo>
                      <a:pt x="1219" y="23"/>
                      <a:pt x="1199" y="0"/>
                      <a:pt x="117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9" name="Google Shape;1509;g34fee0a54b2_4_0"/>
              <p:cNvSpPr/>
              <p:nvPr/>
            </p:nvSpPr>
            <p:spPr>
              <a:xfrm>
                <a:off x="4914266" y="2797633"/>
                <a:ext cx="31729" cy="50217"/>
              </a:xfrm>
              <a:custGeom>
                <a:avLst/>
                <a:gdLst/>
                <a:ahLst/>
                <a:cxnLst/>
                <a:rect l="l" t="t" r="r" b="b"/>
                <a:pathLst>
                  <a:path w="913" h="1445" extrusionOk="0">
                    <a:moveTo>
                      <a:pt x="913" y="1"/>
                    </a:moveTo>
                    <a:lnTo>
                      <a:pt x="0" y="616"/>
                    </a:lnTo>
                    <a:lnTo>
                      <a:pt x="913" y="1444"/>
                    </a:lnTo>
                    <a:lnTo>
                      <a:pt x="91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0" name="Google Shape;1510;g34fee0a54b2_4_0"/>
              <p:cNvSpPr/>
              <p:nvPr/>
            </p:nvSpPr>
            <p:spPr>
              <a:xfrm>
                <a:off x="4922364" y="2807329"/>
                <a:ext cx="19461" cy="13692"/>
              </a:xfrm>
              <a:custGeom>
                <a:avLst/>
                <a:gdLst/>
                <a:ahLst/>
                <a:cxnLst/>
                <a:rect l="l" t="t" r="r" b="b"/>
                <a:pathLst>
                  <a:path w="560" h="394" extrusionOk="0">
                    <a:moveTo>
                      <a:pt x="499" y="0"/>
                    </a:moveTo>
                    <a:cubicBezTo>
                      <a:pt x="491" y="0"/>
                      <a:pt x="483" y="4"/>
                      <a:pt x="475" y="12"/>
                    </a:cubicBezTo>
                    <a:lnTo>
                      <a:pt x="64" y="281"/>
                    </a:lnTo>
                    <a:cubicBezTo>
                      <a:pt x="29" y="281"/>
                      <a:pt x="1" y="337"/>
                      <a:pt x="29" y="366"/>
                    </a:cubicBezTo>
                    <a:cubicBezTo>
                      <a:pt x="29" y="366"/>
                      <a:pt x="64" y="394"/>
                      <a:pt x="93" y="394"/>
                    </a:cubicBezTo>
                    <a:cubicBezTo>
                      <a:pt x="93" y="394"/>
                      <a:pt x="93" y="366"/>
                      <a:pt x="121" y="366"/>
                    </a:cubicBezTo>
                    <a:lnTo>
                      <a:pt x="531" y="104"/>
                    </a:lnTo>
                    <a:cubicBezTo>
                      <a:pt x="560" y="104"/>
                      <a:pt x="560" y="76"/>
                      <a:pt x="560" y="40"/>
                    </a:cubicBezTo>
                    <a:cubicBezTo>
                      <a:pt x="540" y="20"/>
                      <a:pt x="519" y="0"/>
                      <a:pt x="49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1" name="Google Shape;1511;g34fee0a54b2_4_0"/>
              <p:cNvSpPr/>
              <p:nvPr/>
            </p:nvSpPr>
            <p:spPr>
              <a:xfrm>
                <a:off x="5120037" y="2800587"/>
                <a:ext cx="65682" cy="36907"/>
              </a:xfrm>
              <a:custGeom>
                <a:avLst/>
                <a:gdLst/>
                <a:ahLst/>
                <a:cxnLst/>
                <a:rect l="l" t="t" r="r" b="b"/>
                <a:pathLst>
                  <a:path w="1890" h="1062" extrusionOk="0">
                    <a:moveTo>
                      <a:pt x="0" y="1"/>
                    </a:moveTo>
                    <a:lnTo>
                      <a:pt x="0" y="1062"/>
                    </a:lnTo>
                    <a:lnTo>
                      <a:pt x="1889" y="1062"/>
                    </a:lnTo>
                    <a:lnTo>
                      <a:pt x="188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2" name="Google Shape;1512;g34fee0a54b2_4_0"/>
              <p:cNvSpPr/>
              <p:nvPr/>
            </p:nvSpPr>
            <p:spPr>
              <a:xfrm>
                <a:off x="5133556" y="2826165"/>
                <a:ext cx="49210" cy="4205"/>
              </a:xfrm>
              <a:custGeom>
                <a:avLst/>
                <a:gdLst/>
                <a:ahLst/>
                <a:cxnLst/>
                <a:rect l="l" t="t" r="r" b="b"/>
                <a:pathLst>
                  <a:path w="1416" h="121" extrusionOk="0">
                    <a:moveTo>
                      <a:pt x="57" y="0"/>
                    </a:moveTo>
                    <a:cubicBezTo>
                      <a:pt x="29" y="0"/>
                      <a:pt x="1" y="29"/>
                      <a:pt x="1" y="64"/>
                    </a:cubicBezTo>
                    <a:cubicBezTo>
                      <a:pt x="1" y="92"/>
                      <a:pt x="29" y="121"/>
                      <a:pt x="57" y="121"/>
                    </a:cubicBezTo>
                    <a:lnTo>
                      <a:pt x="1352" y="121"/>
                    </a:lnTo>
                    <a:cubicBezTo>
                      <a:pt x="1380" y="121"/>
                      <a:pt x="1415" y="92"/>
                      <a:pt x="1415" y="64"/>
                    </a:cubicBezTo>
                    <a:cubicBezTo>
                      <a:pt x="1415" y="29"/>
                      <a:pt x="1380" y="0"/>
                      <a:pt x="135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7" name="Google Shape;1517;g34fee0a54b2_4_14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Описание и синтаксис на React.Profiler</a:t>
            </a:r>
            <a:endParaRPr/>
          </a:p>
        </p:txBody>
      </p:sp>
      <p:sp>
        <p:nvSpPr>
          <p:cNvPr id="1518" name="Google Shape;1518;g34fee0a54b2_4_140"/>
          <p:cNvSpPr/>
          <p:nvPr/>
        </p:nvSpPr>
        <p:spPr>
          <a:xfrm>
            <a:off x="568625" y="3744675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19" name="Google Shape;1519;g34fee0a54b2_4_140"/>
          <p:cNvGrpSpPr/>
          <p:nvPr/>
        </p:nvGrpSpPr>
        <p:grpSpPr>
          <a:xfrm>
            <a:off x="1127873" y="4474921"/>
            <a:ext cx="1184014" cy="258193"/>
            <a:chOff x="3734761" y="858758"/>
            <a:chExt cx="1184014" cy="258193"/>
          </a:xfrm>
        </p:grpSpPr>
        <p:grpSp>
          <p:nvGrpSpPr>
            <p:cNvPr id="1520" name="Google Shape;1520;g34fee0a54b2_4_140"/>
            <p:cNvGrpSpPr/>
            <p:nvPr/>
          </p:nvGrpSpPr>
          <p:grpSpPr>
            <a:xfrm>
              <a:off x="3734761" y="858758"/>
              <a:ext cx="1184014" cy="258193"/>
              <a:chOff x="4002795" y="1877329"/>
              <a:chExt cx="345546" cy="75352"/>
            </a:xfrm>
          </p:grpSpPr>
          <p:sp>
            <p:nvSpPr>
              <p:cNvPr id="1521" name="Google Shape;1521;g34fee0a54b2_4_140"/>
              <p:cNvSpPr/>
              <p:nvPr/>
            </p:nvSpPr>
            <p:spPr>
              <a:xfrm>
                <a:off x="4002795" y="1877329"/>
                <a:ext cx="345546" cy="75352"/>
              </a:xfrm>
              <a:custGeom>
                <a:avLst/>
                <a:gdLst/>
                <a:ahLst/>
                <a:cxnLst/>
                <a:rect l="l" t="t" r="r" b="b"/>
                <a:pathLst>
                  <a:path w="9997" h="2180" extrusionOk="0">
                    <a:moveTo>
                      <a:pt x="0" y="0"/>
                    </a:moveTo>
                    <a:lnTo>
                      <a:pt x="0" y="2179"/>
                    </a:lnTo>
                    <a:lnTo>
                      <a:pt x="9996" y="2179"/>
                    </a:lnTo>
                    <a:lnTo>
                      <a:pt x="999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2" name="Google Shape;1522;g34fee0a54b2_4_140"/>
              <p:cNvSpPr/>
              <p:nvPr/>
            </p:nvSpPr>
            <p:spPr>
              <a:xfrm>
                <a:off x="4270785" y="1897619"/>
                <a:ext cx="21569" cy="34738"/>
              </a:xfrm>
              <a:custGeom>
                <a:avLst/>
                <a:gdLst/>
                <a:ahLst/>
                <a:cxnLst/>
                <a:rect l="l" t="t" r="r" b="b"/>
                <a:pathLst>
                  <a:path w="624" h="1005" extrusionOk="0">
                    <a:moveTo>
                      <a:pt x="559" y="0"/>
                    </a:moveTo>
                    <a:lnTo>
                      <a:pt x="1" y="595"/>
                    </a:lnTo>
                    <a:lnTo>
                      <a:pt x="559" y="1005"/>
                    </a:lnTo>
                    <a:lnTo>
                      <a:pt x="623" y="948"/>
                    </a:lnTo>
                    <a:lnTo>
                      <a:pt x="121" y="595"/>
                    </a:lnTo>
                    <a:lnTo>
                      <a:pt x="623" y="64"/>
                    </a:lnTo>
                    <a:lnTo>
                      <a:pt x="55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3" name="Google Shape;1523;g34fee0a54b2_4_140"/>
              <p:cNvSpPr/>
              <p:nvPr/>
            </p:nvSpPr>
            <p:spPr>
              <a:xfrm>
                <a:off x="4254401" y="1897619"/>
                <a:ext cx="22536" cy="34738"/>
              </a:xfrm>
              <a:custGeom>
                <a:avLst/>
                <a:gdLst/>
                <a:ahLst/>
                <a:cxnLst/>
                <a:rect l="l" t="t" r="r" b="b"/>
                <a:pathLst>
                  <a:path w="652" h="1005" extrusionOk="0">
                    <a:moveTo>
                      <a:pt x="595" y="0"/>
                    </a:moveTo>
                    <a:lnTo>
                      <a:pt x="1" y="595"/>
                    </a:lnTo>
                    <a:lnTo>
                      <a:pt x="595" y="1005"/>
                    </a:lnTo>
                    <a:lnTo>
                      <a:pt x="651" y="948"/>
                    </a:lnTo>
                    <a:lnTo>
                      <a:pt x="149" y="595"/>
                    </a:lnTo>
                    <a:lnTo>
                      <a:pt x="651" y="64"/>
                    </a:lnTo>
                    <a:lnTo>
                      <a:pt x="59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4" name="Google Shape;1524;g34fee0a54b2_4_140"/>
              <p:cNvSpPr/>
              <p:nvPr/>
            </p:nvSpPr>
            <p:spPr>
              <a:xfrm>
                <a:off x="4055854" y="1885970"/>
                <a:ext cx="19356" cy="57654"/>
              </a:xfrm>
              <a:custGeom>
                <a:avLst/>
                <a:gdLst/>
                <a:ahLst/>
                <a:cxnLst/>
                <a:rect l="l" t="t" r="r" b="b"/>
                <a:pathLst>
                  <a:path w="560" h="1668" extrusionOk="0">
                    <a:moveTo>
                      <a:pt x="305" y="0"/>
                    </a:moveTo>
                    <a:cubicBezTo>
                      <a:pt x="264" y="0"/>
                      <a:pt x="226" y="22"/>
                      <a:pt x="205" y="47"/>
                    </a:cubicBezTo>
                    <a:cubicBezTo>
                      <a:pt x="149" y="76"/>
                      <a:pt x="85" y="160"/>
                      <a:pt x="85" y="252"/>
                    </a:cubicBezTo>
                    <a:cubicBezTo>
                      <a:pt x="57" y="309"/>
                      <a:pt x="85" y="401"/>
                      <a:pt x="85" y="458"/>
                    </a:cubicBezTo>
                    <a:cubicBezTo>
                      <a:pt x="120" y="514"/>
                      <a:pt x="120" y="542"/>
                      <a:pt x="120" y="578"/>
                    </a:cubicBezTo>
                    <a:cubicBezTo>
                      <a:pt x="120" y="691"/>
                      <a:pt x="85" y="783"/>
                      <a:pt x="0" y="811"/>
                    </a:cubicBezTo>
                    <a:lnTo>
                      <a:pt x="28" y="896"/>
                    </a:lnTo>
                    <a:lnTo>
                      <a:pt x="57" y="896"/>
                    </a:lnTo>
                    <a:cubicBezTo>
                      <a:pt x="85" y="932"/>
                      <a:pt x="120" y="932"/>
                      <a:pt x="120" y="960"/>
                    </a:cubicBezTo>
                    <a:lnTo>
                      <a:pt x="120" y="1108"/>
                    </a:lnTo>
                    <a:lnTo>
                      <a:pt x="120" y="1137"/>
                    </a:lnTo>
                    <a:cubicBezTo>
                      <a:pt x="85" y="1314"/>
                      <a:pt x="120" y="1427"/>
                      <a:pt x="177" y="1519"/>
                    </a:cubicBezTo>
                    <a:cubicBezTo>
                      <a:pt x="234" y="1604"/>
                      <a:pt x="326" y="1667"/>
                      <a:pt x="439" y="1667"/>
                    </a:cubicBezTo>
                    <a:cubicBezTo>
                      <a:pt x="474" y="1667"/>
                      <a:pt x="531" y="1667"/>
                      <a:pt x="559" y="1639"/>
                    </a:cubicBezTo>
                    <a:lnTo>
                      <a:pt x="531" y="1547"/>
                    </a:lnTo>
                    <a:cubicBezTo>
                      <a:pt x="498" y="1567"/>
                      <a:pt x="459" y="1576"/>
                      <a:pt x="421" y="1576"/>
                    </a:cubicBezTo>
                    <a:cubicBezTo>
                      <a:pt x="352" y="1576"/>
                      <a:pt x="285" y="1545"/>
                      <a:pt x="262" y="1490"/>
                    </a:cubicBezTo>
                    <a:cubicBezTo>
                      <a:pt x="205" y="1398"/>
                      <a:pt x="177" y="1285"/>
                      <a:pt x="205" y="1137"/>
                    </a:cubicBezTo>
                    <a:lnTo>
                      <a:pt x="205" y="932"/>
                    </a:lnTo>
                    <a:cubicBezTo>
                      <a:pt x="177" y="896"/>
                      <a:pt x="149" y="868"/>
                      <a:pt x="120" y="840"/>
                    </a:cubicBezTo>
                    <a:cubicBezTo>
                      <a:pt x="177" y="783"/>
                      <a:pt x="205" y="663"/>
                      <a:pt x="205" y="578"/>
                    </a:cubicBezTo>
                    <a:cubicBezTo>
                      <a:pt x="205" y="542"/>
                      <a:pt x="205" y="486"/>
                      <a:pt x="177" y="458"/>
                    </a:cubicBezTo>
                    <a:cubicBezTo>
                      <a:pt x="177" y="366"/>
                      <a:pt x="149" y="309"/>
                      <a:pt x="177" y="252"/>
                    </a:cubicBezTo>
                    <a:cubicBezTo>
                      <a:pt x="177" y="189"/>
                      <a:pt x="205" y="132"/>
                      <a:pt x="262" y="104"/>
                    </a:cubicBezTo>
                    <a:cubicBezTo>
                      <a:pt x="262" y="90"/>
                      <a:pt x="271" y="83"/>
                      <a:pt x="283" y="83"/>
                    </a:cubicBezTo>
                    <a:cubicBezTo>
                      <a:pt x="296" y="83"/>
                      <a:pt x="311" y="90"/>
                      <a:pt x="326" y="104"/>
                    </a:cubicBezTo>
                    <a:lnTo>
                      <a:pt x="354" y="12"/>
                    </a:lnTo>
                    <a:cubicBezTo>
                      <a:pt x="338" y="4"/>
                      <a:pt x="321" y="0"/>
                      <a:pt x="30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5" name="Google Shape;1525;g34fee0a54b2_4_140"/>
              <p:cNvSpPr/>
              <p:nvPr/>
            </p:nvSpPr>
            <p:spPr>
              <a:xfrm>
                <a:off x="4034319" y="1888563"/>
                <a:ext cx="9333" cy="51882"/>
              </a:xfrm>
              <a:custGeom>
                <a:avLst/>
                <a:gdLst/>
                <a:ahLst/>
                <a:cxnLst/>
                <a:rect l="l" t="t" r="r" b="b"/>
                <a:pathLst>
                  <a:path w="270" h="1501" extrusionOk="0">
                    <a:moveTo>
                      <a:pt x="213" y="1"/>
                    </a:moveTo>
                    <a:cubicBezTo>
                      <a:pt x="1" y="467"/>
                      <a:pt x="1" y="1033"/>
                      <a:pt x="177" y="1500"/>
                    </a:cubicBezTo>
                    <a:lnTo>
                      <a:pt x="269" y="1472"/>
                    </a:lnTo>
                    <a:cubicBezTo>
                      <a:pt x="93" y="1033"/>
                      <a:pt x="93" y="503"/>
                      <a:pt x="269" y="29"/>
                    </a:cubicBezTo>
                    <a:lnTo>
                      <a:pt x="21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6" name="Google Shape;1526;g34fee0a54b2_4_140"/>
              <p:cNvSpPr/>
              <p:nvPr/>
            </p:nvSpPr>
            <p:spPr>
              <a:xfrm>
                <a:off x="4303311" y="1885970"/>
                <a:ext cx="19598" cy="57654"/>
              </a:xfrm>
              <a:custGeom>
                <a:avLst/>
                <a:gdLst/>
                <a:ahLst/>
                <a:cxnLst/>
                <a:rect l="l" t="t" r="r" b="b"/>
                <a:pathLst>
                  <a:path w="567" h="1668" extrusionOk="0">
                    <a:moveTo>
                      <a:pt x="256" y="0"/>
                    </a:moveTo>
                    <a:cubicBezTo>
                      <a:pt x="243" y="0"/>
                      <a:pt x="229" y="4"/>
                      <a:pt x="213" y="12"/>
                    </a:cubicBezTo>
                    <a:lnTo>
                      <a:pt x="241" y="104"/>
                    </a:lnTo>
                    <a:cubicBezTo>
                      <a:pt x="255" y="90"/>
                      <a:pt x="262" y="83"/>
                      <a:pt x="269" y="83"/>
                    </a:cubicBezTo>
                    <a:cubicBezTo>
                      <a:pt x="276" y="83"/>
                      <a:pt x="283" y="90"/>
                      <a:pt x="298" y="104"/>
                    </a:cubicBezTo>
                    <a:cubicBezTo>
                      <a:pt x="354" y="132"/>
                      <a:pt x="390" y="189"/>
                      <a:pt x="390" y="252"/>
                    </a:cubicBezTo>
                    <a:lnTo>
                      <a:pt x="390" y="458"/>
                    </a:lnTo>
                    <a:cubicBezTo>
                      <a:pt x="354" y="486"/>
                      <a:pt x="354" y="542"/>
                      <a:pt x="354" y="578"/>
                    </a:cubicBezTo>
                    <a:cubicBezTo>
                      <a:pt x="354" y="663"/>
                      <a:pt x="390" y="783"/>
                      <a:pt x="446" y="840"/>
                    </a:cubicBezTo>
                    <a:cubicBezTo>
                      <a:pt x="390" y="868"/>
                      <a:pt x="390" y="896"/>
                      <a:pt x="354" y="932"/>
                    </a:cubicBezTo>
                    <a:cubicBezTo>
                      <a:pt x="326" y="988"/>
                      <a:pt x="354" y="1073"/>
                      <a:pt x="354" y="1137"/>
                    </a:cubicBezTo>
                    <a:cubicBezTo>
                      <a:pt x="390" y="1285"/>
                      <a:pt x="354" y="1398"/>
                      <a:pt x="298" y="1490"/>
                    </a:cubicBezTo>
                    <a:cubicBezTo>
                      <a:pt x="261" y="1545"/>
                      <a:pt x="198" y="1576"/>
                      <a:pt x="135" y="1576"/>
                    </a:cubicBezTo>
                    <a:cubicBezTo>
                      <a:pt x="100" y="1576"/>
                      <a:pt x="66" y="1567"/>
                      <a:pt x="36" y="1547"/>
                    </a:cubicBezTo>
                    <a:lnTo>
                      <a:pt x="0" y="1639"/>
                    </a:lnTo>
                    <a:cubicBezTo>
                      <a:pt x="36" y="1667"/>
                      <a:pt x="92" y="1667"/>
                      <a:pt x="121" y="1667"/>
                    </a:cubicBezTo>
                    <a:cubicBezTo>
                      <a:pt x="213" y="1667"/>
                      <a:pt x="326" y="1604"/>
                      <a:pt x="390" y="1519"/>
                    </a:cubicBezTo>
                    <a:cubicBezTo>
                      <a:pt x="446" y="1427"/>
                      <a:pt x="474" y="1314"/>
                      <a:pt x="446" y="1137"/>
                    </a:cubicBezTo>
                    <a:lnTo>
                      <a:pt x="446" y="1108"/>
                    </a:lnTo>
                    <a:lnTo>
                      <a:pt x="446" y="960"/>
                    </a:lnTo>
                    <a:cubicBezTo>
                      <a:pt x="446" y="932"/>
                      <a:pt x="474" y="932"/>
                      <a:pt x="503" y="896"/>
                    </a:cubicBezTo>
                    <a:lnTo>
                      <a:pt x="531" y="896"/>
                    </a:lnTo>
                    <a:lnTo>
                      <a:pt x="566" y="811"/>
                    </a:lnTo>
                    <a:lnTo>
                      <a:pt x="531" y="811"/>
                    </a:lnTo>
                    <a:cubicBezTo>
                      <a:pt x="474" y="783"/>
                      <a:pt x="446" y="691"/>
                      <a:pt x="446" y="578"/>
                    </a:cubicBezTo>
                    <a:cubicBezTo>
                      <a:pt x="446" y="542"/>
                      <a:pt x="446" y="514"/>
                      <a:pt x="474" y="458"/>
                    </a:cubicBezTo>
                    <a:lnTo>
                      <a:pt x="474" y="252"/>
                    </a:lnTo>
                    <a:cubicBezTo>
                      <a:pt x="474" y="160"/>
                      <a:pt x="418" y="76"/>
                      <a:pt x="354" y="47"/>
                    </a:cubicBezTo>
                    <a:cubicBezTo>
                      <a:pt x="314" y="22"/>
                      <a:pt x="288" y="0"/>
                      <a:pt x="2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27" name="Google Shape;1527;g34fee0a54b2_4_140"/>
            <p:cNvGrpSpPr/>
            <p:nvPr/>
          </p:nvGrpSpPr>
          <p:grpSpPr>
            <a:xfrm>
              <a:off x="3990034" y="875467"/>
              <a:ext cx="568881" cy="224794"/>
              <a:chOff x="300879" y="4170864"/>
              <a:chExt cx="505357" cy="199693"/>
            </a:xfrm>
          </p:grpSpPr>
          <p:sp>
            <p:nvSpPr>
              <p:cNvPr id="1528" name="Google Shape;1528;g34fee0a54b2_4_140"/>
              <p:cNvSpPr/>
              <p:nvPr/>
            </p:nvSpPr>
            <p:spPr>
              <a:xfrm>
                <a:off x="518149" y="4197063"/>
                <a:ext cx="71544" cy="111736"/>
              </a:xfrm>
              <a:custGeom>
                <a:avLst/>
                <a:gdLst/>
                <a:ahLst/>
                <a:cxnLst/>
                <a:rect l="l" t="t" r="r" b="b"/>
                <a:pathLst>
                  <a:path w="680" h="1062" extrusionOk="0">
                    <a:moveTo>
                      <a:pt x="57" y="0"/>
                    </a:moveTo>
                    <a:lnTo>
                      <a:pt x="1" y="57"/>
                    </a:lnTo>
                    <a:lnTo>
                      <a:pt x="531" y="616"/>
                    </a:lnTo>
                    <a:lnTo>
                      <a:pt x="1" y="1005"/>
                    </a:lnTo>
                    <a:lnTo>
                      <a:pt x="57" y="1061"/>
                    </a:lnTo>
                    <a:lnTo>
                      <a:pt x="680" y="651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9" name="Google Shape;1529;g34fee0a54b2_4_140"/>
              <p:cNvSpPr/>
              <p:nvPr/>
            </p:nvSpPr>
            <p:spPr>
              <a:xfrm>
                <a:off x="568021" y="4197063"/>
                <a:ext cx="71544" cy="111736"/>
              </a:xfrm>
              <a:custGeom>
                <a:avLst/>
                <a:gdLst/>
                <a:ahLst/>
                <a:cxnLst/>
                <a:rect l="l" t="t" r="r" b="b"/>
                <a:pathLst>
                  <a:path w="680" h="1062" extrusionOk="0">
                    <a:moveTo>
                      <a:pt x="57" y="0"/>
                    </a:moveTo>
                    <a:lnTo>
                      <a:pt x="1" y="57"/>
                    </a:lnTo>
                    <a:lnTo>
                      <a:pt x="531" y="616"/>
                    </a:lnTo>
                    <a:lnTo>
                      <a:pt x="1" y="1005"/>
                    </a:lnTo>
                    <a:lnTo>
                      <a:pt x="57" y="1061"/>
                    </a:lnTo>
                    <a:lnTo>
                      <a:pt x="680" y="651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0" name="Google Shape;1530;g34fee0a54b2_4_140"/>
              <p:cNvSpPr/>
              <p:nvPr/>
            </p:nvSpPr>
            <p:spPr>
              <a:xfrm>
                <a:off x="623794" y="4170864"/>
                <a:ext cx="64811" cy="187804"/>
              </a:xfrm>
              <a:custGeom>
                <a:avLst/>
                <a:gdLst/>
                <a:ahLst/>
                <a:cxnLst/>
                <a:rect l="l" t="t" r="r" b="b"/>
                <a:pathLst>
                  <a:path w="616" h="1785" extrusionOk="0">
                    <a:moveTo>
                      <a:pt x="286" y="1"/>
                    </a:moveTo>
                    <a:cubicBezTo>
                      <a:pt x="268" y="1"/>
                      <a:pt x="251" y="5"/>
                      <a:pt x="234" y="16"/>
                    </a:cubicBezTo>
                    <a:lnTo>
                      <a:pt x="262" y="101"/>
                    </a:lnTo>
                    <a:lnTo>
                      <a:pt x="354" y="101"/>
                    </a:lnTo>
                    <a:cubicBezTo>
                      <a:pt x="383" y="157"/>
                      <a:pt x="411" y="221"/>
                      <a:pt x="439" y="278"/>
                    </a:cubicBezTo>
                    <a:cubicBezTo>
                      <a:pt x="439" y="334"/>
                      <a:pt x="411" y="398"/>
                      <a:pt x="411" y="483"/>
                    </a:cubicBezTo>
                    <a:cubicBezTo>
                      <a:pt x="411" y="511"/>
                      <a:pt x="383" y="575"/>
                      <a:pt x="383" y="631"/>
                    </a:cubicBezTo>
                    <a:cubicBezTo>
                      <a:pt x="383" y="723"/>
                      <a:pt x="411" y="836"/>
                      <a:pt x="467" y="900"/>
                    </a:cubicBezTo>
                    <a:cubicBezTo>
                      <a:pt x="439" y="928"/>
                      <a:pt x="411" y="957"/>
                      <a:pt x="411" y="985"/>
                    </a:cubicBezTo>
                    <a:cubicBezTo>
                      <a:pt x="383" y="1077"/>
                      <a:pt x="383" y="1134"/>
                      <a:pt x="383" y="1190"/>
                    </a:cubicBezTo>
                    <a:lnTo>
                      <a:pt x="411" y="1218"/>
                    </a:lnTo>
                    <a:cubicBezTo>
                      <a:pt x="411" y="1367"/>
                      <a:pt x="411" y="1487"/>
                      <a:pt x="354" y="1572"/>
                    </a:cubicBezTo>
                    <a:cubicBezTo>
                      <a:pt x="308" y="1639"/>
                      <a:pt x="218" y="1687"/>
                      <a:pt x="139" y="1687"/>
                    </a:cubicBezTo>
                    <a:cubicBezTo>
                      <a:pt x="109" y="1687"/>
                      <a:pt x="81" y="1680"/>
                      <a:pt x="57" y="1664"/>
                    </a:cubicBezTo>
                    <a:lnTo>
                      <a:pt x="1" y="1721"/>
                    </a:lnTo>
                    <a:cubicBezTo>
                      <a:pt x="57" y="1749"/>
                      <a:pt x="85" y="1784"/>
                      <a:pt x="142" y="1784"/>
                    </a:cubicBezTo>
                    <a:cubicBezTo>
                      <a:pt x="234" y="1784"/>
                      <a:pt x="354" y="1721"/>
                      <a:pt x="411" y="1636"/>
                    </a:cubicBezTo>
                    <a:cubicBezTo>
                      <a:pt x="467" y="1516"/>
                      <a:pt x="496" y="1395"/>
                      <a:pt x="467" y="1218"/>
                    </a:cubicBezTo>
                    <a:lnTo>
                      <a:pt x="467" y="1190"/>
                    </a:lnTo>
                    <a:lnTo>
                      <a:pt x="467" y="1013"/>
                    </a:lnTo>
                    <a:cubicBezTo>
                      <a:pt x="496" y="985"/>
                      <a:pt x="496" y="985"/>
                      <a:pt x="531" y="957"/>
                    </a:cubicBezTo>
                    <a:lnTo>
                      <a:pt x="588" y="957"/>
                    </a:lnTo>
                    <a:lnTo>
                      <a:pt x="616" y="865"/>
                    </a:lnTo>
                    <a:lnTo>
                      <a:pt x="588" y="865"/>
                    </a:lnTo>
                    <a:cubicBezTo>
                      <a:pt x="496" y="836"/>
                      <a:pt x="467" y="723"/>
                      <a:pt x="467" y="631"/>
                    </a:cubicBezTo>
                    <a:cubicBezTo>
                      <a:pt x="467" y="575"/>
                      <a:pt x="496" y="546"/>
                      <a:pt x="496" y="483"/>
                    </a:cubicBezTo>
                    <a:cubicBezTo>
                      <a:pt x="496" y="426"/>
                      <a:pt x="531" y="334"/>
                      <a:pt x="531" y="249"/>
                    </a:cubicBezTo>
                    <a:cubicBezTo>
                      <a:pt x="496" y="193"/>
                      <a:pt x="467" y="101"/>
                      <a:pt x="383" y="44"/>
                    </a:cubicBezTo>
                    <a:cubicBezTo>
                      <a:pt x="363" y="24"/>
                      <a:pt x="326" y="1"/>
                      <a:pt x="28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1" name="Google Shape;1531;g34fee0a54b2_4_140"/>
              <p:cNvSpPr/>
              <p:nvPr/>
            </p:nvSpPr>
            <p:spPr>
              <a:xfrm>
                <a:off x="725748" y="4178439"/>
                <a:ext cx="31353" cy="167604"/>
              </a:xfrm>
              <a:custGeom>
                <a:avLst/>
                <a:gdLst/>
                <a:ahLst/>
                <a:cxnLst/>
                <a:rect l="l" t="t" r="r" b="b"/>
                <a:pathLst>
                  <a:path w="298" h="1593" extrusionOk="0">
                    <a:moveTo>
                      <a:pt x="93" y="0"/>
                    </a:moveTo>
                    <a:lnTo>
                      <a:pt x="1" y="29"/>
                    </a:lnTo>
                    <a:cubicBezTo>
                      <a:pt x="206" y="531"/>
                      <a:pt x="206" y="1090"/>
                      <a:pt x="1" y="1564"/>
                    </a:cubicBezTo>
                    <a:lnTo>
                      <a:pt x="93" y="1592"/>
                    </a:lnTo>
                    <a:cubicBezTo>
                      <a:pt x="298" y="1090"/>
                      <a:pt x="298" y="503"/>
                      <a:pt x="9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2" name="Google Shape;1532;g34fee0a54b2_4_140"/>
              <p:cNvSpPr/>
              <p:nvPr/>
            </p:nvSpPr>
            <p:spPr>
              <a:xfrm>
                <a:off x="765940" y="4175493"/>
                <a:ext cx="40296" cy="195064"/>
              </a:xfrm>
              <a:custGeom>
                <a:avLst/>
                <a:gdLst/>
                <a:ahLst/>
                <a:cxnLst/>
                <a:rect l="l" t="t" r="r" b="b"/>
                <a:pathLst>
                  <a:path w="383" h="1854" extrusionOk="0">
                    <a:moveTo>
                      <a:pt x="121" y="0"/>
                    </a:moveTo>
                    <a:lnTo>
                      <a:pt x="29" y="28"/>
                    </a:lnTo>
                    <a:cubicBezTo>
                      <a:pt x="298" y="587"/>
                      <a:pt x="270" y="1266"/>
                      <a:pt x="1" y="1825"/>
                    </a:cubicBezTo>
                    <a:lnTo>
                      <a:pt x="64" y="1854"/>
                    </a:lnTo>
                    <a:cubicBezTo>
                      <a:pt x="383" y="1295"/>
                      <a:pt x="383" y="587"/>
                      <a:pt x="12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3" name="Google Shape;1533;g34fee0a54b2_4_140"/>
              <p:cNvSpPr/>
              <p:nvPr/>
            </p:nvSpPr>
            <p:spPr>
              <a:xfrm>
                <a:off x="419141" y="4170864"/>
                <a:ext cx="64916" cy="187804"/>
              </a:xfrm>
              <a:custGeom>
                <a:avLst/>
                <a:gdLst/>
                <a:ahLst/>
                <a:cxnLst/>
                <a:rect l="l" t="t" r="r" b="b"/>
                <a:pathLst>
                  <a:path w="617" h="1785" extrusionOk="0">
                    <a:moveTo>
                      <a:pt x="331" y="1"/>
                    </a:moveTo>
                    <a:cubicBezTo>
                      <a:pt x="291" y="1"/>
                      <a:pt x="254" y="24"/>
                      <a:pt x="234" y="44"/>
                    </a:cubicBezTo>
                    <a:cubicBezTo>
                      <a:pt x="149" y="101"/>
                      <a:pt x="114" y="193"/>
                      <a:pt x="86" y="249"/>
                    </a:cubicBezTo>
                    <a:cubicBezTo>
                      <a:pt x="86" y="334"/>
                      <a:pt x="114" y="426"/>
                      <a:pt x="114" y="483"/>
                    </a:cubicBezTo>
                    <a:cubicBezTo>
                      <a:pt x="114" y="546"/>
                      <a:pt x="149" y="575"/>
                      <a:pt x="149" y="631"/>
                    </a:cubicBezTo>
                    <a:cubicBezTo>
                      <a:pt x="149" y="723"/>
                      <a:pt x="114" y="836"/>
                      <a:pt x="29" y="865"/>
                    </a:cubicBezTo>
                    <a:lnTo>
                      <a:pt x="1" y="865"/>
                    </a:lnTo>
                    <a:lnTo>
                      <a:pt x="29" y="957"/>
                    </a:lnTo>
                    <a:lnTo>
                      <a:pt x="86" y="957"/>
                    </a:lnTo>
                    <a:cubicBezTo>
                      <a:pt x="114" y="985"/>
                      <a:pt x="114" y="985"/>
                      <a:pt x="149" y="1013"/>
                    </a:cubicBezTo>
                    <a:lnTo>
                      <a:pt x="149" y="1190"/>
                    </a:lnTo>
                    <a:lnTo>
                      <a:pt x="114" y="1218"/>
                    </a:lnTo>
                    <a:cubicBezTo>
                      <a:pt x="114" y="1395"/>
                      <a:pt x="149" y="1516"/>
                      <a:pt x="206" y="1636"/>
                    </a:cubicBezTo>
                    <a:cubicBezTo>
                      <a:pt x="263" y="1721"/>
                      <a:pt x="383" y="1784"/>
                      <a:pt x="468" y="1784"/>
                    </a:cubicBezTo>
                    <a:cubicBezTo>
                      <a:pt x="531" y="1784"/>
                      <a:pt x="560" y="1749"/>
                      <a:pt x="616" y="1721"/>
                    </a:cubicBezTo>
                    <a:lnTo>
                      <a:pt x="560" y="1664"/>
                    </a:lnTo>
                    <a:cubicBezTo>
                      <a:pt x="534" y="1680"/>
                      <a:pt x="505" y="1687"/>
                      <a:pt x="475" y="1687"/>
                    </a:cubicBezTo>
                    <a:cubicBezTo>
                      <a:pt x="396" y="1687"/>
                      <a:pt x="309" y="1639"/>
                      <a:pt x="263" y="1572"/>
                    </a:cubicBezTo>
                    <a:cubicBezTo>
                      <a:pt x="206" y="1487"/>
                      <a:pt x="206" y="1367"/>
                      <a:pt x="206" y="1218"/>
                    </a:cubicBezTo>
                    <a:lnTo>
                      <a:pt x="234" y="1190"/>
                    </a:lnTo>
                    <a:cubicBezTo>
                      <a:pt x="234" y="1134"/>
                      <a:pt x="234" y="1077"/>
                      <a:pt x="206" y="985"/>
                    </a:cubicBezTo>
                    <a:cubicBezTo>
                      <a:pt x="206" y="957"/>
                      <a:pt x="178" y="928"/>
                      <a:pt x="149" y="900"/>
                    </a:cubicBezTo>
                    <a:cubicBezTo>
                      <a:pt x="206" y="836"/>
                      <a:pt x="234" y="723"/>
                      <a:pt x="234" y="631"/>
                    </a:cubicBezTo>
                    <a:cubicBezTo>
                      <a:pt x="234" y="575"/>
                      <a:pt x="206" y="511"/>
                      <a:pt x="206" y="483"/>
                    </a:cubicBezTo>
                    <a:cubicBezTo>
                      <a:pt x="206" y="398"/>
                      <a:pt x="178" y="334"/>
                      <a:pt x="178" y="278"/>
                    </a:cubicBezTo>
                    <a:cubicBezTo>
                      <a:pt x="206" y="221"/>
                      <a:pt x="234" y="157"/>
                      <a:pt x="263" y="101"/>
                    </a:cubicBezTo>
                    <a:lnTo>
                      <a:pt x="355" y="101"/>
                    </a:lnTo>
                    <a:lnTo>
                      <a:pt x="383" y="16"/>
                    </a:lnTo>
                    <a:cubicBezTo>
                      <a:pt x="366" y="5"/>
                      <a:pt x="348" y="1"/>
                      <a:pt x="33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4" name="Google Shape;1534;g34fee0a54b2_4_140"/>
              <p:cNvSpPr/>
              <p:nvPr/>
            </p:nvSpPr>
            <p:spPr>
              <a:xfrm>
                <a:off x="350751" y="4178439"/>
                <a:ext cx="31353" cy="167604"/>
              </a:xfrm>
              <a:custGeom>
                <a:avLst/>
                <a:gdLst/>
                <a:ahLst/>
                <a:cxnLst/>
                <a:rect l="l" t="t" r="r" b="b"/>
                <a:pathLst>
                  <a:path w="298" h="1593" extrusionOk="0">
                    <a:moveTo>
                      <a:pt x="205" y="0"/>
                    </a:moveTo>
                    <a:cubicBezTo>
                      <a:pt x="0" y="503"/>
                      <a:pt x="0" y="1090"/>
                      <a:pt x="205" y="1592"/>
                    </a:cubicBezTo>
                    <a:lnTo>
                      <a:pt x="297" y="1564"/>
                    </a:lnTo>
                    <a:cubicBezTo>
                      <a:pt x="92" y="1090"/>
                      <a:pt x="92" y="531"/>
                      <a:pt x="297" y="29"/>
                    </a:cubicBezTo>
                    <a:lnTo>
                      <a:pt x="20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5" name="Google Shape;1535;g34fee0a54b2_4_140"/>
              <p:cNvSpPr/>
              <p:nvPr/>
            </p:nvSpPr>
            <p:spPr>
              <a:xfrm>
                <a:off x="300879" y="4175493"/>
                <a:ext cx="41033" cy="195064"/>
              </a:xfrm>
              <a:custGeom>
                <a:avLst/>
                <a:gdLst/>
                <a:ahLst/>
                <a:cxnLst/>
                <a:rect l="l" t="t" r="r" b="b"/>
                <a:pathLst>
                  <a:path w="390" h="1854" extrusionOk="0">
                    <a:moveTo>
                      <a:pt x="269" y="0"/>
                    </a:moveTo>
                    <a:lnTo>
                      <a:pt x="269" y="0"/>
                    </a:lnTo>
                    <a:cubicBezTo>
                      <a:pt x="0" y="587"/>
                      <a:pt x="0" y="1295"/>
                      <a:pt x="325" y="1854"/>
                    </a:cubicBezTo>
                    <a:lnTo>
                      <a:pt x="389" y="1825"/>
                    </a:lnTo>
                    <a:cubicBezTo>
                      <a:pt x="120" y="1266"/>
                      <a:pt x="92" y="587"/>
                      <a:pt x="354" y="28"/>
                    </a:cubicBezTo>
                    <a:lnTo>
                      <a:pt x="26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536" name="Google Shape;1536;g34fee0a54b2_4_140"/>
          <p:cNvSpPr txBox="1">
            <a:spLocks noGrp="1"/>
          </p:cNvSpPr>
          <p:nvPr>
            <p:ph type="subTitle" idx="2"/>
          </p:nvPr>
        </p:nvSpPr>
        <p:spPr>
          <a:xfrm>
            <a:off x="1057900" y="1789575"/>
            <a:ext cx="3254100" cy="19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37" name="Google Shape;1537;g34fee0a54b2_4_140"/>
          <p:cNvSpPr txBox="1">
            <a:spLocks noGrp="1"/>
          </p:cNvSpPr>
          <p:nvPr>
            <p:ph type="subTitle" idx="1"/>
          </p:nvPr>
        </p:nvSpPr>
        <p:spPr>
          <a:xfrm>
            <a:off x="4832078" y="1789575"/>
            <a:ext cx="3254100" cy="19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pic>
        <p:nvPicPr>
          <p:cNvPr id="1538" name="Google Shape;1538;g34fee0a54b2_4_1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650" y="1780806"/>
            <a:ext cx="9143999" cy="19726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3" name="Google Shape;1543;g356d93eb928_0_0"/>
          <p:cNvGrpSpPr/>
          <p:nvPr/>
        </p:nvGrpSpPr>
        <p:grpSpPr>
          <a:xfrm>
            <a:off x="5139381" y="954291"/>
            <a:ext cx="3291401" cy="3515019"/>
            <a:chOff x="-3595519" y="539491"/>
            <a:chExt cx="3291401" cy="3515019"/>
          </a:xfrm>
        </p:grpSpPr>
        <p:sp>
          <p:nvSpPr>
            <p:cNvPr id="1544" name="Google Shape;1544;g356d93eb928_0_0"/>
            <p:cNvSpPr/>
            <p:nvPr/>
          </p:nvSpPr>
          <p:spPr>
            <a:xfrm rot="-3555143">
              <a:off x="-2162345" y="690619"/>
              <a:ext cx="754650" cy="708574"/>
            </a:xfrm>
            <a:custGeom>
              <a:avLst/>
              <a:gdLst/>
              <a:ahLst/>
              <a:cxnLst/>
              <a:rect l="l" t="t" r="r" b="b"/>
              <a:pathLst>
                <a:path w="13414" h="12595" extrusionOk="0">
                  <a:moveTo>
                    <a:pt x="6393" y="1"/>
                  </a:moveTo>
                  <a:cubicBezTo>
                    <a:pt x="6010" y="1"/>
                    <a:pt x="5626" y="38"/>
                    <a:pt x="5242" y="124"/>
                  </a:cubicBezTo>
                  <a:cubicBezTo>
                    <a:pt x="2766" y="598"/>
                    <a:pt x="354" y="2515"/>
                    <a:pt x="177" y="5048"/>
                  </a:cubicBezTo>
                  <a:cubicBezTo>
                    <a:pt x="0" y="7821"/>
                    <a:pt x="3063" y="10064"/>
                    <a:pt x="5129" y="11330"/>
                  </a:cubicBezTo>
                  <a:cubicBezTo>
                    <a:pt x="6309" y="12076"/>
                    <a:pt x="7558" y="12595"/>
                    <a:pt x="8729" y="12595"/>
                  </a:cubicBezTo>
                  <a:cubicBezTo>
                    <a:pt x="9868" y="12595"/>
                    <a:pt x="10932" y="12105"/>
                    <a:pt x="11786" y="10856"/>
                  </a:cubicBezTo>
                  <a:cubicBezTo>
                    <a:pt x="13144" y="8854"/>
                    <a:pt x="13413" y="6137"/>
                    <a:pt x="12409" y="3959"/>
                  </a:cubicBezTo>
                  <a:cubicBezTo>
                    <a:pt x="11404" y="1751"/>
                    <a:pt x="9169" y="160"/>
                    <a:pt x="6749" y="11"/>
                  </a:cubicBezTo>
                  <a:cubicBezTo>
                    <a:pt x="6631" y="4"/>
                    <a:pt x="6512" y="1"/>
                    <a:pt x="63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5" name="Google Shape;1545;g356d93eb928_0_0"/>
            <p:cNvSpPr/>
            <p:nvPr/>
          </p:nvSpPr>
          <p:spPr>
            <a:xfrm>
              <a:off x="-2563478" y="860664"/>
              <a:ext cx="2259360" cy="2189809"/>
            </a:xfrm>
            <a:custGeom>
              <a:avLst/>
              <a:gdLst/>
              <a:ahLst/>
              <a:cxnLst/>
              <a:rect l="l" t="t" r="r" b="b"/>
              <a:pathLst>
                <a:path w="34694" h="33626" extrusionOk="0">
                  <a:moveTo>
                    <a:pt x="26961" y="0"/>
                  </a:moveTo>
                  <a:cubicBezTo>
                    <a:pt x="26141" y="0"/>
                    <a:pt x="25322" y="151"/>
                    <a:pt x="24556" y="464"/>
                  </a:cubicBezTo>
                  <a:cubicBezTo>
                    <a:pt x="21698" y="1610"/>
                    <a:pt x="20134" y="4617"/>
                    <a:pt x="17835" y="6683"/>
                  </a:cubicBezTo>
                  <a:cubicBezTo>
                    <a:pt x="14743" y="9484"/>
                    <a:pt x="10676" y="9541"/>
                    <a:pt x="7223" y="11514"/>
                  </a:cubicBezTo>
                  <a:cubicBezTo>
                    <a:pt x="4217" y="13226"/>
                    <a:pt x="1712" y="16000"/>
                    <a:pt x="680" y="19332"/>
                  </a:cubicBezTo>
                  <a:cubicBezTo>
                    <a:pt x="121" y="21065"/>
                    <a:pt x="0" y="23223"/>
                    <a:pt x="382" y="25281"/>
                  </a:cubicBezTo>
                  <a:cubicBezTo>
                    <a:pt x="800" y="27432"/>
                    <a:pt x="1769" y="29441"/>
                    <a:pt x="3361" y="30679"/>
                  </a:cubicBezTo>
                  <a:cubicBezTo>
                    <a:pt x="6075" y="32748"/>
                    <a:pt x="9754" y="33625"/>
                    <a:pt x="13212" y="33625"/>
                  </a:cubicBezTo>
                  <a:cubicBezTo>
                    <a:pt x="14035" y="33625"/>
                    <a:pt x="14846" y="33576"/>
                    <a:pt x="15628" y="33480"/>
                  </a:cubicBezTo>
                  <a:cubicBezTo>
                    <a:pt x="16066" y="33417"/>
                    <a:pt x="16512" y="33360"/>
                    <a:pt x="16922" y="33268"/>
                  </a:cubicBezTo>
                  <a:cubicBezTo>
                    <a:pt x="19455" y="32801"/>
                    <a:pt x="21931" y="31768"/>
                    <a:pt x="23763" y="29971"/>
                  </a:cubicBezTo>
                  <a:cubicBezTo>
                    <a:pt x="25765" y="27998"/>
                    <a:pt x="26798" y="25840"/>
                    <a:pt x="27767" y="23251"/>
                  </a:cubicBezTo>
                  <a:cubicBezTo>
                    <a:pt x="28892" y="20273"/>
                    <a:pt x="30774" y="17676"/>
                    <a:pt x="32217" y="14846"/>
                  </a:cubicBezTo>
                  <a:cubicBezTo>
                    <a:pt x="33667" y="12045"/>
                    <a:pt x="34693" y="8805"/>
                    <a:pt x="33929" y="5742"/>
                  </a:cubicBezTo>
                  <a:cubicBezTo>
                    <a:pt x="33427" y="3768"/>
                    <a:pt x="32160" y="1964"/>
                    <a:pt x="30420" y="938"/>
                  </a:cubicBezTo>
                  <a:cubicBezTo>
                    <a:pt x="29369" y="324"/>
                    <a:pt x="28163" y="0"/>
                    <a:pt x="269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46" name="Google Shape;1546;g356d93eb928_0_0"/>
            <p:cNvGrpSpPr/>
            <p:nvPr/>
          </p:nvGrpSpPr>
          <p:grpSpPr>
            <a:xfrm>
              <a:off x="-3479931" y="2003197"/>
              <a:ext cx="2350003" cy="1348745"/>
              <a:chOff x="6516469" y="1820322"/>
              <a:chExt cx="2350003" cy="1348745"/>
            </a:xfrm>
          </p:grpSpPr>
          <p:grpSp>
            <p:nvGrpSpPr>
              <p:cNvPr id="1547" name="Google Shape;1547;g356d93eb928_0_0"/>
              <p:cNvGrpSpPr/>
              <p:nvPr/>
            </p:nvGrpSpPr>
            <p:grpSpPr>
              <a:xfrm>
                <a:off x="6516469" y="1820322"/>
                <a:ext cx="1504917" cy="1021126"/>
                <a:chOff x="5128378" y="1759883"/>
                <a:chExt cx="525423" cy="356526"/>
              </a:xfrm>
            </p:grpSpPr>
            <p:sp>
              <p:nvSpPr>
                <p:cNvPr id="1548" name="Google Shape;1548;g356d93eb928_0_0"/>
                <p:cNvSpPr/>
                <p:nvPr/>
              </p:nvSpPr>
              <p:spPr>
                <a:xfrm>
                  <a:off x="5128378" y="1759883"/>
                  <a:ext cx="525423" cy="3565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19" h="10259" extrusionOk="0">
                      <a:moveTo>
                        <a:pt x="114" y="1"/>
                      </a:moveTo>
                      <a:cubicBezTo>
                        <a:pt x="58" y="1"/>
                        <a:pt x="1" y="58"/>
                        <a:pt x="1" y="150"/>
                      </a:cubicBezTo>
                      <a:lnTo>
                        <a:pt x="1" y="10139"/>
                      </a:lnTo>
                      <a:cubicBezTo>
                        <a:pt x="1" y="10195"/>
                        <a:pt x="58" y="10259"/>
                        <a:pt x="114" y="10259"/>
                      </a:cubicBezTo>
                      <a:lnTo>
                        <a:pt x="15006" y="10259"/>
                      </a:lnTo>
                      <a:cubicBezTo>
                        <a:pt x="15062" y="10259"/>
                        <a:pt x="15119" y="10195"/>
                        <a:pt x="15119" y="10139"/>
                      </a:cubicBezTo>
                      <a:lnTo>
                        <a:pt x="15119" y="150"/>
                      </a:lnTo>
                      <a:cubicBezTo>
                        <a:pt x="15119" y="58"/>
                        <a:pt x="15062" y="1"/>
                        <a:pt x="15006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9" name="Google Shape;1549;g356d93eb928_0_0"/>
                <p:cNvSpPr/>
                <p:nvPr/>
              </p:nvSpPr>
              <p:spPr>
                <a:xfrm>
                  <a:off x="5472603" y="1829458"/>
                  <a:ext cx="11777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89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389" y="178"/>
                      </a:lnTo>
                      <a:lnTo>
                        <a:pt x="338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0" name="Google Shape;1550;g356d93eb928_0_0"/>
                <p:cNvSpPr/>
                <p:nvPr/>
              </p:nvSpPr>
              <p:spPr>
                <a:xfrm>
                  <a:off x="5405948" y="1829458"/>
                  <a:ext cx="47263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0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1359" y="178"/>
                      </a:lnTo>
                      <a:lnTo>
                        <a:pt x="135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1" name="Google Shape;1551;g356d93eb928_0_0"/>
                <p:cNvSpPr/>
                <p:nvPr/>
              </p:nvSpPr>
              <p:spPr>
                <a:xfrm>
                  <a:off x="5362924" y="1829458"/>
                  <a:ext cx="30791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6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885" y="178"/>
                      </a:lnTo>
                      <a:lnTo>
                        <a:pt x="88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2" name="Google Shape;1552;g356d93eb928_0_0"/>
                <p:cNvSpPr/>
                <p:nvPr/>
              </p:nvSpPr>
              <p:spPr>
                <a:xfrm>
                  <a:off x="5341308" y="1829458"/>
                  <a:ext cx="1233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54" y="178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3" name="Google Shape;1553;g356d93eb928_0_0"/>
                <p:cNvSpPr/>
                <p:nvPr/>
              </p:nvSpPr>
              <p:spPr>
                <a:xfrm>
                  <a:off x="5198960" y="1829458"/>
                  <a:ext cx="12615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0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629" y="178"/>
                      </a:lnTo>
                      <a:lnTo>
                        <a:pt x="362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4" name="Google Shape;1554;g356d93eb928_0_0"/>
                <p:cNvSpPr/>
                <p:nvPr/>
              </p:nvSpPr>
              <p:spPr>
                <a:xfrm>
                  <a:off x="5513403" y="1858233"/>
                  <a:ext cx="102555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51" h="206" extrusionOk="0">
                      <a:moveTo>
                        <a:pt x="0" y="1"/>
                      </a:moveTo>
                      <a:lnTo>
                        <a:pt x="0" y="206"/>
                      </a:lnTo>
                      <a:lnTo>
                        <a:pt x="2950" y="206"/>
                      </a:lnTo>
                      <a:lnTo>
                        <a:pt x="2950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5" name="Google Shape;1555;g356d93eb928_0_0"/>
                <p:cNvSpPr/>
                <p:nvPr/>
              </p:nvSpPr>
              <p:spPr>
                <a:xfrm>
                  <a:off x="5355799" y="1858233"/>
                  <a:ext cx="133033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8" h="206" extrusionOk="0">
                      <a:moveTo>
                        <a:pt x="1" y="1"/>
                      </a:moveTo>
                      <a:lnTo>
                        <a:pt x="1" y="206"/>
                      </a:lnTo>
                      <a:lnTo>
                        <a:pt x="3828" y="206"/>
                      </a:lnTo>
                      <a:lnTo>
                        <a:pt x="3828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6" name="Google Shape;1556;g356d93eb928_0_0"/>
                <p:cNvSpPr/>
                <p:nvPr/>
              </p:nvSpPr>
              <p:spPr>
                <a:xfrm>
                  <a:off x="5318927" y="1858233"/>
                  <a:ext cx="14283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1" h="206" extrusionOk="0">
                      <a:moveTo>
                        <a:pt x="1" y="1"/>
                      </a:moveTo>
                      <a:lnTo>
                        <a:pt x="1" y="206"/>
                      </a:lnTo>
                      <a:lnTo>
                        <a:pt x="411" y="206"/>
                      </a:lnTo>
                      <a:lnTo>
                        <a:pt x="411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7" name="Google Shape;1557;g356d93eb928_0_0"/>
                <p:cNvSpPr/>
                <p:nvPr/>
              </p:nvSpPr>
              <p:spPr>
                <a:xfrm>
                  <a:off x="5223531" y="1858233"/>
                  <a:ext cx="67663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7" h="206" extrusionOk="0">
                      <a:moveTo>
                        <a:pt x="1" y="1"/>
                      </a:moveTo>
                      <a:lnTo>
                        <a:pt x="1" y="206"/>
                      </a:lnTo>
                      <a:lnTo>
                        <a:pt x="1946" y="206"/>
                      </a:lnTo>
                      <a:lnTo>
                        <a:pt x="1946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8" name="Google Shape;1558;g356d93eb928_0_0"/>
                <p:cNvSpPr/>
                <p:nvPr/>
              </p:nvSpPr>
              <p:spPr>
                <a:xfrm>
                  <a:off x="5163061" y="1858233"/>
                  <a:ext cx="40104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4" h="206" extrusionOk="0">
                      <a:moveTo>
                        <a:pt x="0" y="1"/>
                      </a:moveTo>
                      <a:lnTo>
                        <a:pt x="0" y="206"/>
                      </a:lnTo>
                      <a:lnTo>
                        <a:pt x="1154" y="206"/>
                      </a:lnTo>
                      <a:lnTo>
                        <a:pt x="11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9" name="Google Shape;1559;g356d93eb928_0_0"/>
                <p:cNvSpPr/>
                <p:nvPr/>
              </p:nvSpPr>
              <p:spPr>
                <a:xfrm>
                  <a:off x="5472603" y="1941083"/>
                  <a:ext cx="11777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89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389" y="178"/>
                      </a:lnTo>
                      <a:lnTo>
                        <a:pt x="338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0" name="Google Shape;1560;g356d93eb928_0_0"/>
                <p:cNvSpPr/>
                <p:nvPr/>
              </p:nvSpPr>
              <p:spPr>
                <a:xfrm>
                  <a:off x="5405948" y="1941083"/>
                  <a:ext cx="47263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0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1359" y="178"/>
                      </a:lnTo>
                      <a:lnTo>
                        <a:pt x="135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1" name="Google Shape;1561;g356d93eb928_0_0"/>
                <p:cNvSpPr/>
                <p:nvPr/>
              </p:nvSpPr>
              <p:spPr>
                <a:xfrm>
                  <a:off x="5362924" y="1941083"/>
                  <a:ext cx="30791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6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885" y="178"/>
                      </a:lnTo>
                      <a:lnTo>
                        <a:pt x="88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2" name="Google Shape;1562;g356d93eb928_0_0"/>
                <p:cNvSpPr/>
                <p:nvPr/>
              </p:nvSpPr>
              <p:spPr>
                <a:xfrm>
                  <a:off x="5341308" y="1941083"/>
                  <a:ext cx="1233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54" y="178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3" name="Google Shape;1563;g356d93eb928_0_0"/>
                <p:cNvSpPr/>
                <p:nvPr/>
              </p:nvSpPr>
              <p:spPr>
                <a:xfrm>
                  <a:off x="5198960" y="1941083"/>
                  <a:ext cx="12615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0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629" y="178"/>
                      </a:lnTo>
                      <a:lnTo>
                        <a:pt x="362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4" name="Google Shape;1564;g356d93eb928_0_0"/>
                <p:cNvSpPr/>
                <p:nvPr/>
              </p:nvSpPr>
              <p:spPr>
                <a:xfrm>
                  <a:off x="5513403" y="1970832"/>
                  <a:ext cx="7697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2215" y="178"/>
                      </a:lnTo>
                      <a:lnTo>
                        <a:pt x="221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5" name="Google Shape;1565;g356d93eb928_0_0"/>
                <p:cNvSpPr/>
                <p:nvPr/>
              </p:nvSpPr>
              <p:spPr>
                <a:xfrm>
                  <a:off x="5379396" y="1970832"/>
                  <a:ext cx="10943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9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3149" y="178"/>
                      </a:lnTo>
                      <a:lnTo>
                        <a:pt x="314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6" name="Google Shape;1566;g356d93eb928_0_0"/>
                <p:cNvSpPr/>
                <p:nvPr/>
              </p:nvSpPr>
              <p:spPr>
                <a:xfrm>
                  <a:off x="5337380" y="1970832"/>
                  <a:ext cx="1230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54" y="178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7" name="Google Shape;1567;g356d93eb928_0_0"/>
                <p:cNvSpPr/>
                <p:nvPr/>
              </p:nvSpPr>
              <p:spPr>
                <a:xfrm>
                  <a:off x="5223531" y="1970832"/>
                  <a:ext cx="9320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2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2682" y="178"/>
                      </a:lnTo>
                      <a:lnTo>
                        <a:pt x="2682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8" name="Google Shape;1568;g356d93eb928_0_0"/>
                <p:cNvSpPr/>
                <p:nvPr/>
              </p:nvSpPr>
              <p:spPr>
                <a:xfrm>
                  <a:off x="5183704" y="1970832"/>
                  <a:ext cx="2658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5" h="178" extrusionOk="0">
                      <a:moveTo>
                        <a:pt x="29" y="1"/>
                      </a:moveTo>
                      <a:lnTo>
                        <a:pt x="1" y="178"/>
                      </a:lnTo>
                      <a:lnTo>
                        <a:pt x="765" y="178"/>
                      </a:lnTo>
                      <a:lnTo>
                        <a:pt x="76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9" name="Google Shape;1569;g356d93eb928_0_0"/>
                <p:cNvSpPr/>
                <p:nvPr/>
              </p:nvSpPr>
              <p:spPr>
                <a:xfrm>
                  <a:off x="5551492" y="2002561"/>
                  <a:ext cx="38888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9" h="206" extrusionOk="0">
                      <a:moveTo>
                        <a:pt x="1" y="0"/>
                      </a:moveTo>
                      <a:lnTo>
                        <a:pt x="1" y="206"/>
                      </a:lnTo>
                      <a:lnTo>
                        <a:pt x="1119" y="206"/>
                      </a:lnTo>
                      <a:lnTo>
                        <a:pt x="1119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0" name="Google Shape;1570;g356d93eb928_0_0"/>
                <p:cNvSpPr/>
                <p:nvPr/>
              </p:nvSpPr>
              <p:spPr>
                <a:xfrm>
                  <a:off x="5405948" y="2002561"/>
                  <a:ext cx="125908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23" h="206" extrusionOk="0">
                      <a:moveTo>
                        <a:pt x="1" y="0"/>
                      </a:moveTo>
                      <a:lnTo>
                        <a:pt x="1" y="206"/>
                      </a:lnTo>
                      <a:lnTo>
                        <a:pt x="3623" y="206"/>
                      </a:lnTo>
                      <a:lnTo>
                        <a:pt x="3623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1" name="Google Shape;1571;g356d93eb928_0_0"/>
                <p:cNvSpPr/>
                <p:nvPr/>
              </p:nvSpPr>
              <p:spPr>
                <a:xfrm>
                  <a:off x="5347459" y="2002561"/>
                  <a:ext cx="35934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4" h="206" extrusionOk="0">
                      <a:moveTo>
                        <a:pt x="0" y="0"/>
                      </a:moveTo>
                      <a:lnTo>
                        <a:pt x="0" y="206"/>
                      </a:lnTo>
                      <a:lnTo>
                        <a:pt x="1033" y="206"/>
                      </a:lnTo>
                      <a:lnTo>
                        <a:pt x="1033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2" name="Google Shape;1572;g356d93eb928_0_0"/>
                <p:cNvSpPr/>
                <p:nvPr/>
              </p:nvSpPr>
              <p:spPr>
                <a:xfrm>
                  <a:off x="5198960" y="2002561"/>
                  <a:ext cx="129106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5" h="206" extrusionOk="0">
                      <a:moveTo>
                        <a:pt x="0" y="0"/>
                      </a:moveTo>
                      <a:lnTo>
                        <a:pt x="0" y="206"/>
                      </a:lnTo>
                      <a:lnTo>
                        <a:pt x="3714" y="206"/>
                      </a:lnTo>
                      <a:lnTo>
                        <a:pt x="3714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3" name="Google Shape;1573;g356d93eb928_0_0"/>
                <p:cNvSpPr/>
                <p:nvPr/>
              </p:nvSpPr>
              <p:spPr>
                <a:xfrm>
                  <a:off x="5513403" y="2032309"/>
                  <a:ext cx="7697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" h="178" extrusionOk="0">
                      <a:moveTo>
                        <a:pt x="0" y="0"/>
                      </a:moveTo>
                      <a:lnTo>
                        <a:pt x="0" y="177"/>
                      </a:lnTo>
                      <a:lnTo>
                        <a:pt x="2215" y="177"/>
                      </a:lnTo>
                      <a:lnTo>
                        <a:pt x="2215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4" name="Google Shape;1574;g356d93eb928_0_0"/>
                <p:cNvSpPr/>
                <p:nvPr/>
              </p:nvSpPr>
              <p:spPr>
                <a:xfrm>
                  <a:off x="5379396" y="2032309"/>
                  <a:ext cx="10943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9" h="178" extrusionOk="0">
                      <a:moveTo>
                        <a:pt x="1" y="0"/>
                      </a:moveTo>
                      <a:lnTo>
                        <a:pt x="1" y="177"/>
                      </a:lnTo>
                      <a:lnTo>
                        <a:pt x="3149" y="177"/>
                      </a:lnTo>
                      <a:lnTo>
                        <a:pt x="3149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5" name="Google Shape;1575;g356d93eb928_0_0"/>
                <p:cNvSpPr/>
                <p:nvPr/>
              </p:nvSpPr>
              <p:spPr>
                <a:xfrm>
                  <a:off x="5337380" y="2032309"/>
                  <a:ext cx="1230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" h="178" extrusionOk="0">
                      <a:moveTo>
                        <a:pt x="0" y="0"/>
                      </a:moveTo>
                      <a:lnTo>
                        <a:pt x="0" y="177"/>
                      </a:lnTo>
                      <a:lnTo>
                        <a:pt x="354" y="177"/>
                      </a:lnTo>
                      <a:lnTo>
                        <a:pt x="354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6" name="Google Shape;1576;g356d93eb928_0_0"/>
                <p:cNvSpPr/>
                <p:nvPr/>
              </p:nvSpPr>
              <p:spPr>
                <a:xfrm>
                  <a:off x="5223531" y="2031336"/>
                  <a:ext cx="93206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2" h="206" extrusionOk="0">
                      <a:moveTo>
                        <a:pt x="1" y="0"/>
                      </a:moveTo>
                      <a:lnTo>
                        <a:pt x="1" y="205"/>
                      </a:lnTo>
                      <a:lnTo>
                        <a:pt x="2682" y="205"/>
                      </a:lnTo>
                      <a:lnTo>
                        <a:pt x="2682" y="28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7" name="Google Shape;1577;g356d93eb928_0_0"/>
                <p:cNvSpPr/>
                <p:nvPr/>
              </p:nvSpPr>
              <p:spPr>
                <a:xfrm>
                  <a:off x="5183704" y="2031336"/>
                  <a:ext cx="26586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5" h="206" extrusionOk="0">
                      <a:moveTo>
                        <a:pt x="29" y="0"/>
                      </a:moveTo>
                      <a:lnTo>
                        <a:pt x="1" y="205"/>
                      </a:lnTo>
                      <a:lnTo>
                        <a:pt x="765" y="205"/>
                      </a:lnTo>
                      <a:lnTo>
                        <a:pt x="765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8" name="Google Shape;1578;g356d93eb928_0_0"/>
                <p:cNvSpPr/>
                <p:nvPr/>
              </p:nvSpPr>
              <p:spPr>
                <a:xfrm>
                  <a:off x="5599451" y="1995437"/>
                  <a:ext cx="20678" cy="255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5" h="736" extrusionOk="0">
                      <a:moveTo>
                        <a:pt x="121" y="0"/>
                      </a:moveTo>
                      <a:lnTo>
                        <a:pt x="36" y="177"/>
                      </a:lnTo>
                      <a:lnTo>
                        <a:pt x="298" y="354"/>
                      </a:lnTo>
                      <a:lnTo>
                        <a:pt x="0" y="587"/>
                      </a:lnTo>
                      <a:lnTo>
                        <a:pt x="92" y="736"/>
                      </a:lnTo>
                      <a:lnTo>
                        <a:pt x="595" y="354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9" name="Google Shape;1579;g356d93eb928_0_0"/>
                <p:cNvSpPr/>
                <p:nvPr/>
              </p:nvSpPr>
              <p:spPr>
                <a:xfrm>
                  <a:off x="5595524" y="1822333"/>
                  <a:ext cx="21408" cy="25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737" extrusionOk="0">
                      <a:moveTo>
                        <a:pt x="503" y="1"/>
                      </a:moveTo>
                      <a:lnTo>
                        <a:pt x="0" y="355"/>
                      </a:lnTo>
                      <a:lnTo>
                        <a:pt x="531" y="737"/>
                      </a:lnTo>
                      <a:lnTo>
                        <a:pt x="616" y="560"/>
                      </a:lnTo>
                      <a:lnTo>
                        <a:pt x="326" y="355"/>
                      </a:lnTo>
                      <a:lnTo>
                        <a:pt x="587" y="149"/>
                      </a:lnTo>
                      <a:lnTo>
                        <a:pt x="503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0" name="Google Shape;1580;g356d93eb928_0_0"/>
                <p:cNvSpPr/>
                <p:nvPr/>
              </p:nvSpPr>
              <p:spPr>
                <a:xfrm>
                  <a:off x="5166258" y="1820387"/>
                  <a:ext cx="21408" cy="255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736" extrusionOk="0">
                      <a:moveTo>
                        <a:pt x="121" y="0"/>
                      </a:moveTo>
                      <a:lnTo>
                        <a:pt x="29" y="142"/>
                      </a:lnTo>
                      <a:lnTo>
                        <a:pt x="298" y="354"/>
                      </a:lnTo>
                      <a:lnTo>
                        <a:pt x="0" y="559"/>
                      </a:lnTo>
                      <a:lnTo>
                        <a:pt x="85" y="736"/>
                      </a:lnTo>
                      <a:lnTo>
                        <a:pt x="616" y="354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1" name="Google Shape;1581;g356d93eb928_0_0"/>
                <p:cNvSpPr/>
                <p:nvPr/>
              </p:nvSpPr>
              <p:spPr>
                <a:xfrm>
                  <a:off x="5138456" y="1786434"/>
                  <a:ext cx="2259" cy="595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1713" extrusionOk="0">
                      <a:moveTo>
                        <a:pt x="36" y="1"/>
                      </a:moveTo>
                      <a:cubicBezTo>
                        <a:pt x="1" y="1"/>
                        <a:pt x="1" y="1"/>
                        <a:pt x="1" y="29"/>
                      </a:cubicBezTo>
                      <a:lnTo>
                        <a:pt x="1" y="1685"/>
                      </a:lnTo>
                      <a:cubicBezTo>
                        <a:pt x="1" y="1713"/>
                        <a:pt x="1" y="1713"/>
                        <a:pt x="36" y="1713"/>
                      </a:cubicBezTo>
                      <a:cubicBezTo>
                        <a:pt x="65" y="1713"/>
                        <a:pt x="65" y="1713"/>
                        <a:pt x="65" y="1685"/>
                      </a:cubicBezTo>
                      <a:lnTo>
                        <a:pt x="65" y="29"/>
                      </a:lnTo>
                      <a:cubicBezTo>
                        <a:pt x="65" y="1"/>
                        <a:pt x="65" y="1"/>
                        <a:pt x="36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2" name="Google Shape;1582;g356d93eb928_0_0"/>
                <p:cNvSpPr/>
                <p:nvPr/>
              </p:nvSpPr>
              <p:spPr>
                <a:xfrm>
                  <a:off x="5138456" y="1858233"/>
                  <a:ext cx="2259" cy="194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560" extrusionOk="0">
                      <a:moveTo>
                        <a:pt x="36" y="1"/>
                      </a:moveTo>
                      <a:cubicBezTo>
                        <a:pt x="1" y="1"/>
                        <a:pt x="1" y="29"/>
                        <a:pt x="1" y="29"/>
                      </a:cubicBezTo>
                      <a:lnTo>
                        <a:pt x="1" y="531"/>
                      </a:lnTo>
                      <a:cubicBezTo>
                        <a:pt x="1" y="560"/>
                        <a:pt x="1" y="560"/>
                        <a:pt x="36" y="560"/>
                      </a:cubicBezTo>
                      <a:cubicBezTo>
                        <a:pt x="65" y="560"/>
                        <a:pt x="65" y="560"/>
                        <a:pt x="65" y="531"/>
                      </a:cubicBezTo>
                      <a:lnTo>
                        <a:pt x="65" y="29"/>
                      </a:lnTo>
                      <a:cubicBezTo>
                        <a:pt x="65" y="29"/>
                        <a:pt x="65" y="1"/>
                        <a:pt x="36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3" name="Google Shape;1583;g356d93eb928_0_0"/>
                <p:cNvSpPr/>
                <p:nvPr/>
              </p:nvSpPr>
              <p:spPr>
                <a:xfrm>
                  <a:off x="5140680" y="1775139"/>
                  <a:ext cx="38888" cy="22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9" h="65" extrusionOk="0">
                      <a:moveTo>
                        <a:pt x="29" y="1"/>
                      </a:moveTo>
                      <a:cubicBezTo>
                        <a:pt x="1" y="1"/>
                        <a:pt x="1" y="1"/>
                        <a:pt x="1" y="29"/>
                      </a:cubicBezTo>
                      <a:cubicBezTo>
                        <a:pt x="1" y="29"/>
                        <a:pt x="1" y="64"/>
                        <a:pt x="29" y="64"/>
                      </a:cubicBezTo>
                      <a:lnTo>
                        <a:pt x="1090" y="64"/>
                      </a:lnTo>
                      <a:lnTo>
                        <a:pt x="1118" y="29"/>
                      </a:lnTo>
                      <a:cubicBezTo>
                        <a:pt x="1118" y="1"/>
                        <a:pt x="1090" y="1"/>
                        <a:pt x="109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84" name="Google Shape;1584;g356d93eb928_0_0"/>
              <p:cNvGrpSpPr/>
              <p:nvPr/>
            </p:nvGrpSpPr>
            <p:grpSpPr>
              <a:xfrm>
                <a:off x="7367129" y="2189546"/>
                <a:ext cx="1499343" cy="979520"/>
                <a:chOff x="5425374" y="2441175"/>
                <a:chExt cx="523477" cy="341999"/>
              </a:xfrm>
            </p:grpSpPr>
            <p:sp>
              <p:nvSpPr>
                <p:cNvPr id="1585" name="Google Shape;1585;g356d93eb928_0_0"/>
                <p:cNvSpPr/>
                <p:nvPr/>
              </p:nvSpPr>
              <p:spPr>
                <a:xfrm>
                  <a:off x="5425374" y="2441175"/>
                  <a:ext cx="523477" cy="341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63" h="9841" extrusionOk="0">
                      <a:moveTo>
                        <a:pt x="121" y="0"/>
                      </a:moveTo>
                      <a:cubicBezTo>
                        <a:pt x="57" y="0"/>
                        <a:pt x="1" y="57"/>
                        <a:pt x="1" y="113"/>
                      </a:cubicBezTo>
                      <a:lnTo>
                        <a:pt x="1" y="9727"/>
                      </a:lnTo>
                      <a:cubicBezTo>
                        <a:pt x="1" y="9784"/>
                        <a:pt x="57" y="9840"/>
                        <a:pt x="121" y="9840"/>
                      </a:cubicBezTo>
                      <a:lnTo>
                        <a:pt x="14949" y="9840"/>
                      </a:lnTo>
                      <a:cubicBezTo>
                        <a:pt x="15005" y="9840"/>
                        <a:pt x="15062" y="9784"/>
                        <a:pt x="15062" y="9727"/>
                      </a:cubicBezTo>
                      <a:lnTo>
                        <a:pt x="15062" y="113"/>
                      </a:lnTo>
                      <a:cubicBezTo>
                        <a:pt x="15062" y="57"/>
                        <a:pt x="15005" y="0"/>
                        <a:pt x="1494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6" name="Google Shape;1586;g356d93eb928_0_0"/>
                <p:cNvSpPr/>
                <p:nvPr/>
              </p:nvSpPr>
              <p:spPr>
                <a:xfrm>
                  <a:off x="5485879" y="2485172"/>
                  <a:ext cx="118749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7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3417" y="262"/>
                      </a:lnTo>
                      <a:lnTo>
                        <a:pt x="341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7" name="Google Shape;1587;g356d93eb928_0_0"/>
                <p:cNvSpPr/>
                <p:nvPr/>
              </p:nvSpPr>
              <p:spPr>
                <a:xfrm>
                  <a:off x="5625272" y="2485172"/>
                  <a:ext cx="46985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2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1351" y="262"/>
                      </a:lnTo>
                      <a:lnTo>
                        <a:pt x="1351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8" name="Google Shape;1588;g356d93eb928_0_0"/>
                <p:cNvSpPr/>
                <p:nvPr/>
              </p:nvSpPr>
              <p:spPr>
                <a:xfrm>
                  <a:off x="5685498" y="2485172"/>
                  <a:ext cx="30756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5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885" y="262"/>
                      </a:lnTo>
                      <a:lnTo>
                        <a:pt x="885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9" name="Google Shape;1589;g356d93eb928_0_0"/>
                <p:cNvSpPr/>
                <p:nvPr/>
              </p:nvSpPr>
              <p:spPr>
                <a:xfrm>
                  <a:off x="5725568" y="2485172"/>
                  <a:ext cx="12337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263" extrusionOk="0">
                      <a:moveTo>
                        <a:pt x="1" y="0"/>
                      </a:moveTo>
                      <a:lnTo>
                        <a:pt x="1" y="262"/>
                      </a:lnTo>
                      <a:lnTo>
                        <a:pt x="354" y="262"/>
                      </a:lnTo>
                      <a:lnTo>
                        <a:pt x="354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0" name="Google Shape;1590;g356d93eb928_0_0"/>
                <p:cNvSpPr/>
                <p:nvPr/>
              </p:nvSpPr>
              <p:spPr>
                <a:xfrm>
                  <a:off x="5754343" y="2485172"/>
                  <a:ext cx="127854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79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3679" y="262"/>
                      </a:lnTo>
                      <a:lnTo>
                        <a:pt x="367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1" name="Google Shape;1591;g356d93eb928_0_0"/>
                <p:cNvSpPr/>
                <p:nvPr/>
              </p:nvSpPr>
              <p:spPr>
                <a:xfrm>
                  <a:off x="5460301" y="2511723"/>
                  <a:ext cx="103528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79" h="270" extrusionOk="0">
                      <a:moveTo>
                        <a:pt x="0" y="0"/>
                      </a:moveTo>
                      <a:lnTo>
                        <a:pt x="0" y="269"/>
                      </a:lnTo>
                      <a:lnTo>
                        <a:pt x="2979" y="269"/>
                      </a:lnTo>
                      <a:lnTo>
                        <a:pt x="297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2" name="Google Shape;1592;g356d93eb928_0_0"/>
                <p:cNvSpPr/>
                <p:nvPr/>
              </p:nvSpPr>
              <p:spPr>
                <a:xfrm>
                  <a:off x="5588399" y="2511723"/>
                  <a:ext cx="135222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1" h="270" extrusionOk="0">
                      <a:moveTo>
                        <a:pt x="0" y="0"/>
                      </a:moveTo>
                      <a:lnTo>
                        <a:pt x="0" y="269"/>
                      </a:lnTo>
                      <a:lnTo>
                        <a:pt x="3891" y="269"/>
                      </a:lnTo>
                      <a:lnTo>
                        <a:pt x="3891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3" name="Google Shape;1593;g356d93eb928_0_0"/>
                <p:cNvSpPr/>
                <p:nvPr/>
              </p:nvSpPr>
              <p:spPr>
                <a:xfrm>
                  <a:off x="5745968" y="2511723"/>
                  <a:ext cx="15534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" h="270" extrusionOk="0">
                      <a:moveTo>
                        <a:pt x="1" y="0"/>
                      </a:moveTo>
                      <a:lnTo>
                        <a:pt x="1" y="269"/>
                      </a:lnTo>
                      <a:lnTo>
                        <a:pt x="446" y="269"/>
                      </a:lnTo>
                      <a:lnTo>
                        <a:pt x="446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4" name="Google Shape;1594;g356d93eb928_0_0"/>
                <p:cNvSpPr/>
                <p:nvPr/>
              </p:nvSpPr>
              <p:spPr>
                <a:xfrm>
                  <a:off x="5788992" y="2511723"/>
                  <a:ext cx="68636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75" h="270" extrusionOk="0">
                      <a:moveTo>
                        <a:pt x="1" y="0"/>
                      </a:moveTo>
                      <a:lnTo>
                        <a:pt x="1" y="269"/>
                      </a:lnTo>
                      <a:lnTo>
                        <a:pt x="1974" y="269"/>
                      </a:lnTo>
                      <a:lnTo>
                        <a:pt x="1974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5" name="Google Shape;1595;g356d93eb928_0_0"/>
                <p:cNvSpPr/>
                <p:nvPr/>
              </p:nvSpPr>
              <p:spPr>
                <a:xfrm>
                  <a:off x="5878237" y="2511723"/>
                  <a:ext cx="39861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7" h="270" extrusionOk="0">
                      <a:moveTo>
                        <a:pt x="1" y="0"/>
                      </a:moveTo>
                      <a:lnTo>
                        <a:pt x="1" y="269"/>
                      </a:lnTo>
                      <a:lnTo>
                        <a:pt x="1147" y="269"/>
                      </a:lnTo>
                      <a:lnTo>
                        <a:pt x="114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6" name="Google Shape;1596;g356d93eb928_0_0"/>
                <p:cNvSpPr/>
                <p:nvPr/>
              </p:nvSpPr>
              <p:spPr>
                <a:xfrm>
                  <a:off x="5485879" y="2542444"/>
                  <a:ext cx="118749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7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3417" y="269"/>
                      </a:lnTo>
                      <a:lnTo>
                        <a:pt x="3417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7" name="Google Shape;1597;g356d93eb928_0_0"/>
                <p:cNvSpPr/>
                <p:nvPr/>
              </p:nvSpPr>
              <p:spPr>
                <a:xfrm>
                  <a:off x="5625272" y="2542444"/>
                  <a:ext cx="46985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2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1351" y="269"/>
                      </a:lnTo>
                      <a:lnTo>
                        <a:pt x="1351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8" name="Google Shape;1598;g356d93eb928_0_0"/>
                <p:cNvSpPr/>
                <p:nvPr/>
              </p:nvSpPr>
              <p:spPr>
                <a:xfrm>
                  <a:off x="5685498" y="2542444"/>
                  <a:ext cx="30756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5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885" y="269"/>
                      </a:lnTo>
                      <a:lnTo>
                        <a:pt x="885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9" name="Google Shape;1599;g356d93eb928_0_0"/>
                <p:cNvSpPr/>
                <p:nvPr/>
              </p:nvSpPr>
              <p:spPr>
                <a:xfrm>
                  <a:off x="5725568" y="2542444"/>
                  <a:ext cx="12337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270" extrusionOk="0">
                      <a:moveTo>
                        <a:pt x="1" y="1"/>
                      </a:moveTo>
                      <a:lnTo>
                        <a:pt x="1" y="269"/>
                      </a:lnTo>
                      <a:lnTo>
                        <a:pt x="354" y="269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0" name="Google Shape;1600;g356d93eb928_0_0"/>
                <p:cNvSpPr/>
                <p:nvPr/>
              </p:nvSpPr>
              <p:spPr>
                <a:xfrm>
                  <a:off x="5754343" y="2542444"/>
                  <a:ext cx="127854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79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3679" y="269"/>
                      </a:lnTo>
                      <a:lnTo>
                        <a:pt x="3679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1" name="Google Shape;1601;g356d93eb928_0_0"/>
                <p:cNvSpPr/>
                <p:nvPr/>
              </p:nvSpPr>
              <p:spPr>
                <a:xfrm>
                  <a:off x="5485879" y="2568995"/>
                  <a:ext cx="7795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3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2243" y="270"/>
                      </a:lnTo>
                      <a:lnTo>
                        <a:pt x="224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2" name="Google Shape;1602;g356d93eb928_0_0"/>
                <p:cNvSpPr/>
                <p:nvPr/>
              </p:nvSpPr>
              <p:spPr>
                <a:xfrm>
                  <a:off x="5588399" y="2568995"/>
                  <a:ext cx="111625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2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3212" y="270"/>
                      </a:lnTo>
                      <a:lnTo>
                        <a:pt x="3212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3" name="Google Shape;1603;g356d93eb928_0_0"/>
                <p:cNvSpPr/>
                <p:nvPr/>
              </p:nvSpPr>
              <p:spPr>
                <a:xfrm>
                  <a:off x="5729738" y="2568995"/>
                  <a:ext cx="1331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383" y="270"/>
                      </a:lnTo>
                      <a:lnTo>
                        <a:pt x="38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4" name="Google Shape;1604;g356d93eb928_0_0"/>
                <p:cNvSpPr/>
                <p:nvPr/>
              </p:nvSpPr>
              <p:spPr>
                <a:xfrm>
                  <a:off x="5762441" y="2568995"/>
                  <a:ext cx="95187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39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2738" y="270"/>
                      </a:lnTo>
                      <a:lnTo>
                        <a:pt x="2738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5" name="Google Shape;1605;g356d93eb928_0_0"/>
                <p:cNvSpPr/>
                <p:nvPr/>
              </p:nvSpPr>
              <p:spPr>
                <a:xfrm>
                  <a:off x="5869896" y="2568022"/>
                  <a:ext cx="27802" cy="103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0" h="298" extrusionOk="0">
                      <a:moveTo>
                        <a:pt x="800" y="0"/>
                      </a:moveTo>
                      <a:lnTo>
                        <a:pt x="0" y="29"/>
                      </a:lnTo>
                      <a:lnTo>
                        <a:pt x="36" y="298"/>
                      </a:lnTo>
                      <a:lnTo>
                        <a:pt x="800" y="269"/>
                      </a:lnTo>
                      <a:lnTo>
                        <a:pt x="80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6" name="Google Shape;1606;g356d93eb928_0_0"/>
                <p:cNvSpPr/>
                <p:nvPr/>
              </p:nvSpPr>
              <p:spPr>
                <a:xfrm>
                  <a:off x="5485879" y="2644965"/>
                  <a:ext cx="39861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7" h="235" extrusionOk="0">
                      <a:moveTo>
                        <a:pt x="0" y="1"/>
                      </a:moveTo>
                      <a:lnTo>
                        <a:pt x="0" y="234"/>
                      </a:lnTo>
                      <a:lnTo>
                        <a:pt x="1146" y="234"/>
                      </a:lnTo>
                      <a:lnTo>
                        <a:pt x="1146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7" name="Google Shape;1607;g356d93eb928_0_0"/>
                <p:cNvSpPr/>
                <p:nvPr/>
              </p:nvSpPr>
              <p:spPr>
                <a:xfrm>
                  <a:off x="5545375" y="2644965"/>
                  <a:ext cx="126881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51" h="235" extrusionOk="0">
                      <a:moveTo>
                        <a:pt x="0" y="1"/>
                      </a:moveTo>
                      <a:lnTo>
                        <a:pt x="0" y="234"/>
                      </a:lnTo>
                      <a:lnTo>
                        <a:pt x="3650" y="234"/>
                      </a:lnTo>
                      <a:lnTo>
                        <a:pt x="3650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8" name="Google Shape;1608;g356d93eb928_0_0"/>
                <p:cNvSpPr/>
                <p:nvPr/>
              </p:nvSpPr>
              <p:spPr>
                <a:xfrm>
                  <a:off x="5695820" y="2644965"/>
                  <a:ext cx="35934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4" h="235" extrusionOk="0">
                      <a:moveTo>
                        <a:pt x="1" y="1"/>
                      </a:moveTo>
                      <a:lnTo>
                        <a:pt x="1" y="234"/>
                      </a:lnTo>
                      <a:lnTo>
                        <a:pt x="1033" y="234"/>
                      </a:lnTo>
                      <a:lnTo>
                        <a:pt x="103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9" name="Google Shape;1609;g356d93eb928_0_0"/>
                <p:cNvSpPr/>
                <p:nvPr/>
              </p:nvSpPr>
              <p:spPr>
                <a:xfrm>
                  <a:off x="5752119" y="2644965"/>
                  <a:ext cx="130079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43" h="235" extrusionOk="0">
                      <a:moveTo>
                        <a:pt x="1" y="1"/>
                      </a:moveTo>
                      <a:lnTo>
                        <a:pt x="1" y="234"/>
                      </a:lnTo>
                      <a:lnTo>
                        <a:pt x="3743" y="234"/>
                      </a:lnTo>
                      <a:lnTo>
                        <a:pt x="374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0" name="Google Shape;1610;g356d93eb928_0_0"/>
                <p:cNvSpPr/>
                <p:nvPr/>
              </p:nvSpPr>
              <p:spPr>
                <a:xfrm>
                  <a:off x="5485879" y="2671516"/>
                  <a:ext cx="7795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3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2243" y="270"/>
                      </a:lnTo>
                      <a:lnTo>
                        <a:pt x="224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1" name="Google Shape;1611;g356d93eb928_0_0"/>
                <p:cNvSpPr/>
                <p:nvPr/>
              </p:nvSpPr>
              <p:spPr>
                <a:xfrm>
                  <a:off x="5588399" y="2671516"/>
                  <a:ext cx="111625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2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3212" y="270"/>
                      </a:lnTo>
                      <a:lnTo>
                        <a:pt x="3212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2" name="Google Shape;1612;g356d93eb928_0_0"/>
                <p:cNvSpPr/>
                <p:nvPr/>
              </p:nvSpPr>
              <p:spPr>
                <a:xfrm>
                  <a:off x="5729738" y="2671516"/>
                  <a:ext cx="1331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383" y="270"/>
                      </a:lnTo>
                      <a:lnTo>
                        <a:pt x="38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3" name="Google Shape;1613;g356d93eb928_0_0"/>
                <p:cNvSpPr/>
                <p:nvPr/>
              </p:nvSpPr>
              <p:spPr>
                <a:xfrm>
                  <a:off x="5762441" y="2671516"/>
                  <a:ext cx="95187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39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2738" y="270"/>
                      </a:lnTo>
                      <a:lnTo>
                        <a:pt x="2738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4" name="Google Shape;1614;g356d93eb928_0_0"/>
                <p:cNvSpPr/>
                <p:nvPr/>
              </p:nvSpPr>
              <p:spPr>
                <a:xfrm>
                  <a:off x="5869896" y="2670543"/>
                  <a:ext cx="27802" cy="103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0" h="298" extrusionOk="0">
                      <a:moveTo>
                        <a:pt x="800" y="0"/>
                      </a:moveTo>
                      <a:lnTo>
                        <a:pt x="0" y="29"/>
                      </a:lnTo>
                      <a:lnTo>
                        <a:pt x="36" y="298"/>
                      </a:lnTo>
                      <a:lnTo>
                        <a:pt x="800" y="262"/>
                      </a:lnTo>
                      <a:lnTo>
                        <a:pt x="80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5" name="Google Shape;1615;g356d93eb928_0_0"/>
                <p:cNvSpPr/>
                <p:nvPr/>
              </p:nvSpPr>
              <p:spPr>
                <a:xfrm>
                  <a:off x="5453176" y="2637840"/>
                  <a:ext cx="20434" cy="25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8" h="737" extrusionOk="0">
                      <a:moveTo>
                        <a:pt x="531" y="1"/>
                      </a:moveTo>
                      <a:lnTo>
                        <a:pt x="0" y="383"/>
                      </a:lnTo>
                      <a:lnTo>
                        <a:pt x="559" y="736"/>
                      </a:lnTo>
                      <a:lnTo>
                        <a:pt x="587" y="673"/>
                      </a:lnTo>
                      <a:lnTo>
                        <a:pt x="587" y="467"/>
                      </a:lnTo>
                      <a:lnTo>
                        <a:pt x="467" y="383"/>
                      </a:lnTo>
                      <a:lnTo>
                        <a:pt x="587" y="291"/>
                      </a:lnTo>
                      <a:lnTo>
                        <a:pt x="587" y="85"/>
                      </a:lnTo>
                      <a:lnTo>
                        <a:pt x="531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6" name="Google Shape;1616;g356d93eb928_0_0"/>
                <p:cNvSpPr/>
                <p:nvPr/>
              </p:nvSpPr>
              <p:spPr>
                <a:xfrm>
                  <a:off x="5937490" y="2718710"/>
                  <a:ext cx="1251" cy="440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" h="1268" extrusionOk="0">
                      <a:moveTo>
                        <a:pt x="1" y="1"/>
                      </a:moveTo>
                      <a:lnTo>
                        <a:pt x="1" y="1267"/>
                      </a:lnTo>
                      <a:lnTo>
                        <a:pt x="36" y="1267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7" name="Google Shape;1617;g356d93eb928_0_0"/>
                <p:cNvSpPr/>
                <p:nvPr/>
              </p:nvSpPr>
              <p:spPr>
                <a:xfrm>
                  <a:off x="5937490" y="2681837"/>
                  <a:ext cx="1251" cy="162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" h="468" extrusionOk="0">
                      <a:moveTo>
                        <a:pt x="1" y="1"/>
                      </a:moveTo>
                      <a:lnTo>
                        <a:pt x="1" y="468"/>
                      </a:lnTo>
                      <a:lnTo>
                        <a:pt x="36" y="468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618" name="Google Shape;1618;g356d93eb928_0_0"/>
            <p:cNvGrpSpPr/>
            <p:nvPr/>
          </p:nvGrpSpPr>
          <p:grpSpPr>
            <a:xfrm>
              <a:off x="-2207555" y="876296"/>
              <a:ext cx="1547505" cy="3178214"/>
              <a:chOff x="-2207555" y="876296"/>
              <a:chExt cx="1547505" cy="3178214"/>
            </a:xfrm>
          </p:grpSpPr>
          <p:grpSp>
            <p:nvGrpSpPr>
              <p:cNvPr id="1619" name="Google Shape;1619;g356d93eb928_0_0"/>
              <p:cNvGrpSpPr/>
              <p:nvPr/>
            </p:nvGrpSpPr>
            <p:grpSpPr>
              <a:xfrm>
                <a:off x="-2207555" y="876296"/>
                <a:ext cx="1547505" cy="3178214"/>
                <a:chOff x="-6810083" y="-1297691"/>
                <a:chExt cx="5037450" cy="10345748"/>
              </a:xfrm>
            </p:grpSpPr>
            <p:sp>
              <p:nvSpPr>
                <p:cNvPr id="1620" name="Google Shape;1620;g356d93eb928_0_0"/>
                <p:cNvSpPr/>
                <p:nvPr/>
              </p:nvSpPr>
              <p:spPr>
                <a:xfrm>
                  <a:off x="-5891066" y="-605503"/>
                  <a:ext cx="3025992" cy="1331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57" h="2841" extrusionOk="0">
                      <a:moveTo>
                        <a:pt x="3104" y="1"/>
                      </a:moveTo>
                      <a:cubicBezTo>
                        <a:pt x="2964" y="175"/>
                        <a:pt x="2740" y="226"/>
                        <a:pt x="2506" y="226"/>
                      </a:cubicBezTo>
                      <a:cubicBezTo>
                        <a:pt x="2448" y="226"/>
                        <a:pt x="2390" y="223"/>
                        <a:pt x="2332" y="218"/>
                      </a:cubicBezTo>
                      <a:cubicBezTo>
                        <a:pt x="2068" y="175"/>
                        <a:pt x="1804" y="64"/>
                        <a:pt x="1518" y="64"/>
                      </a:cubicBezTo>
                      <a:cubicBezTo>
                        <a:pt x="1495" y="63"/>
                        <a:pt x="1472" y="63"/>
                        <a:pt x="1449" y="63"/>
                      </a:cubicBezTo>
                      <a:cubicBezTo>
                        <a:pt x="1098" y="63"/>
                        <a:pt x="756" y="213"/>
                        <a:pt x="508" y="461"/>
                      </a:cubicBezTo>
                      <a:cubicBezTo>
                        <a:pt x="22" y="947"/>
                        <a:pt x="1" y="1804"/>
                        <a:pt x="440" y="2311"/>
                      </a:cubicBezTo>
                      <a:cubicBezTo>
                        <a:pt x="709" y="2606"/>
                        <a:pt x="1111" y="2760"/>
                        <a:pt x="1503" y="2760"/>
                      </a:cubicBezTo>
                      <a:cubicBezTo>
                        <a:pt x="1788" y="2760"/>
                        <a:pt x="2068" y="2679"/>
                        <a:pt x="2290" y="2512"/>
                      </a:cubicBezTo>
                      <a:lnTo>
                        <a:pt x="5372" y="2840"/>
                      </a:lnTo>
                      <a:cubicBezTo>
                        <a:pt x="5880" y="2819"/>
                        <a:pt x="6345" y="2380"/>
                        <a:pt x="6409" y="1851"/>
                      </a:cubicBezTo>
                      <a:cubicBezTo>
                        <a:pt x="6456" y="1344"/>
                        <a:pt x="6060" y="815"/>
                        <a:pt x="5552" y="704"/>
                      </a:cubicBezTo>
                      <a:cubicBezTo>
                        <a:pt x="5351" y="662"/>
                        <a:pt x="5156" y="683"/>
                        <a:pt x="4955" y="593"/>
                      </a:cubicBezTo>
                      <a:cubicBezTo>
                        <a:pt x="4759" y="530"/>
                        <a:pt x="4558" y="350"/>
                        <a:pt x="4648" y="175"/>
                      </a:cubicBezTo>
                      <a:cubicBezTo>
                        <a:pt x="4119" y="86"/>
                        <a:pt x="3633" y="64"/>
                        <a:pt x="3104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1" name="Google Shape;1621;g356d93eb928_0_0"/>
                <p:cNvSpPr/>
                <p:nvPr/>
              </p:nvSpPr>
              <p:spPr>
                <a:xfrm>
                  <a:off x="-4661805" y="-429293"/>
                  <a:ext cx="805588" cy="12170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19" h="2597" extrusionOk="0">
                      <a:moveTo>
                        <a:pt x="571" y="0"/>
                      </a:moveTo>
                      <a:lnTo>
                        <a:pt x="0" y="1803"/>
                      </a:lnTo>
                      <a:lnTo>
                        <a:pt x="85" y="2464"/>
                      </a:lnTo>
                      <a:lnTo>
                        <a:pt x="1718" y="2596"/>
                      </a:lnTo>
                      <a:lnTo>
                        <a:pt x="1718" y="2596"/>
                      </a:lnTo>
                      <a:lnTo>
                        <a:pt x="1586" y="2068"/>
                      </a:lnTo>
                      <a:lnTo>
                        <a:pt x="1607" y="878"/>
                      </a:lnTo>
                      <a:lnTo>
                        <a:pt x="571" y="0"/>
                      </a:lnTo>
                      <a:close/>
                    </a:path>
                  </a:pathLst>
                </a:custGeom>
                <a:solidFill>
                  <a:srgbClr val="E9585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2" name="Google Shape;1622;g356d93eb928_0_0"/>
                <p:cNvSpPr/>
                <p:nvPr/>
              </p:nvSpPr>
              <p:spPr>
                <a:xfrm>
                  <a:off x="-4218476" y="-119525"/>
                  <a:ext cx="359900" cy="463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2" h="989" extrusionOk="0">
                      <a:moveTo>
                        <a:pt x="349" y="0"/>
                      </a:moveTo>
                      <a:cubicBezTo>
                        <a:pt x="244" y="43"/>
                        <a:pt x="133" y="85"/>
                        <a:pt x="0" y="132"/>
                      </a:cubicBezTo>
                      <a:cubicBezTo>
                        <a:pt x="85" y="481"/>
                        <a:pt x="328" y="814"/>
                        <a:pt x="640" y="989"/>
                      </a:cubicBezTo>
                      <a:lnTo>
                        <a:pt x="661" y="265"/>
                      </a:lnTo>
                      <a:lnTo>
                        <a:pt x="349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3" name="Google Shape;1623;g356d93eb928_0_0"/>
                <p:cNvSpPr/>
                <p:nvPr/>
              </p:nvSpPr>
              <p:spPr>
                <a:xfrm>
                  <a:off x="-5777185" y="415673"/>
                  <a:ext cx="2961320" cy="7437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19" h="1587" extrusionOk="0">
                      <a:moveTo>
                        <a:pt x="2380" y="0"/>
                      </a:moveTo>
                      <a:cubicBezTo>
                        <a:pt x="2380" y="0"/>
                        <a:pt x="1455" y="90"/>
                        <a:pt x="1058" y="265"/>
                      </a:cubicBezTo>
                      <a:cubicBezTo>
                        <a:pt x="746" y="397"/>
                        <a:pt x="1" y="1586"/>
                        <a:pt x="1" y="1586"/>
                      </a:cubicBezTo>
                      <a:lnTo>
                        <a:pt x="6319" y="1586"/>
                      </a:lnTo>
                      <a:cubicBezTo>
                        <a:pt x="6319" y="1586"/>
                        <a:pt x="5595" y="619"/>
                        <a:pt x="5351" y="465"/>
                      </a:cubicBezTo>
                      <a:cubicBezTo>
                        <a:pt x="5087" y="312"/>
                        <a:pt x="3966" y="265"/>
                        <a:pt x="3966" y="265"/>
                      </a:cubicBezTo>
                      <a:cubicBezTo>
                        <a:pt x="3827" y="438"/>
                        <a:pt x="3651" y="503"/>
                        <a:pt x="3468" y="503"/>
                      </a:cubicBezTo>
                      <a:cubicBezTo>
                        <a:pt x="2954" y="503"/>
                        <a:pt x="2380" y="0"/>
                        <a:pt x="2380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4" name="Google Shape;1624;g356d93eb928_0_0"/>
                <p:cNvSpPr/>
                <p:nvPr/>
              </p:nvSpPr>
              <p:spPr>
                <a:xfrm>
                  <a:off x="-4446227" y="-1297691"/>
                  <a:ext cx="1095206" cy="14494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37" h="3093" extrusionOk="0">
                      <a:moveTo>
                        <a:pt x="1228" y="0"/>
                      </a:moveTo>
                      <a:cubicBezTo>
                        <a:pt x="842" y="0"/>
                        <a:pt x="583" y="151"/>
                        <a:pt x="397" y="352"/>
                      </a:cubicBezTo>
                      <a:cubicBezTo>
                        <a:pt x="174" y="595"/>
                        <a:pt x="69" y="928"/>
                        <a:pt x="21" y="1124"/>
                      </a:cubicBezTo>
                      <a:lnTo>
                        <a:pt x="21" y="1166"/>
                      </a:lnTo>
                      <a:lnTo>
                        <a:pt x="21" y="1192"/>
                      </a:lnTo>
                      <a:lnTo>
                        <a:pt x="0" y="1192"/>
                      </a:lnTo>
                      <a:lnTo>
                        <a:pt x="0" y="1214"/>
                      </a:lnTo>
                      <a:lnTo>
                        <a:pt x="0" y="1256"/>
                      </a:lnTo>
                      <a:lnTo>
                        <a:pt x="0" y="1298"/>
                      </a:lnTo>
                      <a:lnTo>
                        <a:pt x="21" y="1367"/>
                      </a:lnTo>
                      <a:lnTo>
                        <a:pt x="418" y="2710"/>
                      </a:lnTo>
                      <a:cubicBezTo>
                        <a:pt x="418" y="2710"/>
                        <a:pt x="742" y="3093"/>
                        <a:pt x="1197" y="3093"/>
                      </a:cubicBezTo>
                      <a:cubicBezTo>
                        <a:pt x="1369" y="3093"/>
                        <a:pt x="1561" y="3037"/>
                        <a:pt x="1761" y="2884"/>
                      </a:cubicBezTo>
                      <a:cubicBezTo>
                        <a:pt x="2157" y="2578"/>
                        <a:pt x="2337" y="1721"/>
                        <a:pt x="2205" y="992"/>
                      </a:cubicBezTo>
                      <a:cubicBezTo>
                        <a:pt x="2184" y="970"/>
                        <a:pt x="2184" y="949"/>
                        <a:pt x="2184" y="928"/>
                      </a:cubicBezTo>
                      <a:lnTo>
                        <a:pt x="2184" y="902"/>
                      </a:lnTo>
                      <a:cubicBezTo>
                        <a:pt x="2157" y="881"/>
                        <a:pt x="2157" y="859"/>
                        <a:pt x="2157" y="838"/>
                      </a:cubicBezTo>
                      <a:lnTo>
                        <a:pt x="2157" y="817"/>
                      </a:lnTo>
                      <a:cubicBezTo>
                        <a:pt x="2136" y="796"/>
                        <a:pt x="2136" y="796"/>
                        <a:pt x="2136" y="770"/>
                      </a:cubicBezTo>
                      <a:cubicBezTo>
                        <a:pt x="2136" y="748"/>
                        <a:pt x="2115" y="727"/>
                        <a:pt x="2115" y="706"/>
                      </a:cubicBezTo>
                      <a:cubicBezTo>
                        <a:pt x="2025" y="463"/>
                        <a:pt x="1919" y="267"/>
                        <a:pt x="1739" y="156"/>
                      </a:cubicBezTo>
                      <a:cubicBezTo>
                        <a:pt x="1697" y="109"/>
                        <a:pt x="1655" y="88"/>
                        <a:pt x="1607" y="66"/>
                      </a:cubicBezTo>
                      <a:cubicBezTo>
                        <a:pt x="1586" y="66"/>
                        <a:pt x="1565" y="66"/>
                        <a:pt x="1544" y="45"/>
                      </a:cubicBezTo>
                      <a:cubicBezTo>
                        <a:pt x="1523" y="45"/>
                        <a:pt x="1496" y="45"/>
                        <a:pt x="1496" y="24"/>
                      </a:cubicBezTo>
                      <a:cubicBezTo>
                        <a:pt x="1433" y="24"/>
                        <a:pt x="1390" y="24"/>
                        <a:pt x="1343" y="3"/>
                      </a:cubicBezTo>
                      <a:lnTo>
                        <a:pt x="1322" y="3"/>
                      </a:lnTo>
                      <a:cubicBezTo>
                        <a:pt x="1290" y="1"/>
                        <a:pt x="1258" y="0"/>
                        <a:pt x="1228" y="0"/>
                      </a:cubicBezTo>
                      <a:close/>
                    </a:path>
                  </a:pathLst>
                </a:custGeom>
                <a:solidFill>
                  <a:srgbClr val="E9585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5" name="Google Shape;1625;g356d93eb928_0_0"/>
                <p:cNvSpPr/>
                <p:nvPr/>
              </p:nvSpPr>
              <p:spPr>
                <a:xfrm>
                  <a:off x="-4622438" y="-781245"/>
                  <a:ext cx="332733" cy="4283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0" h="914" extrusionOk="0">
                      <a:moveTo>
                        <a:pt x="487" y="1"/>
                      </a:moveTo>
                      <a:cubicBezTo>
                        <a:pt x="397" y="1"/>
                        <a:pt x="313" y="22"/>
                        <a:pt x="223" y="90"/>
                      </a:cubicBezTo>
                      <a:cubicBezTo>
                        <a:pt x="69" y="223"/>
                        <a:pt x="1" y="461"/>
                        <a:pt x="91" y="661"/>
                      </a:cubicBezTo>
                      <a:cubicBezTo>
                        <a:pt x="167" y="811"/>
                        <a:pt x="353" y="914"/>
                        <a:pt x="531" y="914"/>
                      </a:cubicBezTo>
                      <a:cubicBezTo>
                        <a:pt x="561" y="914"/>
                        <a:pt x="590" y="911"/>
                        <a:pt x="619" y="905"/>
                      </a:cubicBezTo>
                      <a:lnTo>
                        <a:pt x="709" y="154"/>
                      </a:lnTo>
                      <a:cubicBezTo>
                        <a:pt x="662" y="64"/>
                        <a:pt x="577" y="22"/>
                        <a:pt x="487" y="1"/>
                      </a:cubicBezTo>
                      <a:close/>
                    </a:path>
                  </a:pathLst>
                </a:custGeom>
                <a:solidFill>
                  <a:srgbClr val="E9585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6" name="Google Shape;1626;g356d93eb928_0_0"/>
                <p:cNvSpPr/>
                <p:nvPr/>
              </p:nvSpPr>
              <p:spPr>
                <a:xfrm>
                  <a:off x="-4436385" y="-1297691"/>
                  <a:ext cx="1001478" cy="5656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37" h="1207" extrusionOk="0">
                      <a:moveTo>
                        <a:pt x="1207" y="0"/>
                      </a:moveTo>
                      <a:cubicBezTo>
                        <a:pt x="821" y="0"/>
                        <a:pt x="562" y="151"/>
                        <a:pt x="376" y="352"/>
                      </a:cubicBezTo>
                      <a:cubicBezTo>
                        <a:pt x="153" y="595"/>
                        <a:pt x="48" y="928"/>
                        <a:pt x="0" y="1124"/>
                      </a:cubicBezTo>
                      <a:cubicBezTo>
                        <a:pt x="92" y="1178"/>
                        <a:pt x="201" y="1207"/>
                        <a:pt x="311" y="1207"/>
                      </a:cubicBezTo>
                      <a:cubicBezTo>
                        <a:pt x="385" y="1207"/>
                        <a:pt x="459" y="1194"/>
                        <a:pt x="529" y="1166"/>
                      </a:cubicBezTo>
                      <a:cubicBezTo>
                        <a:pt x="751" y="1103"/>
                        <a:pt x="904" y="949"/>
                        <a:pt x="1058" y="770"/>
                      </a:cubicBezTo>
                      <a:cubicBezTo>
                        <a:pt x="1211" y="595"/>
                        <a:pt x="1343" y="373"/>
                        <a:pt x="1433" y="156"/>
                      </a:cubicBezTo>
                      <a:cubicBezTo>
                        <a:pt x="1454" y="241"/>
                        <a:pt x="1502" y="331"/>
                        <a:pt x="1544" y="421"/>
                      </a:cubicBezTo>
                      <a:cubicBezTo>
                        <a:pt x="1655" y="616"/>
                        <a:pt x="1851" y="796"/>
                        <a:pt x="2073" y="817"/>
                      </a:cubicBezTo>
                      <a:lnTo>
                        <a:pt x="2136" y="817"/>
                      </a:lnTo>
                      <a:cubicBezTo>
                        <a:pt x="2115" y="796"/>
                        <a:pt x="2115" y="796"/>
                        <a:pt x="2115" y="770"/>
                      </a:cubicBezTo>
                      <a:cubicBezTo>
                        <a:pt x="2115" y="748"/>
                        <a:pt x="2094" y="727"/>
                        <a:pt x="2094" y="706"/>
                      </a:cubicBezTo>
                      <a:cubicBezTo>
                        <a:pt x="2004" y="463"/>
                        <a:pt x="1898" y="267"/>
                        <a:pt x="1718" y="156"/>
                      </a:cubicBezTo>
                      <a:cubicBezTo>
                        <a:pt x="1676" y="109"/>
                        <a:pt x="1634" y="88"/>
                        <a:pt x="1586" y="66"/>
                      </a:cubicBezTo>
                      <a:cubicBezTo>
                        <a:pt x="1565" y="66"/>
                        <a:pt x="1544" y="66"/>
                        <a:pt x="1523" y="45"/>
                      </a:cubicBezTo>
                      <a:cubicBezTo>
                        <a:pt x="1502" y="45"/>
                        <a:pt x="1475" y="45"/>
                        <a:pt x="1475" y="24"/>
                      </a:cubicBezTo>
                      <a:cubicBezTo>
                        <a:pt x="1412" y="24"/>
                        <a:pt x="1369" y="24"/>
                        <a:pt x="1322" y="3"/>
                      </a:cubicBezTo>
                      <a:lnTo>
                        <a:pt x="1301" y="3"/>
                      </a:lnTo>
                      <a:cubicBezTo>
                        <a:pt x="1269" y="1"/>
                        <a:pt x="1237" y="0"/>
                        <a:pt x="120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7" name="Google Shape;1627;g356d93eb928_0_0"/>
                <p:cNvSpPr/>
                <p:nvPr/>
              </p:nvSpPr>
              <p:spPr>
                <a:xfrm>
                  <a:off x="-3608755" y="8096285"/>
                  <a:ext cx="1836122" cy="951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8" h="2031" extrusionOk="0">
                      <a:moveTo>
                        <a:pt x="0" y="1"/>
                      </a:moveTo>
                      <a:lnTo>
                        <a:pt x="217" y="2031"/>
                      </a:lnTo>
                      <a:lnTo>
                        <a:pt x="3918" y="2031"/>
                      </a:lnTo>
                      <a:cubicBezTo>
                        <a:pt x="3918" y="1740"/>
                        <a:pt x="3764" y="1502"/>
                        <a:pt x="3542" y="1370"/>
                      </a:cubicBezTo>
                      <a:cubicBezTo>
                        <a:pt x="3347" y="1212"/>
                        <a:pt x="3082" y="1169"/>
                        <a:pt x="2860" y="1106"/>
                      </a:cubicBezTo>
                      <a:cubicBezTo>
                        <a:pt x="2617" y="1058"/>
                        <a:pt x="2379" y="974"/>
                        <a:pt x="2178" y="815"/>
                      </a:cubicBezTo>
                      <a:cubicBezTo>
                        <a:pt x="1956" y="619"/>
                        <a:pt x="1850" y="334"/>
                        <a:pt x="1824" y="22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8" name="Google Shape;1628;g356d93eb928_0_0"/>
                <p:cNvSpPr/>
                <p:nvPr/>
              </p:nvSpPr>
              <p:spPr>
                <a:xfrm>
                  <a:off x="-6128670" y="8096285"/>
                  <a:ext cx="1900794" cy="951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56" h="2031" extrusionOk="0">
                      <a:moveTo>
                        <a:pt x="460" y="1"/>
                      </a:moveTo>
                      <a:lnTo>
                        <a:pt x="0" y="2031"/>
                      </a:lnTo>
                      <a:lnTo>
                        <a:pt x="4029" y="2031"/>
                      </a:lnTo>
                      <a:cubicBezTo>
                        <a:pt x="4055" y="1740"/>
                        <a:pt x="3876" y="1502"/>
                        <a:pt x="3680" y="1370"/>
                      </a:cubicBezTo>
                      <a:cubicBezTo>
                        <a:pt x="3458" y="1212"/>
                        <a:pt x="3215" y="1169"/>
                        <a:pt x="2971" y="1106"/>
                      </a:cubicBezTo>
                      <a:cubicBezTo>
                        <a:pt x="2734" y="1058"/>
                        <a:pt x="2490" y="974"/>
                        <a:pt x="2311" y="815"/>
                      </a:cubicBezTo>
                      <a:cubicBezTo>
                        <a:pt x="2094" y="619"/>
                        <a:pt x="1962" y="334"/>
                        <a:pt x="1962" y="22"/>
                      </a:cubicBezTo>
                      <a:lnTo>
                        <a:pt x="460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9" name="Google Shape;1629;g356d93eb928_0_0"/>
                <p:cNvSpPr/>
                <p:nvPr/>
              </p:nvSpPr>
              <p:spPr>
                <a:xfrm>
                  <a:off x="-6170848" y="2377887"/>
                  <a:ext cx="3778624" cy="58127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63" h="12404" extrusionOk="0">
                      <a:moveTo>
                        <a:pt x="2776" y="0"/>
                      </a:moveTo>
                      <a:cubicBezTo>
                        <a:pt x="682" y="2929"/>
                        <a:pt x="0" y="12404"/>
                        <a:pt x="0" y="12404"/>
                      </a:cubicBezTo>
                      <a:lnTo>
                        <a:pt x="2998" y="12404"/>
                      </a:lnTo>
                      <a:lnTo>
                        <a:pt x="3590" y="8460"/>
                      </a:lnTo>
                      <a:lnTo>
                        <a:pt x="3791" y="6985"/>
                      </a:lnTo>
                      <a:lnTo>
                        <a:pt x="4098" y="8814"/>
                      </a:lnTo>
                      <a:lnTo>
                        <a:pt x="4716" y="12404"/>
                      </a:lnTo>
                      <a:lnTo>
                        <a:pt x="8063" y="12404"/>
                      </a:lnTo>
                      <a:lnTo>
                        <a:pt x="581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0" name="Google Shape;1630;g356d93eb928_0_0"/>
                <p:cNvSpPr/>
                <p:nvPr/>
              </p:nvSpPr>
              <p:spPr>
                <a:xfrm>
                  <a:off x="-5851231" y="2563939"/>
                  <a:ext cx="1065682" cy="56365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74" h="12028" extrusionOk="0">
                      <a:moveTo>
                        <a:pt x="2163" y="0"/>
                      </a:moveTo>
                      <a:cubicBezTo>
                        <a:pt x="1655" y="1475"/>
                        <a:pt x="952" y="4055"/>
                        <a:pt x="423" y="7952"/>
                      </a:cubicBezTo>
                      <a:cubicBezTo>
                        <a:pt x="111" y="10288"/>
                        <a:pt x="0" y="11986"/>
                        <a:pt x="0" y="12007"/>
                      </a:cubicBezTo>
                      <a:lnTo>
                        <a:pt x="111" y="12028"/>
                      </a:lnTo>
                      <a:cubicBezTo>
                        <a:pt x="111" y="12007"/>
                        <a:pt x="222" y="10288"/>
                        <a:pt x="529" y="7973"/>
                      </a:cubicBezTo>
                      <a:cubicBezTo>
                        <a:pt x="1058" y="4076"/>
                        <a:pt x="1766" y="1496"/>
                        <a:pt x="2274" y="42"/>
                      </a:cubicBezTo>
                      <a:lnTo>
                        <a:pt x="2163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1" name="Google Shape;1631;g356d93eb928_0_0"/>
                <p:cNvSpPr/>
                <p:nvPr/>
              </p:nvSpPr>
              <p:spPr>
                <a:xfrm>
                  <a:off x="-6810083" y="1139260"/>
                  <a:ext cx="5027543" cy="35306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28" h="7534" extrusionOk="0">
                      <a:moveTo>
                        <a:pt x="0" y="0"/>
                      </a:moveTo>
                      <a:lnTo>
                        <a:pt x="0" y="7534"/>
                      </a:lnTo>
                      <a:lnTo>
                        <a:pt x="10728" y="7534"/>
                      </a:lnTo>
                      <a:lnTo>
                        <a:pt x="10728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2" name="Google Shape;1632;g356d93eb928_0_0"/>
                <p:cNvSpPr/>
                <p:nvPr/>
              </p:nvSpPr>
              <p:spPr>
                <a:xfrm>
                  <a:off x="-6170848" y="999604"/>
                  <a:ext cx="528154" cy="459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7" h="981" extrusionOk="0">
                      <a:moveTo>
                        <a:pt x="635" y="1"/>
                      </a:moveTo>
                      <a:cubicBezTo>
                        <a:pt x="360" y="1"/>
                        <a:pt x="31" y="102"/>
                        <a:pt x="0" y="229"/>
                      </a:cubicBezTo>
                      <a:cubicBezTo>
                        <a:pt x="0" y="388"/>
                        <a:pt x="418" y="938"/>
                        <a:pt x="508" y="938"/>
                      </a:cubicBezTo>
                      <a:cubicBezTo>
                        <a:pt x="619" y="938"/>
                        <a:pt x="619" y="848"/>
                        <a:pt x="619" y="848"/>
                      </a:cubicBezTo>
                      <a:cubicBezTo>
                        <a:pt x="619" y="848"/>
                        <a:pt x="682" y="980"/>
                        <a:pt x="751" y="980"/>
                      </a:cubicBezTo>
                      <a:cubicBezTo>
                        <a:pt x="841" y="980"/>
                        <a:pt x="862" y="917"/>
                        <a:pt x="862" y="917"/>
                      </a:cubicBezTo>
                      <a:cubicBezTo>
                        <a:pt x="862" y="917"/>
                        <a:pt x="896" y="961"/>
                        <a:pt x="948" y="961"/>
                      </a:cubicBezTo>
                      <a:cubicBezTo>
                        <a:pt x="968" y="961"/>
                        <a:pt x="991" y="955"/>
                        <a:pt x="1015" y="938"/>
                      </a:cubicBezTo>
                      <a:cubicBezTo>
                        <a:pt x="1126" y="869"/>
                        <a:pt x="1126" y="229"/>
                        <a:pt x="973" y="97"/>
                      </a:cubicBezTo>
                      <a:cubicBezTo>
                        <a:pt x="911" y="29"/>
                        <a:pt x="780" y="1"/>
                        <a:pt x="635" y="1"/>
                      </a:cubicBezTo>
                      <a:close/>
                    </a:path>
                  </a:pathLst>
                </a:custGeom>
                <a:solidFill>
                  <a:srgbClr val="E9585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3" name="Google Shape;1633;g356d93eb928_0_0"/>
                <p:cNvSpPr/>
                <p:nvPr/>
              </p:nvSpPr>
              <p:spPr>
                <a:xfrm>
                  <a:off x="-5809053" y="1149101"/>
                  <a:ext cx="62329" cy="2802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3" h="598" extrusionOk="0">
                      <a:moveTo>
                        <a:pt x="69" y="0"/>
                      </a:moveTo>
                      <a:lnTo>
                        <a:pt x="0" y="42"/>
                      </a:lnTo>
                      <a:cubicBezTo>
                        <a:pt x="69" y="333"/>
                        <a:pt x="69" y="571"/>
                        <a:pt x="69" y="598"/>
                      </a:cubicBezTo>
                      <a:lnTo>
                        <a:pt x="132" y="598"/>
                      </a:lnTo>
                      <a:cubicBezTo>
                        <a:pt x="132" y="571"/>
                        <a:pt x="132" y="307"/>
                        <a:pt x="6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4" name="Google Shape;1634;g356d93eb928_0_0"/>
                <p:cNvSpPr/>
                <p:nvPr/>
              </p:nvSpPr>
              <p:spPr>
                <a:xfrm>
                  <a:off x="-5923403" y="1180969"/>
                  <a:ext cx="62797" cy="225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" h="482" extrusionOk="0">
                      <a:moveTo>
                        <a:pt x="70" y="1"/>
                      </a:moveTo>
                      <a:lnTo>
                        <a:pt x="1" y="43"/>
                      </a:lnTo>
                      <a:cubicBezTo>
                        <a:pt x="49" y="239"/>
                        <a:pt x="70" y="482"/>
                        <a:pt x="70" y="482"/>
                      </a:cubicBezTo>
                      <a:lnTo>
                        <a:pt x="133" y="461"/>
                      </a:lnTo>
                      <a:cubicBezTo>
                        <a:pt x="133" y="440"/>
                        <a:pt x="112" y="218"/>
                        <a:pt x="7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5" name="Google Shape;1635;g356d93eb928_0_0"/>
                <p:cNvSpPr/>
                <p:nvPr/>
              </p:nvSpPr>
              <p:spPr>
                <a:xfrm>
                  <a:off x="-2939995" y="999604"/>
                  <a:ext cx="528154" cy="459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7" h="981" extrusionOk="0">
                      <a:moveTo>
                        <a:pt x="642" y="1"/>
                      </a:moveTo>
                      <a:cubicBezTo>
                        <a:pt x="363" y="1"/>
                        <a:pt x="41" y="102"/>
                        <a:pt x="27" y="229"/>
                      </a:cubicBezTo>
                      <a:cubicBezTo>
                        <a:pt x="0" y="388"/>
                        <a:pt x="423" y="938"/>
                        <a:pt x="508" y="938"/>
                      </a:cubicBezTo>
                      <a:cubicBezTo>
                        <a:pt x="619" y="938"/>
                        <a:pt x="619" y="848"/>
                        <a:pt x="619" y="848"/>
                      </a:cubicBezTo>
                      <a:cubicBezTo>
                        <a:pt x="619" y="848"/>
                        <a:pt x="688" y="980"/>
                        <a:pt x="772" y="980"/>
                      </a:cubicBezTo>
                      <a:cubicBezTo>
                        <a:pt x="841" y="980"/>
                        <a:pt x="862" y="917"/>
                        <a:pt x="862" y="917"/>
                      </a:cubicBezTo>
                      <a:cubicBezTo>
                        <a:pt x="862" y="917"/>
                        <a:pt x="896" y="961"/>
                        <a:pt x="949" y="961"/>
                      </a:cubicBezTo>
                      <a:cubicBezTo>
                        <a:pt x="969" y="961"/>
                        <a:pt x="991" y="955"/>
                        <a:pt x="1016" y="938"/>
                      </a:cubicBezTo>
                      <a:cubicBezTo>
                        <a:pt x="1127" y="869"/>
                        <a:pt x="1127" y="229"/>
                        <a:pt x="994" y="97"/>
                      </a:cubicBezTo>
                      <a:cubicBezTo>
                        <a:pt x="925" y="29"/>
                        <a:pt x="790" y="1"/>
                        <a:pt x="642" y="1"/>
                      </a:cubicBezTo>
                      <a:close/>
                    </a:path>
                  </a:pathLst>
                </a:custGeom>
                <a:solidFill>
                  <a:srgbClr val="E9585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6" name="Google Shape;1636;g356d93eb928_0_0"/>
                <p:cNvSpPr/>
                <p:nvPr/>
              </p:nvSpPr>
              <p:spPr>
                <a:xfrm>
                  <a:off x="-2588041" y="1149101"/>
                  <a:ext cx="62329" cy="2802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3" h="598" extrusionOk="0">
                      <a:moveTo>
                        <a:pt x="69" y="0"/>
                      </a:moveTo>
                      <a:lnTo>
                        <a:pt x="0" y="42"/>
                      </a:lnTo>
                      <a:cubicBezTo>
                        <a:pt x="69" y="333"/>
                        <a:pt x="69" y="571"/>
                        <a:pt x="69" y="598"/>
                      </a:cubicBezTo>
                      <a:lnTo>
                        <a:pt x="132" y="598"/>
                      </a:lnTo>
                      <a:cubicBezTo>
                        <a:pt x="132" y="571"/>
                        <a:pt x="132" y="307"/>
                        <a:pt x="6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7" name="Google Shape;1637;g356d93eb928_0_0"/>
                <p:cNvSpPr/>
                <p:nvPr/>
              </p:nvSpPr>
              <p:spPr>
                <a:xfrm>
                  <a:off x="-2701922" y="1180969"/>
                  <a:ext cx="52487" cy="225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" h="482" extrusionOk="0">
                      <a:moveTo>
                        <a:pt x="48" y="1"/>
                      </a:moveTo>
                      <a:lnTo>
                        <a:pt x="0" y="43"/>
                      </a:lnTo>
                      <a:cubicBezTo>
                        <a:pt x="48" y="239"/>
                        <a:pt x="69" y="482"/>
                        <a:pt x="69" y="482"/>
                      </a:cubicBezTo>
                      <a:lnTo>
                        <a:pt x="111" y="461"/>
                      </a:lnTo>
                      <a:cubicBezTo>
                        <a:pt x="111" y="440"/>
                        <a:pt x="90" y="218"/>
                        <a:pt x="48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8" name="Google Shape;1638;g356d93eb928_0_0"/>
                <p:cNvSpPr/>
                <p:nvPr/>
              </p:nvSpPr>
              <p:spPr>
                <a:xfrm>
                  <a:off x="-4488405" y="-729226"/>
                  <a:ext cx="146684" cy="1241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" h="265" extrusionOk="0">
                      <a:moveTo>
                        <a:pt x="0" y="1"/>
                      </a:moveTo>
                      <a:lnTo>
                        <a:pt x="0" y="43"/>
                      </a:lnTo>
                      <a:cubicBezTo>
                        <a:pt x="69" y="43"/>
                        <a:pt x="132" y="64"/>
                        <a:pt x="180" y="112"/>
                      </a:cubicBezTo>
                      <a:cubicBezTo>
                        <a:pt x="243" y="133"/>
                        <a:pt x="264" y="196"/>
                        <a:pt x="264" y="265"/>
                      </a:cubicBezTo>
                      <a:lnTo>
                        <a:pt x="312" y="265"/>
                      </a:lnTo>
                      <a:cubicBezTo>
                        <a:pt x="312" y="196"/>
                        <a:pt x="264" y="112"/>
                        <a:pt x="222" y="64"/>
                      </a:cubicBezTo>
                      <a:cubicBezTo>
                        <a:pt x="159" y="22"/>
                        <a:pt x="90" y="1"/>
                        <a:pt x="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9" name="Google Shape;1639;g356d93eb928_0_0"/>
                <p:cNvSpPr/>
                <p:nvPr/>
              </p:nvSpPr>
              <p:spPr>
                <a:xfrm>
                  <a:off x="-3980860" y="-233400"/>
                  <a:ext cx="359914" cy="1626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8" h="347" extrusionOk="0">
                      <a:moveTo>
                        <a:pt x="1" y="0"/>
                      </a:moveTo>
                      <a:lnTo>
                        <a:pt x="1" y="0"/>
                      </a:lnTo>
                      <a:cubicBezTo>
                        <a:pt x="22" y="153"/>
                        <a:pt x="154" y="307"/>
                        <a:pt x="308" y="328"/>
                      </a:cubicBezTo>
                      <a:cubicBezTo>
                        <a:pt x="348" y="340"/>
                        <a:pt x="391" y="346"/>
                        <a:pt x="435" y="346"/>
                      </a:cubicBezTo>
                      <a:cubicBezTo>
                        <a:pt x="559" y="346"/>
                        <a:pt x="689" y="299"/>
                        <a:pt x="768" y="217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40" name="Google Shape;1640;g356d93eb928_0_0"/>
              <p:cNvGrpSpPr/>
              <p:nvPr/>
            </p:nvGrpSpPr>
            <p:grpSpPr>
              <a:xfrm>
                <a:off x="-1949287" y="1820350"/>
                <a:ext cx="1051808" cy="229363"/>
                <a:chOff x="4002795" y="1877329"/>
                <a:chExt cx="345546" cy="75352"/>
              </a:xfrm>
            </p:grpSpPr>
            <p:sp>
              <p:nvSpPr>
                <p:cNvPr id="1641" name="Google Shape;1641;g356d93eb928_0_0"/>
                <p:cNvSpPr/>
                <p:nvPr/>
              </p:nvSpPr>
              <p:spPr>
                <a:xfrm>
                  <a:off x="4002795" y="1877329"/>
                  <a:ext cx="345546" cy="753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7" h="2180" extrusionOk="0">
                      <a:moveTo>
                        <a:pt x="0" y="0"/>
                      </a:moveTo>
                      <a:lnTo>
                        <a:pt x="0" y="2179"/>
                      </a:lnTo>
                      <a:lnTo>
                        <a:pt x="9996" y="2179"/>
                      </a:lnTo>
                      <a:lnTo>
                        <a:pt x="9996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2" name="Google Shape;1642;g356d93eb928_0_0"/>
                <p:cNvSpPr/>
                <p:nvPr/>
              </p:nvSpPr>
              <p:spPr>
                <a:xfrm>
                  <a:off x="4270785" y="1897619"/>
                  <a:ext cx="21569" cy="347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4" h="1005" extrusionOk="0">
                      <a:moveTo>
                        <a:pt x="559" y="0"/>
                      </a:moveTo>
                      <a:lnTo>
                        <a:pt x="1" y="595"/>
                      </a:lnTo>
                      <a:lnTo>
                        <a:pt x="559" y="1005"/>
                      </a:lnTo>
                      <a:lnTo>
                        <a:pt x="623" y="948"/>
                      </a:lnTo>
                      <a:lnTo>
                        <a:pt x="121" y="595"/>
                      </a:lnTo>
                      <a:lnTo>
                        <a:pt x="623" y="64"/>
                      </a:lnTo>
                      <a:lnTo>
                        <a:pt x="559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3" name="Google Shape;1643;g356d93eb928_0_0"/>
                <p:cNvSpPr/>
                <p:nvPr/>
              </p:nvSpPr>
              <p:spPr>
                <a:xfrm>
                  <a:off x="4254401" y="1897619"/>
                  <a:ext cx="22536" cy="347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2" h="1005" extrusionOk="0">
                      <a:moveTo>
                        <a:pt x="595" y="0"/>
                      </a:moveTo>
                      <a:lnTo>
                        <a:pt x="1" y="595"/>
                      </a:lnTo>
                      <a:lnTo>
                        <a:pt x="595" y="1005"/>
                      </a:lnTo>
                      <a:lnTo>
                        <a:pt x="651" y="948"/>
                      </a:lnTo>
                      <a:lnTo>
                        <a:pt x="149" y="595"/>
                      </a:lnTo>
                      <a:lnTo>
                        <a:pt x="651" y="64"/>
                      </a:lnTo>
                      <a:lnTo>
                        <a:pt x="595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4" name="Google Shape;1644;g356d93eb928_0_0"/>
                <p:cNvSpPr/>
                <p:nvPr/>
              </p:nvSpPr>
              <p:spPr>
                <a:xfrm>
                  <a:off x="4055854" y="1885970"/>
                  <a:ext cx="19356" cy="57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0" h="1668" extrusionOk="0">
                      <a:moveTo>
                        <a:pt x="305" y="0"/>
                      </a:moveTo>
                      <a:cubicBezTo>
                        <a:pt x="264" y="0"/>
                        <a:pt x="226" y="22"/>
                        <a:pt x="205" y="47"/>
                      </a:cubicBezTo>
                      <a:cubicBezTo>
                        <a:pt x="149" y="76"/>
                        <a:pt x="85" y="160"/>
                        <a:pt x="85" y="252"/>
                      </a:cubicBezTo>
                      <a:cubicBezTo>
                        <a:pt x="57" y="309"/>
                        <a:pt x="85" y="401"/>
                        <a:pt x="85" y="458"/>
                      </a:cubicBezTo>
                      <a:cubicBezTo>
                        <a:pt x="120" y="514"/>
                        <a:pt x="120" y="542"/>
                        <a:pt x="120" y="578"/>
                      </a:cubicBezTo>
                      <a:cubicBezTo>
                        <a:pt x="120" y="691"/>
                        <a:pt x="85" y="783"/>
                        <a:pt x="0" y="811"/>
                      </a:cubicBezTo>
                      <a:lnTo>
                        <a:pt x="28" y="896"/>
                      </a:lnTo>
                      <a:lnTo>
                        <a:pt x="57" y="896"/>
                      </a:lnTo>
                      <a:cubicBezTo>
                        <a:pt x="85" y="932"/>
                        <a:pt x="120" y="932"/>
                        <a:pt x="120" y="960"/>
                      </a:cubicBezTo>
                      <a:lnTo>
                        <a:pt x="120" y="1108"/>
                      </a:lnTo>
                      <a:lnTo>
                        <a:pt x="120" y="1137"/>
                      </a:lnTo>
                      <a:cubicBezTo>
                        <a:pt x="85" y="1314"/>
                        <a:pt x="120" y="1427"/>
                        <a:pt x="177" y="1519"/>
                      </a:cubicBezTo>
                      <a:cubicBezTo>
                        <a:pt x="234" y="1604"/>
                        <a:pt x="326" y="1667"/>
                        <a:pt x="439" y="1667"/>
                      </a:cubicBezTo>
                      <a:cubicBezTo>
                        <a:pt x="474" y="1667"/>
                        <a:pt x="531" y="1667"/>
                        <a:pt x="559" y="1639"/>
                      </a:cubicBezTo>
                      <a:lnTo>
                        <a:pt x="531" y="1547"/>
                      </a:lnTo>
                      <a:cubicBezTo>
                        <a:pt x="498" y="1567"/>
                        <a:pt x="459" y="1576"/>
                        <a:pt x="421" y="1576"/>
                      </a:cubicBezTo>
                      <a:cubicBezTo>
                        <a:pt x="352" y="1576"/>
                        <a:pt x="285" y="1545"/>
                        <a:pt x="262" y="1490"/>
                      </a:cubicBezTo>
                      <a:cubicBezTo>
                        <a:pt x="205" y="1398"/>
                        <a:pt x="177" y="1285"/>
                        <a:pt x="205" y="1137"/>
                      </a:cubicBezTo>
                      <a:lnTo>
                        <a:pt x="205" y="932"/>
                      </a:lnTo>
                      <a:cubicBezTo>
                        <a:pt x="177" y="896"/>
                        <a:pt x="149" y="868"/>
                        <a:pt x="120" y="840"/>
                      </a:cubicBezTo>
                      <a:cubicBezTo>
                        <a:pt x="177" y="783"/>
                        <a:pt x="205" y="663"/>
                        <a:pt x="205" y="578"/>
                      </a:cubicBezTo>
                      <a:cubicBezTo>
                        <a:pt x="205" y="542"/>
                        <a:pt x="205" y="486"/>
                        <a:pt x="177" y="458"/>
                      </a:cubicBezTo>
                      <a:cubicBezTo>
                        <a:pt x="177" y="366"/>
                        <a:pt x="149" y="309"/>
                        <a:pt x="177" y="252"/>
                      </a:cubicBezTo>
                      <a:cubicBezTo>
                        <a:pt x="177" y="189"/>
                        <a:pt x="205" y="132"/>
                        <a:pt x="262" y="104"/>
                      </a:cubicBezTo>
                      <a:cubicBezTo>
                        <a:pt x="262" y="90"/>
                        <a:pt x="271" y="83"/>
                        <a:pt x="283" y="83"/>
                      </a:cubicBezTo>
                      <a:cubicBezTo>
                        <a:pt x="296" y="83"/>
                        <a:pt x="311" y="90"/>
                        <a:pt x="326" y="104"/>
                      </a:cubicBezTo>
                      <a:lnTo>
                        <a:pt x="354" y="12"/>
                      </a:lnTo>
                      <a:cubicBezTo>
                        <a:pt x="338" y="4"/>
                        <a:pt x="321" y="0"/>
                        <a:pt x="305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5" name="Google Shape;1645;g356d93eb928_0_0"/>
                <p:cNvSpPr/>
                <p:nvPr/>
              </p:nvSpPr>
              <p:spPr>
                <a:xfrm>
                  <a:off x="4034319" y="1888563"/>
                  <a:ext cx="9333" cy="518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0" h="1501" extrusionOk="0">
                      <a:moveTo>
                        <a:pt x="213" y="1"/>
                      </a:moveTo>
                      <a:cubicBezTo>
                        <a:pt x="1" y="467"/>
                        <a:pt x="1" y="1033"/>
                        <a:pt x="177" y="1500"/>
                      </a:cubicBezTo>
                      <a:lnTo>
                        <a:pt x="269" y="1472"/>
                      </a:lnTo>
                      <a:cubicBezTo>
                        <a:pt x="93" y="1033"/>
                        <a:pt x="93" y="503"/>
                        <a:pt x="269" y="29"/>
                      </a:cubicBezTo>
                      <a:lnTo>
                        <a:pt x="213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6" name="Google Shape;1646;g356d93eb928_0_0"/>
                <p:cNvSpPr/>
                <p:nvPr/>
              </p:nvSpPr>
              <p:spPr>
                <a:xfrm>
                  <a:off x="4303311" y="1885970"/>
                  <a:ext cx="19598" cy="57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7" h="1668" extrusionOk="0">
                      <a:moveTo>
                        <a:pt x="256" y="0"/>
                      </a:moveTo>
                      <a:cubicBezTo>
                        <a:pt x="243" y="0"/>
                        <a:pt x="229" y="4"/>
                        <a:pt x="213" y="12"/>
                      </a:cubicBezTo>
                      <a:lnTo>
                        <a:pt x="241" y="104"/>
                      </a:lnTo>
                      <a:cubicBezTo>
                        <a:pt x="255" y="90"/>
                        <a:pt x="262" y="83"/>
                        <a:pt x="269" y="83"/>
                      </a:cubicBezTo>
                      <a:cubicBezTo>
                        <a:pt x="276" y="83"/>
                        <a:pt x="283" y="90"/>
                        <a:pt x="298" y="104"/>
                      </a:cubicBezTo>
                      <a:cubicBezTo>
                        <a:pt x="354" y="132"/>
                        <a:pt x="390" y="189"/>
                        <a:pt x="390" y="252"/>
                      </a:cubicBezTo>
                      <a:lnTo>
                        <a:pt x="390" y="458"/>
                      </a:lnTo>
                      <a:cubicBezTo>
                        <a:pt x="354" y="486"/>
                        <a:pt x="354" y="542"/>
                        <a:pt x="354" y="578"/>
                      </a:cubicBezTo>
                      <a:cubicBezTo>
                        <a:pt x="354" y="663"/>
                        <a:pt x="390" y="783"/>
                        <a:pt x="446" y="840"/>
                      </a:cubicBezTo>
                      <a:cubicBezTo>
                        <a:pt x="390" y="868"/>
                        <a:pt x="390" y="896"/>
                        <a:pt x="354" y="932"/>
                      </a:cubicBezTo>
                      <a:cubicBezTo>
                        <a:pt x="326" y="988"/>
                        <a:pt x="354" y="1073"/>
                        <a:pt x="354" y="1137"/>
                      </a:cubicBezTo>
                      <a:cubicBezTo>
                        <a:pt x="390" y="1285"/>
                        <a:pt x="354" y="1398"/>
                        <a:pt x="298" y="1490"/>
                      </a:cubicBezTo>
                      <a:cubicBezTo>
                        <a:pt x="261" y="1545"/>
                        <a:pt x="198" y="1576"/>
                        <a:pt x="135" y="1576"/>
                      </a:cubicBezTo>
                      <a:cubicBezTo>
                        <a:pt x="100" y="1576"/>
                        <a:pt x="66" y="1567"/>
                        <a:pt x="36" y="1547"/>
                      </a:cubicBezTo>
                      <a:lnTo>
                        <a:pt x="0" y="1639"/>
                      </a:lnTo>
                      <a:cubicBezTo>
                        <a:pt x="36" y="1667"/>
                        <a:pt x="92" y="1667"/>
                        <a:pt x="121" y="1667"/>
                      </a:cubicBezTo>
                      <a:cubicBezTo>
                        <a:pt x="213" y="1667"/>
                        <a:pt x="326" y="1604"/>
                        <a:pt x="390" y="1519"/>
                      </a:cubicBezTo>
                      <a:cubicBezTo>
                        <a:pt x="446" y="1427"/>
                        <a:pt x="474" y="1314"/>
                        <a:pt x="446" y="1137"/>
                      </a:cubicBezTo>
                      <a:lnTo>
                        <a:pt x="446" y="1108"/>
                      </a:lnTo>
                      <a:lnTo>
                        <a:pt x="446" y="960"/>
                      </a:lnTo>
                      <a:cubicBezTo>
                        <a:pt x="446" y="932"/>
                        <a:pt x="474" y="932"/>
                        <a:pt x="503" y="896"/>
                      </a:cubicBezTo>
                      <a:lnTo>
                        <a:pt x="531" y="896"/>
                      </a:lnTo>
                      <a:lnTo>
                        <a:pt x="566" y="811"/>
                      </a:lnTo>
                      <a:lnTo>
                        <a:pt x="531" y="811"/>
                      </a:lnTo>
                      <a:cubicBezTo>
                        <a:pt x="474" y="783"/>
                        <a:pt x="446" y="691"/>
                        <a:pt x="446" y="578"/>
                      </a:cubicBezTo>
                      <a:cubicBezTo>
                        <a:pt x="446" y="542"/>
                        <a:pt x="446" y="514"/>
                        <a:pt x="474" y="458"/>
                      </a:cubicBezTo>
                      <a:lnTo>
                        <a:pt x="474" y="252"/>
                      </a:lnTo>
                      <a:cubicBezTo>
                        <a:pt x="474" y="160"/>
                        <a:pt x="418" y="76"/>
                        <a:pt x="354" y="47"/>
                      </a:cubicBezTo>
                      <a:cubicBezTo>
                        <a:pt x="314" y="22"/>
                        <a:pt x="288" y="0"/>
                        <a:pt x="25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7" name="Google Shape;1647;g356d93eb928_0_0"/>
                <p:cNvSpPr/>
                <p:nvPr/>
              </p:nvSpPr>
              <p:spPr>
                <a:xfrm>
                  <a:off x="4167847" y="1898587"/>
                  <a:ext cx="21534" cy="318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" h="921" extrusionOk="0">
                      <a:moveTo>
                        <a:pt x="531" y="93"/>
                      </a:moveTo>
                      <a:lnTo>
                        <a:pt x="531" y="828"/>
                      </a:lnTo>
                      <a:lnTo>
                        <a:pt x="92" y="828"/>
                      </a:lnTo>
                      <a:lnTo>
                        <a:pt x="92" y="93"/>
                      </a:lnTo>
                      <a:close/>
                      <a:moveTo>
                        <a:pt x="0" y="1"/>
                      </a:moveTo>
                      <a:lnTo>
                        <a:pt x="0" y="920"/>
                      </a:lnTo>
                      <a:lnTo>
                        <a:pt x="623" y="920"/>
                      </a:lnTo>
                      <a:lnTo>
                        <a:pt x="623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8" name="Google Shape;1648;g356d93eb928_0_0"/>
                <p:cNvSpPr/>
                <p:nvPr/>
              </p:nvSpPr>
              <p:spPr>
                <a:xfrm>
                  <a:off x="4128235" y="1898587"/>
                  <a:ext cx="29622" cy="318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7" h="921" extrusionOk="0">
                      <a:moveTo>
                        <a:pt x="764" y="93"/>
                      </a:moveTo>
                      <a:lnTo>
                        <a:pt x="764" y="828"/>
                      </a:lnTo>
                      <a:lnTo>
                        <a:pt x="85" y="828"/>
                      </a:lnTo>
                      <a:lnTo>
                        <a:pt x="85" y="93"/>
                      </a:lnTo>
                      <a:close/>
                      <a:moveTo>
                        <a:pt x="0" y="1"/>
                      </a:moveTo>
                      <a:lnTo>
                        <a:pt x="0" y="920"/>
                      </a:lnTo>
                      <a:lnTo>
                        <a:pt x="856" y="920"/>
                      </a:lnTo>
                      <a:lnTo>
                        <a:pt x="856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9" name="Google Shape;1649;g356d93eb928_0_0"/>
                <p:cNvSpPr/>
                <p:nvPr/>
              </p:nvSpPr>
              <p:spPr>
                <a:xfrm>
                  <a:off x="4086410" y="1898587"/>
                  <a:ext cx="32560" cy="318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2" h="921" extrusionOk="0">
                      <a:moveTo>
                        <a:pt x="856" y="93"/>
                      </a:moveTo>
                      <a:lnTo>
                        <a:pt x="856" y="828"/>
                      </a:lnTo>
                      <a:lnTo>
                        <a:pt x="85" y="828"/>
                      </a:lnTo>
                      <a:lnTo>
                        <a:pt x="85" y="93"/>
                      </a:lnTo>
                      <a:close/>
                      <a:moveTo>
                        <a:pt x="0" y="1"/>
                      </a:moveTo>
                      <a:lnTo>
                        <a:pt x="0" y="920"/>
                      </a:lnTo>
                      <a:lnTo>
                        <a:pt x="941" y="920"/>
                      </a:lnTo>
                      <a:lnTo>
                        <a:pt x="941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50" name="Google Shape;1650;g356d93eb928_0_0"/>
                <p:cNvSpPr/>
                <p:nvPr/>
              </p:nvSpPr>
              <p:spPr>
                <a:xfrm>
                  <a:off x="4223844" y="1897619"/>
                  <a:ext cx="22536" cy="347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2" h="1005" extrusionOk="0">
                      <a:moveTo>
                        <a:pt x="326" y="92"/>
                      </a:moveTo>
                      <a:cubicBezTo>
                        <a:pt x="446" y="92"/>
                        <a:pt x="566" y="269"/>
                        <a:pt x="566" y="503"/>
                      </a:cubicBezTo>
                      <a:cubicBezTo>
                        <a:pt x="566" y="708"/>
                        <a:pt x="446" y="913"/>
                        <a:pt x="326" y="913"/>
                      </a:cubicBezTo>
                      <a:cubicBezTo>
                        <a:pt x="177" y="913"/>
                        <a:pt x="92" y="708"/>
                        <a:pt x="92" y="503"/>
                      </a:cubicBezTo>
                      <a:cubicBezTo>
                        <a:pt x="92" y="269"/>
                        <a:pt x="177" y="92"/>
                        <a:pt x="326" y="92"/>
                      </a:cubicBezTo>
                      <a:close/>
                      <a:moveTo>
                        <a:pt x="326" y="0"/>
                      </a:moveTo>
                      <a:cubicBezTo>
                        <a:pt x="149" y="0"/>
                        <a:pt x="0" y="205"/>
                        <a:pt x="0" y="503"/>
                      </a:cubicBezTo>
                      <a:cubicBezTo>
                        <a:pt x="0" y="771"/>
                        <a:pt x="149" y="1005"/>
                        <a:pt x="326" y="1005"/>
                      </a:cubicBezTo>
                      <a:cubicBezTo>
                        <a:pt x="503" y="1005"/>
                        <a:pt x="651" y="771"/>
                        <a:pt x="651" y="503"/>
                      </a:cubicBezTo>
                      <a:cubicBezTo>
                        <a:pt x="651" y="205"/>
                        <a:pt x="503" y="0"/>
                        <a:pt x="32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51" name="Google Shape;1651;g356d93eb928_0_0"/>
                <p:cNvSpPr/>
                <p:nvPr/>
              </p:nvSpPr>
              <p:spPr>
                <a:xfrm>
                  <a:off x="4200616" y="1899831"/>
                  <a:ext cx="2973" cy="305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" h="885" extrusionOk="0">
                      <a:moveTo>
                        <a:pt x="0" y="0"/>
                      </a:moveTo>
                      <a:lnTo>
                        <a:pt x="0" y="884"/>
                      </a:lnTo>
                      <a:lnTo>
                        <a:pt x="85" y="884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52" name="Google Shape;1652;g356d93eb928_0_0"/>
              <p:cNvGrpSpPr/>
              <p:nvPr/>
            </p:nvGrpSpPr>
            <p:grpSpPr>
              <a:xfrm>
                <a:off x="-2025814" y="2235121"/>
                <a:ext cx="1184014" cy="258193"/>
                <a:chOff x="3734761" y="858758"/>
                <a:chExt cx="1184014" cy="258193"/>
              </a:xfrm>
            </p:grpSpPr>
            <p:grpSp>
              <p:nvGrpSpPr>
                <p:cNvPr id="1653" name="Google Shape;1653;g356d93eb928_0_0"/>
                <p:cNvGrpSpPr/>
                <p:nvPr/>
              </p:nvGrpSpPr>
              <p:grpSpPr>
                <a:xfrm>
                  <a:off x="3734761" y="858758"/>
                  <a:ext cx="1184014" cy="258193"/>
                  <a:chOff x="4002795" y="1877329"/>
                  <a:chExt cx="345546" cy="75352"/>
                </a:xfrm>
              </p:grpSpPr>
              <p:sp>
                <p:nvSpPr>
                  <p:cNvPr id="1654" name="Google Shape;1654;g356d93eb928_0_0"/>
                  <p:cNvSpPr/>
                  <p:nvPr/>
                </p:nvSpPr>
                <p:spPr>
                  <a:xfrm>
                    <a:off x="4002795" y="1877329"/>
                    <a:ext cx="345546" cy="7535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997" h="2180" extrusionOk="0">
                        <a:moveTo>
                          <a:pt x="0" y="0"/>
                        </a:moveTo>
                        <a:lnTo>
                          <a:pt x="0" y="2179"/>
                        </a:lnTo>
                        <a:lnTo>
                          <a:pt x="9996" y="2179"/>
                        </a:lnTo>
                        <a:lnTo>
                          <a:pt x="9996" y="0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55" name="Google Shape;1655;g356d93eb928_0_0"/>
                  <p:cNvSpPr/>
                  <p:nvPr/>
                </p:nvSpPr>
                <p:spPr>
                  <a:xfrm>
                    <a:off x="4270785" y="1897619"/>
                    <a:ext cx="21569" cy="347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24" h="1005" extrusionOk="0">
                        <a:moveTo>
                          <a:pt x="559" y="0"/>
                        </a:moveTo>
                        <a:lnTo>
                          <a:pt x="1" y="595"/>
                        </a:lnTo>
                        <a:lnTo>
                          <a:pt x="559" y="1005"/>
                        </a:lnTo>
                        <a:lnTo>
                          <a:pt x="623" y="948"/>
                        </a:lnTo>
                        <a:lnTo>
                          <a:pt x="121" y="595"/>
                        </a:lnTo>
                        <a:lnTo>
                          <a:pt x="623" y="64"/>
                        </a:lnTo>
                        <a:lnTo>
                          <a:pt x="559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56" name="Google Shape;1656;g356d93eb928_0_0"/>
                  <p:cNvSpPr/>
                  <p:nvPr/>
                </p:nvSpPr>
                <p:spPr>
                  <a:xfrm>
                    <a:off x="4254401" y="1897619"/>
                    <a:ext cx="22536" cy="347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2" h="1005" extrusionOk="0">
                        <a:moveTo>
                          <a:pt x="595" y="0"/>
                        </a:moveTo>
                        <a:lnTo>
                          <a:pt x="1" y="595"/>
                        </a:lnTo>
                        <a:lnTo>
                          <a:pt x="595" y="1005"/>
                        </a:lnTo>
                        <a:lnTo>
                          <a:pt x="651" y="948"/>
                        </a:lnTo>
                        <a:lnTo>
                          <a:pt x="149" y="595"/>
                        </a:lnTo>
                        <a:lnTo>
                          <a:pt x="651" y="64"/>
                        </a:lnTo>
                        <a:lnTo>
                          <a:pt x="595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57" name="Google Shape;1657;g356d93eb928_0_0"/>
                  <p:cNvSpPr/>
                  <p:nvPr/>
                </p:nvSpPr>
                <p:spPr>
                  <a:xfrm>
                    <a:off x="4055854" y="1885970"/>
                    <a:ext cx="19356" cy="576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0" h="1668" extrusionOk="0">
                        <a:moveTo>
                          <a:pt x="305" y="0"/>
                        </a:moveTo>
                        <a:cubicBezTo>
                          <a:pt x="264" y="0"/>
                          <a:pt x="226" y="22"/>
                          <a:pt x="205" y="47"/>
                        </a:cubicBezTo>
                        <a:cubicBezTo>
                          <a:pt x="149" y="76"/>
                          <a:pt x="85" y="160"/>
                          <a:pt x="85" y="252"/>
                        </a:cubicBezTo>
                        <a:cubicBezTo>
                          <a:pt x="57" y="309"/>
                          <a:pt x="85" y="401"/>
                          <a:pt x="85" y="458"/>
                        </a:cubicBezTo>
                        <a:cubicBezTo>
                          <a:pt x="120" y="514"/>
                          <a:pt x="120" y="542"/>
                          <a:pt x="120" y="578"/>
                        </a:cubicBezTo>
                        <a:cubicBezTo>
                          <a:pt x="120" y="691"/>
                          <a:pt x="85" y="783"/>
                          <a:pt x="0" y="811"/>
                        </a:cubicBezTo>
                        <a:lnTo>
                          <a:pt x="28" y="896"/>
                        </a:lnTo>
                        <a:lnTo>
                          <a:pt x="57" y="896"/>
                        </a:lnTo>
                        <a:cubicBezTo>
                          <a:pt x="85" y="932"/>
                          <a:pt x="120" y="932"/>
                          <a:pt x="120" y="960"/>
                        </a:cubicBezTo>
                        <a:lnTo>
                          <a:pt x="120" y="1108"/>
                        </a:lnTo>
                        <a:lnTo>
                          <a:pt x="120" y="1137"/>
                        </a:lnTo>
                        <a:cubicBezTo>
                          <a:pt x="85" y="1314"/>
                          <a:pt x="120" y="1427"/>
                          <a:pt x="177" y="1519"/>
                        </a:cubicBezTo>
                        <a:cubicBezTo>
                          <a:pt x="234" y="1604"/>
                          <a:pt x="326" y="1667"/>
                          <a:pt x="439" y="1667"/>
                        </a:cubicBezTo>
                        <a:cubicBezTo>
                          <a:pt x="474" y="1667"/>
                          <a:pt x="531" y="1667"/>
                          <a:pt x="559" y="1639"/>
                        </a:cubicBezTo>
                        <a:lnTo>
                          <a:pt x="531" y="1547"/>
                        </a:lnTo>
                        <a:cubicBezTo>
                          <a:pt x="498" y="1567"/>
                          <a:pt x="459" y="1576"/>
                          <a:pt x="421" y="1576"/>
                        </a:cubicBezTo>
                        <a:cubicBezTo>
                          <a:pt x="352" y="1576"/>
                          <a:pt x="285" y="1545"/>
                          <a:pt x="262" y="1490"/>
                        </a:cubicBezTo>
                        <a:cubicBezTo>
                          <a:pt x="205" y="1398"/>
                          <a:pt x="177" y="1285"/>
                          <a:pt x="205" y="1137"/>
                        </a:cubicBezTo>
                        <a:lnTo>
                          <a:pt x="205" y="932"/>
                        </a:lnTo>
                        <a:cubicBezTo>
                          <a:pt x="177" y="896"/>
                          <a:pt x="149" y="868"/>
                          <a:pt x="120" y="840"/>
                        </a:cubicBezTo>
                        <a:cubicBezTo>
                          <a:pt x="177" y="783"/>
                          <a:pt x="205" y="663"/>
                          <a:pt x="205" y="578"/>
                        </a:cubicBezTo>
                        <a:cubicBezTo>
                          <a:pt x="205" y="542"/>
                          <a:pt x="205" y="486"/>
                          <a:pt x="177" y="458"/>
                        </a:cubicBezTo>
                        <a:cubicBezTo>
                          <a:pt x="177" y="366"/>
                          <a:pt x="149" y="309"/>
                          <a:pt x="177" y="252"/>
                        </a:cubicBezTo>
                        <a:cubicBezTo>
                          <a:pt x="177" y="189"/>
                          <a:pt x="205" y="132"/>
                          <a:pt x="262" y="104"/>
                        </a:cubicBezTo>
                        <a:cubicBezTo>
                          <a:pt x="262" y="90"/>
                          <a:pt x="271" y="83"/>
                          <a:pt x="283" y="83"/>
                        </a:cubicBezTo>
                        <a:cubicBezTo>
                          <a:pt x="296" y="83"/>
                          <a:pt x="311" y="90"/>
                          <a:pt x="326" y="104"/>
                        </a:cubicBezTo>
                        <a:lnTo>
                          <a:pt x="354" y="12"/>
                        </a:lnTo>
                        <a:cubicBezTo>
                          <a:pt x="338" y="4"/>
                          <a:pt x="321" y="0"/>
                          <a:pt x="305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58" name="Google Shape;1658;g356d93eb928_0_0"/>
                  <p:cNvSpPr/>
                  <p:nvPr/>
                </p:nvSpPr>
                <p:spPr>
                  <a:xfrm>
                    <a:off x="4034319" y="1888563"/>
                    <a:ext cx="9333" cy="518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0" h="1501" extrusionOk="0">
                        <a:moveTo>
                          <a:pt x="213" y="1"/>
                        </a:moveTo>
                        <a:cubicBezTo>
                          <a:pt x="1" y="467"/>
                          <a:pt x="1" y="1033"/>
                          <a:pt x="177" y="1500"/>
                        </a:cubicBezTo>
                        <a:lnTo>
                          <a:pt x="269" y="1472"/>
                        </a:lnTo>
                        <a:cubicBezTo>
                          <a:pt x="93" y="1033"/>
                          <a:pt x="93" y="503"/>
                          <a:pt x="269" y="29"/>
                        </a:cubicBezTo>
                        <a:lnTo>
                          <a:pt x="213" y="1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59" name="Google Shape;1659;g356d93eb928_0_0"/>
                  <p:cNvSpPr/>
                  <p:nvPr/>
                </p:nvSpPr>
                <p:spPr>
                  <a:xfrm>
                    <a:off x="4303311" y="1885970"/>
                    <a:ext cx="19598" cy="576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7" h="1668" extrusionOk="0">
                        <a:moveTo>
                          <a:pt x="256" y="0"/>
                        </a:moveTo>
                        <a:cubicBezTo>
                          <a:pt x="243" y="0"/>
                          <a:pt x="229" y="4"/>
                          <a:pt x="213" y="12"/>
                        </a:cubicBezTo>
                        <a:lnTo>
                          <a:pt x="241" y="104"/>
                        </a:lnTo>
                        <a:cubicBezTo>
                          <a:pt x="255" y="90"/>
                          <a:pt x="262" y="83"/>
                          <a:pt x="269" y="83"/>
                        </a:cubicBezTo>
                        <a:cubicBezTo>
                          <a:pt x="276" y="83"/>
                          <a:pt x="283" y="90"/>
                          <a:pt x="298" y="104"/>
                        </a:cubicBezTo>
                        <a:cubicBezTo>
                          <a:pt x="354" y="132"/>
                          <a:pt x="390" y="189"/>
                          <a:pt x="390" y="252"/>
                        </a:cubicBezTo>
                        <a:lnTo>
                          <a:pt x="390" y="458"/>
                        </a:lnTo>
                        <a:cubicBezTo>
                          <a:pt x="354" y="486"/>
                          <a:pt x="354" y="542"/>
                          <a:pt x="354" y="578"/>
                        </a:cubicBezTo>
                        <a:cubicBezTo>
                          <a:pt x="354" y="663"/>
                          <a:pt x="390" y="783"/>
                          <a:pt x="446" y="840"/>
                        </a:cubicBezTo>
                        <a:cubicBezTo>
                          <a:pt x="390" y="868"/>
                          <a:pt x="390" y="896"/>
                          <a:pt x="354" y="932"/>
                        </a:cubicBezTo>
                        <a:cubicBezTo>
                          <a:pt x="326" y="988"/>
                          <a:pt x="354" y="1073"/>
                          <a:pt x="354" y="1137"/>
                        </a:cubicBezTo>
                        <a:cubicBezTo>
                          <a:pt x="390" y="1285"/>
                          <a:pt x="354" y="1398"/>
                          <a:pt x="298" y="1490"/>
                        </a:cubicBezTo>
                        <a:cubicBezTo>
                          <a:pt x="261" y="1545"/>
                          <a:pt x="198" y="1576"/>
                          <a:pt x="135" y="1576"/>
                        </a:cubicBezTo>
                        <a:cubicBezTo>
                          <a:pt x="100" y="1576"/>
                          <a:pt x="66" y="1567"/>
                          <a:pt x="36" y="1547"/>
                        </a:cubicBezTo>
                        <a:lnTo>
                          <a:pt x="0" y="1639"/>
                        </a:lnTo>
                        <a:cubicBezTo>
                          <a:pt x="36" y="1667"/>
                          <a:pt x="92" y="1667"/>
                          <a:pt x="121" y="1667"/>
                        </a:cubicBezTo>
                        <a:cubicBezTo>
                          <a:pt x="213" y="1667"/>
                          <a:pt x="326" y="1604"/>
                          <a:pt x="390" y="1519"/>
                        </a:cubicBezTo>
                        <a:cubicBezTo>
                          <a:pt x="446" y="1427"/>
                          <a:pt x="474" y="1314"/>
                          <a:pt x="446" y="1137"/>
                        </a:cubicBezTo>
                        <a:lnTo>
                          <a:pt x="446" y="1108"/>
                        </a:lnTo>
                        <a:lnTo>
                          <a:pt x="446" y="960"/>
                        </a:lnTo>
                        <a:cubicBezTo>
                          <a:pt x="446" y="932"/>
                          <a:pt x="474" y="932"/>
                          <a:pt x="503" y="896"/>
                        </a:cubicBezTo>
                        <a:lnTo>
                          <a:pt x="531" y="896"/>
                        </a:lnTo>
                        <a:lnTo>
                          <a:pt x="566" y="811"/>
                        </a:lnTo>
                        <a:lnTo>
                          <a:pt x="531" y="811"/>
                        </a:lnTo>
                        <a:cubicBezTo>
                          <a:pt x="474" y="783"/>
                          <a:pt x="446" y="691"/>
                          <a:pt x="446" y="578"/>
                        </a:cubicBezTo>
                        <a:cubicBezTo>
                          <a:pt x="446" y="542"/>
                          <a:pt x="446" y="514"/>
                          <a:pt x="474" y="458"/>
                        </a:cubicBezTo>
                        <a:lnTo>
                          <a:pt x="474" y="252"/>
                        </a:lnTo>
                        <a:cubicBezTo>
                          <a:pt x="474" y="160"/>
                          <a:pt x="418" y="76"/>
                          <a:pt x="354" y="47"/>
                        </a:cubicBezTo>
                        <a:cubicBezTo>
                          <a:pt x="314" y="22"/>
                          <a:pt x="288" y="0"/>
                          <a:pt x="256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660" name="Google Shape;1660;g356d93eb928_0_0"/>
                <p:cNvGrpSpPr/>
                <p:nvPr/>
              </p:nvGrpSpPr>
              <p:grpSpPr>
                <a:xfrm>
                  <a:off x="3990034" y="875467"/>
                  <a:ext cx="568881" cy="224794"/>
                  <a:chOff x="300879" y="4170864"/>
                  <a:chExt cx="505357" cy="199693"/>
                </a:xfrm>
              </p:grpSpPr>
              <p:sp>
                <p:nvSpPr>
                  <p:cNvPr id="1661" name="Google Shape;1661;g356d93eb928_0_0"/>
                  <p:cNvSpPr/>
                  <p:nvPr/>
                </p:nvSpPr>
                <p:spPr>
                  <a:xfrm>
                    <a:off x="518149" y="4197063"/>
                    <a:ext cx="71544" cy="1117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80" h="1062" extrusionOk="0">
                        <a:moveTo>
                          <a:pt x="57" y="0"/>
                        </a:moveTo>
                        <a:lnTo>
                          <a:pt x="1" y="57"/>
                        </a:lnTo>
                        <a:lnTo>
                          <a:pt x="531" y="616"/>
                        </a:lnTo>
                        <a:lnTo>
                          <a:pt x="1" y="1005"/>
                        </a:lnTo>
                        <a:lnTo>
                          <a:pt x="57" y="1061"/>
                        </a:lnTo>
                        <a:lnTo>
                          <a:pt x="680" y="651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2" name="Google Shape;1662;g356d93eb928_0_0"/>
                  <p:cNvSpPr/>
                  <p:nvPr/>
                </p:nvSpPr>
                <p:spPr>
                  <a:xfrm>
                    <a:off x="568021" y="4197063"/>
                    <a:ext cx="71544" cy="1117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80" h="1062" extrusionOk="0">
                        <a:moveTo>
                          <a:pt x="57" y="0"/>
                        </a:moveTo>
                        <a:lnTo>
                          <a:pt x="1" y="57"/>
                        </a:lnTo>
                        <a:lnTo>
                          <a:pt x="531" y="616"/>
                        </a:lnTo>
                        <a:lnTo>
                          <a:pt x="1" y="1005"/>
                        </a:lnTo>
                        <a:lnTo>
                          <a:pt x="57" y="1061"/>
                        </a:lnTo>
                        <a:lnTo>
                          <a:pt x="680" y="651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3" name="Google Shape;1663;g356d93eb928_0_0"/>
                  <p:cNvSpPr/>
                  <p:nvPr/>
                </p:nvSpPr>
                <p:spPr>
                  <a:xfrm>
                    <a:off x="623794" y="4170864"/>
                    <a:ext cx="64811" cy="1878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6" h="1785" extrusionOk="0">
                        <a:moveTo>
                          <a:pt x="286" y="1"/>
                        </a:moveTo>
                        <a:cubicBezTo>
                          <a:pt x="268" y="1"/>
                          <a:pt x="251" y="5"/>
                          <a:pt x="234" y="16"/>
                        </a:cubicBezTo>
                        <a:lnTo>
                          <a:pt x="262" y="101"/>
                        </a:lnTo>
                        <a:lnTo>
                          <a:pt x="354" y="101"/>
                        </a:lnTo>
                        <a:cubicBezTo>
                          <a:pt x="383" y="157"/>
                          <a:pt x="411" y="221"/>
                          <a:pt x="439" y="278"/>
                        </a:cubicBezTo>
                        <a:cubicBezTo>
                          <a:pt x="439" y="334"/>
                          <a:pt x="411" y="398"/>
                          <a:pt x="411" y="483"/>
                        </a:cubicBezTo>
                        <a:cubicBezTo>
                          <a:pt x="411" y="511"/>
                          <a:pt x="383" y="575"/>
                          <a:pt x="383" y="631"/>
                        </a:cubicBezTo>
                        <a:cubicBezTo>
                          <a:pt x="383" y="723"/>
                          <a:pt x="411" y="836"/>
                          <a:pt x="467" y="900"/>
                        </a:cubicBezTo>
                        <a:cubicBezTo>
                          <a:pt x="439" y="928"/>
                          <a:pt x="411" y="957"/>
                          <a:pt x="411" y="985"/>
                        </a:cubicBezTo>
                        <a:cubicBezTo>
                          <a:pt x="383" y="1077"/>
                          <a:pt x="383" y="1134"/>
                          <a:pt x="383" y="1190"/>
                        </a:cubicBezTo>
                        <a:lnTo>
                          <a:pt x="411" y="1218"/>
                        </a:lnTo>
                        <a:cubicBezTo>
                          <a:pt x="411" y="1367"/>
                          <a:pt x="411" y="1487"/>
                          <a:pt x="354" y="1572"/>
                        </a:cubicBezTo>
                        <a:cubicBezTo>
                          <a:pt x="308" y="1639"/>
                          <a:pt x="218" y="1687"/>
                          <a:pt x="139" y="1687"/>
                        </a:cubicBezTo>
                        <a:cubicBezTo>
                          <a:pt x="109" y="1687"/>
                          <a:pt x="81" y="1680"/>
                          <a:pt x="57" y="1664"/>
                        </a:cubicBezTo>
                        <a:lnTo>
                          <a:pt x="1" y="1721"/>
                        </a:lnTo>
                        <a:cubicBezTo>
                          <a:pt x="57" y="1749"/>
                          <a:pt x="85" y="1784"/>
                          <a:pt x="142" y="1784"/>
                        </a:cubicBezTo>
                        <a:cubicBezTo>
                          <a:pt x="234" y="1784"/>
                          <a:pt x="354" y="1721"/>
                          <a:pt x="411" y="1636"/>
                        </a:cubicBezTo>
                        <a:cubicBezTo>
                          <a:pt x="467" y="1516"/>
                          <a:pt x="496" y="1395"/>
                          <a:pt x="467" y="1218"/>
                        </a:cubicBezTo>
                        <a:lnTo>
                          <a:pt x="467" y="1190"/>
                        </a:lnTo>
                        <a:lnTo>
                          <a:pt x="467" y="1013"/>
                        </a:lnTo>
                        <a:cubicBezTo>
                          <a:pt x="496" y="985"/>
                          <a:pt x="496" y="985"/>
                          <a:pt x="531" y="957"/>
                        </a:cubicBezTo>
                        <a:lnTo>
                          <a:pt x="588" y="957"/>
                        </a:lnTo>
                        <a:lnTo>
                          <a:pt x="616" y="865"/>
                        </a:lnTo>
                        <a:lnTo>
                          <a:pt x="588" y="865"/>
                        </a:lnTo>
                        <a:cubicBezTo>
                          <a:pt x="496" y="836"/>
                          <a:pt x="467" y="723"/>
                          <a:pt x="467" y="631"/>
                        </a:cubicBezTo>
                        <a:cubicBezTo>
                          <a:pt x="467" y="575"/>
                          <a:pt x="496" y="546"/>
                          <a:pt x="496" y="483"/>
                        </a:cubicBezTo>
                        <a:cubicBezTo>
                          <a:pt x="496" y="426"/>
                          <a:pt x="531" y="334"/>
                          <a:pt x="531" y="249"/>
                        </a:cubicBezTo>
                        <a:cubicBezTo>
                          <a:pt x="496" y="193"/>
                          <a:pt x="467" y="101"/>
                          <a:pt x="383" y="44"/>
                        </a:cubicBezTo>
                        <a:cubicBezTo>
                          <a:pt x="363" y="24"/>
                          <a:pt x="326" y="1"/>
                          <a:pt x="286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4" name="Google Shape;1664;g356d93eb928_0_0"/>
                  <p:cNvSpPr/>
                  <p:nvPr/>
                </p:nvSpPr>
                <p:spPr>
                  <a:xfrm>
                    <a:off x="725748" y="4178439"/>
                    <a:ext cx="31353" cy="1676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8" h="1593" extrusionOk="0">
                        <a:moveTo>
                          <a:pt x="93" y="0"/>
                        </a:moveTo>
                        <a:lnTo>
                          <a:pt x="1" y="29"/>
                        </a:lnTo>
                        <a:cubicBezTo>
                          <a:pt x="206" y="531"/>
                          <a:pt x="206" y="1090"/>
                          <a:pt x="1" y="1564"/>
                        </a:cubicBezTo>
                        <a:lnTo>
                          <a:pt x="93" y="1592"/>
                        </a:lnTo>
                        <a:cubicBezTo>
                          <a:pt x="298" y="1090"/>
                          <a:pt x="298" y="503"/>
                          <a:pt x="93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5" name="Google Shape;1665;g356d93eb928_0_0"/>
                  <p:cNvSpPr/>
                  <p:nvPr/>
                </p:nvSpPr>
                <p:spPr>
                  <a:xfrm>
                    <a:off x="765940" y="4175493"/>
                    <a:ext cx="40296" cy="1950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1854" extrusionOk="0">
                        <a:moveTo>
                          <a:pt x="121" y="0"/>
                        </a:moveTo>
                        <a:lnTo>
                          <a:pt x="29" y="28"/>
                        </a:lnTo>
                        <a:cubicBezTo>
                          <a:pt x="298" y="587"/>
                          <a:pt x="270" y="1266"/>
                          <a:pt x="1" y="1825"/>
                        </a:cubicBezTo>
                        <a:lnTo>
                          <a:pt x="64" y="1854"/>
                        </a:lnTo>
                        <a:cubicBezTo>
                          <a:pt x="383" y="1295"/>
                          <a:pt x="383" y="587"/>
                          <a:pt x="121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6" name="Google Shape;1666;g356d93eb928_0_0"/>
                  <p:cNvSpPr/>
                  <p:nvPr/>
                </p:nvSpPr>
                <p:spPr>
                  <a:xfrm>
                    <a:off x="419141" y="4170864"/>
                    <a:ext cx="64916" cy="1878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7" h="1785" extrusionOk="0">
                        <a:moveTo>
                          <a:pt x="331" y="1"/>
                        </a:moveTo>
                        <a:cubicBezTo>
                          <a:pt x="291" y="1"/>
                          <a:pt x="254" y="24"/>
                          <a:pt x="234" y="44"/>
                        </a:cubicBezTo>
                        <a:cubicBezTo>
                          <a:pt x="149" y="101"/>
                          <a:pt x="114" y="193"/>
                          <a:pt x="86" y="249"/>
                        </a:cubicBezTo>
                        <a:cubicBezTo>
                          <a:pt x="86" y="334"/>
                          <a:pt x="114" y="426"/>
                          <a:pt x="114" y="483"/>
                        </a:cubicBezTo>
                        <a:cubicBezTo>
                          <a:pt x="114" y="546"/>
                          <a:pt x="149" y="575"/>
                          <a:pt x="149" y="631"/>
                        </a:cubicBezTo>
                        <a:cubicBezTo>
                          <a:pt x="149" y="723"/>
                          <a:pt x="114" y="836"/>
                          <a:pt x="29" y="865"/>
                        </a:cubicBezTo>
                        <a:lnTo>
                          <a:pt x="1" y="865"/>
                        </a:lnTo>
                        <a:lnTo>
                          <a:pt x="29" y="957"/>
                        </a:lnTo>
                        <a:lnTo>
                          <a:pt x="86" y="957"/>
                        </a:lnTo>
                        <a:cubicBezTo>
                          <a:pt x="114" y="985"/>
                          <a:pt x="114" y="985"/>
                          <a:pt x="149" y="1013"/>
                        </a:cubicBezTo>
                        <a:lnTo>
                          <a:pt x="149" y="1190"/>
                        </a:lnTo>
                        <a:lnTo>
                          <a:pt x="114" y="1218"/>
                        </a:lnTo>
                        <a:cubicBezTo>
                          <a:pt x="114" y="1395"/>
                          <a:pt x="149" y="1516"/>
                          <a:pt x="206" y="1636"/>
                        </a:cubicBezTo>
                        <a:cubicBezTo>
                          <a:pt x="263" y="1721"/>
                          <a:pt x="383" y="1784"/>
                          <a:pt x="468" y="1784"/>
                        </a:cubicBezTo>
                        <a:cubicBezTo>
                          <a:pt x="531" y="1784"/>
                          <a:pt x="560" y="1749"/>
                          <a:pt x="616" y="1721"/>
                        </a:cubicBezTo>
                        <a:lnTo>
                          <a:pt x="560" y="1664"/>
                        </a:lnTo>
                        <a:cubicBezTo>
                          <a:pt x="534" y="1680"/>
                          <a:pt x="505" y="1687"/>
                          <a:pt x="475" y="1687"/>
                        </a:cubicBezTo>
                        <a:cubicBezTo>
                          <a:pt x="396" y="1687"/>
                          <a:pt x="309" y="1639"/>
                          <a:pt x="263" y="1572"/>
                        </a:cubicBezTo>
                        <a:cubicBezTo>
                          <a:pt x="206" y="1487"/>
                          <a:pt x="206" y="1367"/>
                          <a:pt x="206" y="1218"/>
                        </a:cubicBezTo>
                        <a:lnTo>
                          <a:pt x="234" y="1190"/>
                        </a:lnTo>
                        <a:cubicBezTo>
                          <a:pt x="234" y="1134"/>
                          <a:pt x="234" y="1077"/>
                          <a:pt x="206" y="985"/>
                        </a:cubicBezTo>
                        <a:cubicBezTo>
                          <a:pt x="206" y="957"/>
                          <a:pt x="178" y="928"/>
                          <a:pt x="149" y="900"/>
                        </a:cubicBezTo>
                        <a:cubicBezTo>
                          <a:pt x="206" y="836"/>
                          <a:pt x="234" y="723"/>
                          <a:pt x="234" y="631"/>
                        </a:cubicBezTo>
                        <a:cubicBezTo>
                          <a:pt x="234" y="575"/>
                          <a:pt x="206" y="511"/>
                          <a:pt x="206" y="483"/>
                        </a:cubicBezTo>
                        <a:cubicBezTo>
                          <a:pt x="206" y="398"/>
                          <a:pt x="178" y="334"/>
                          <a:pt x="178" y="278"/>
                        </a:cubicBezTo>
                        <a:cubicBezTo>
                          <a:pt x="206" y="221"/>
                          <a:pt x="234" y="157"/>
                          <a:pt x="263" y="101"/>
                        </a:cubicBezTo>
                        <a:lnTo>
                          <a:pt x="355" y="101"/>
                        </a:lnTo>
                        <a:lnTo>
                          <a:pt x="383" y="16"/>
                        </a:lnTo>
                        <a:cubicBezTo>
                          <a:pt x="366" y="5"/>
                          <a:pt x="348" y="1"/>
                          <a:pt x="331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7" name="Google Shape;1667;g356d93eb928_0_0"/>
                  <p:cNvSpPr/>
                  <p:nvPr/>
                </p:nvSpPr>
                <p:spPr>
                  <a:xfrm>
                    <a:off x="350751" y="4178439"/>
                    <a:ext cx="31353" cy="1676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8" h="1593" extrusionOk="0">
                        <a:moveTo>
                          <a:pt x="205" y="0"/>
                        </a:moveTo>
                        <a:cubicBezTo>
                          <a:pt x="0" y="503"/>
                          <a:pt x="0" y="1090"/>
                          <a:pt x="205" y="1592"/>
                        </a:cubicBezTo>
                        <a:lnTo>
                          <a:pt x="297" y="1564"/>
                        </a:lnTo>
                        <a:cubicBezTo>
                          <a:pt x="92" y="1090"/>
                          <a:pt x="92" y="531"/>
                          <a:pt x="297" y="29"/>
                        </a:cubicBezTo>
                        <a:lnTo>
                          <a:pt x="205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8" name="Google Shape;1668;g356d93eb928_0_0"/>
                  <p:cNvSpPr/>
                  <p:nvPr/>
                </p:nvSpPr>
                <p:spPr>
                  <a:xfrm>
                    <a:off x="300879" y="4175493"/>
                    <a:ext cx="41033" cy="1950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0" h="1854" extrusionOk="0">
                        <a:moveTo>
                          <a:pt x="269" y="0"/>
                        </a:moveTo>
                        <a:lnTo>
                          <a:pt x="269" y="0"/>
                        </a:lnTo>
                        <a:cubicBezTo>
                          <a:pt x="0" y="587"/>
                          <a:pt x="0" y="1295"/>
                          <a:pt x="325" y="1854"/>
                        </a:cubicBezTo>
                        <a:lnTo>
                          <a:pt x="389" y="1825"/>
                        </a:lnTo>
                        <a:cubicBezTo>
                          <a:pt x="120" y="1266"/>
                          <a:pt x="92" y="587"/>
                          <a:pt x="354" y="28"/>
                        </a:cubicBezTo>
                        <a:lnTo>
                          <a:pt x="269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669" name="Google Shape;1669;g356d93eb928_0_0"/>
            <p:cNvGrpSpPr/>
            <p:nvPr/>
          </p:nvGrpSpPr>
          <p:grpSpPr>
            <a:xfrm>
              <a:off x="-3595519" y="625572"/>
              <a:ext cx="1789389" cy="838686"/>
              <a:chOff x="-4182419" y="20072"/>
              <a:chExt cx="1789389" cy="838686"/>
            </a:xfrm>
          </p:grpSpPr>
          <p:grpSp>
            <p:nvGrpSpPr>
              <p:cNvPr id="1670" name="Google Shape;1670;g356d93eb928_0_0"/>
              <p:cNvGrpSpPr/>
              <p:nvPr/>
            </p:nvGrpSpPr>
            <p:grpSpPr>
              <a:xfrm>
                <a:off x="-3554458" y="20072"/>
                <a:ext cx="688619" cy="567201"/>
                <a:chOff x="4646862" y="1815214"/>
                <a:chExt cx="226229" cy="186340"/>
              </a:xfrm>
            </p:grpSpPr>
            <p:sp>
              <p:nvSpPr>
                <p:cNvPr id="1671" name="Google Shape;1671;g356d93eb928_0_0"/>
                <p:cNvSpPr/>
                <p:nvPr/>
              </p:nvSpPr>
              <p:spPr>
                <a:xfrm>
                  <a:off x="4646862" y="1841622"/>
                  <a:ext cx="199578" cy="1599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74" h="4627" extrusionOk="0">
                      <a:moveTo>
                        <a:pt x="1" y="0"/>
                      </a:moveTo>
                      <a:lnTo>
                        <a:pt x="1" y="4627"/>
                      </a:lnTo>
                      <a:lnTo>
                        <a:pt x="5774" y="4627"/>
                      </a:lnTo>
                      <a:lnTo>
                        <a:pt x="5774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72" name="Google Shape;1672;g356d93eb928_0_0"/>
                <p:cNvSpPr/>
                <p:nvPr/>
              </p:nvSpPr>
              <p:spPr>
                <a:xfrm>
                  <a:off x="4673271" y="1815214"/>
                  <a:ext cx="199820" cy="1599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81" h="4627" extrusionOk="0">
                      <a:moveTo>
                        <a:pt x="1" y="0"/>
                      </a:moveTo>
                      <a:lnTo>
                        <a:pt x="1" y="4627"/>
                      </a:lnTo>
                      <a:lnTo>
                        <a:pt x="5781" y="4627"/>
                      </a:lnTo>
                      <a:lnTo>
                        <a:pt x="5781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73" name="Google Shape;1673;g356d93eb928_0_0"/>
                <p:cNvSpPr/>
                <p:nvPr/>
              </p:nvSpPr>
              <p:spPr>
                <a:xfrm>
                  <a:off x="4844441" y="1827415"/>
                  <a:ext cx="16418" cy="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5" h="115" extrusionOk="0">
                      <a:moveTo>
                        <a:pt x="1" y="1"/>
                      </a:moveTo>
                      <a:lnTo>
                        <a:pt x="1" y="114"/>
                      </a:lnTo>
                      <a:lnTo>
                        <a:pt x="475" y="114"/>
                      </a:lnTo>
                      <a:lnTo>
                        <a:pt x="475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74" name="Google Shape;1674;g356d93eb928_0_0"/>
                <p:cNvSpPr/>
                <p:nvPr/>
              </p:nvSpPr>
              <p:spPr>
                <a:xfrm>
                  <a:off x="4735386" y="1827415"/>
                  <a:ext cx="90768" cy="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26" h="115" extrusionOk="0">
                      <a:moveTo>
                        <a:pt x="1" y="1"/>
                      </a:moveTo>
                      <a:lnTo>
                        <a:pt x="1" y="114"/>
                      </a:lnTo>
                      <a:lnTo>
                        <a:pt x="2625" y="114"/>
                      </a:lnTo>
                      <a:lnTo>
                        <a:pt x="2625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75" name="Google Shape;1675;g356d93eb928_0_0"/>
                <p:cNvSpPr/>
                <p:nvPr/>
              </p:nvSpPr>
              <p:spPr>
                <a:xfrm>
                  <a:off x="4843473" y="1847740"/>
                  <a:ext cx="3940" cy="264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" h="765" extrusionOk="0">
                      <a:moveTo>
                        <a:pt x="1" y="0"/>
                      </a:moveTo>
                      <a:lnTo>
                        <a:pt x="1" y="764"/>
                      </a:lnTo>
                      <a:lnTo>
                        <a:pt x="114" y="764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76" name="Google Shape;1676;g356d93eb928_0_0"/>
                <p:cNvSpPr/>
                <p:nvPr/>
              </p:nvSpPr>
              <p:spPr>
                <a:xfrm>
                  <a:off x="4843473" y="1886350"/>
                  <a:ext cx="3940" cy="54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" h="1565" extrusionOk="0">
                      <a:moveTo>
                        <a:pt x="1" y="1"/>
                      </a:moveTo>
                      <a:lnTo>
                        <a:pt x="1" y="1564"/>
                      </a:lnTo>
                      <a:lnTo>
                        <a:pt x="114" y="1564"/>
                      </a:lnTo>
                      <a:lnTo>
                        <a:pt x="114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77" name="Google Shape;1677;g356d93eb928_0_0"/>
                <p:cNvSpPr/>
                <p:nvPr/>
              </p:nvSpPr>
              <p:spPr>
                <a:xfrm>
                  <a:off x="4855710" y="1904705"/>
                  <a:ext cx="3940" cy="183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" h="532" extrusionOk="0">
                      <a:moveTo>
                        <a:pt x="0" y="0"/>
                      </a:moveTo>
                      <a:lnTo>
                        <a:pt x="0" y="531"/>
                      </a:lnTo>
                      <a:lnTo>
                        <a:pt x="114" y="531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78" name="Google Shape;1678;g356d93eb928_0_0"/>
              <p:cNvGrpSpPr/>
              <p:nvPr/>
            </p:nvGrpSpPr>
            <p:grpSpPr>
              <a:xfrm>
                <a:off x="-4182419" y="71225"/>
                <a:ext cx="1789389" cy="787533"/>
                <a:chOff x="4802651" y="2120880"/>
                <a:chExt cx="587860" cy="258725"/>
              </a:xfrm>
            </p:grpSpPr>
            <p:sp>
              <p:nvSpPr>
                <p:cNvPr id="1679" name="Google Shape;1679;g356d93eb928_0_0"/>
                <p:cNvSpPr/>
                <p:nvPr/>
              </p:nvSpPr>
              <p:spPr>
                <a:xfrm>
                  <a:off x="4820971" y="2152404"/>
                  <a:ext cx="538972" cy="22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593" h="6453" extrusionOk="0">
                      <a:moveTo>
                        <a:pt x="15388" y="1"/>
                      </a:moveTo>
                      <a:lnTo>
                        <a:pt x="11235" y="6042"/>
                      </a:lnTo>
                      <a:lnTo>
                        <a:pt x="8228" y="2180"/>
                      </a:lnTo>
                      <a:lnTo>
                        <a:pt x="5101" y="6071"/>
                      </a:lnTo>
                      <a:lnTo>
                        <a:pt x="2420" y="2774"/>
                      </a:lnTo>
                      <a:lnTo>
                        <a:pt x="1" y="5865"/>
                      </a:lnTo>
                      <a:lnTo>
                        <a:pt x="178" y="6014"/>
                      </a:lnTo>
                      <a:lnTo>
                        <a:pt x="2420" y="3156"/>
                      </a:lnTo>
                      <a:lnTo>
                        <a:pt x="5101" y="6424"/>
                      </a:lnTo>
                      <a:lnTo>
                        <a:pt x="8228" y="2562"/>
                      </a:lnTo>
                      <a:lnTo>
                        <a:pt x="11235" y="6453"/>
                      </a:lnTo>
                      <a:lnTo>
                        <a:pt x="15593" y="121"/>
                      </a:lnTo>
                      <a:lnTo>
                        <a:pt x="15388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80" name="Google Shape;1680;g356d93eb928_0_0"/>
                <p:cNvSpPr/>
                <p:nvPr/>
              </p:nvSpPr>
              <p:spPr>
                <a:xfrm>
                  <a:off x="4802651" y="2335811"/>
                  <a:ext cx="42826" cy="437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9" h="1267" extrusionOk="0">
                      <a:moveTo>
                        <a:pt x="623" y="1"/>
                      </a:moveTo>
                      <a:cubicBezTo>
                        <a:pt x="269" y="1"/>
                        <a:pt x="0" y="262"/>
                        <a:pt x="0" y="616"/>
                      </a:cubicBezTo>
                      <a:cubicBezTo>
                        <a:pt x="0" y="970"/>
                        <a:pt x="269" y="1267"/>
                        <a:pt x="623" y="1267"/>
                      </a:cubicBezTo>
                      <a:cubicBezTo>
                        <a:pt x="977" y="1267"/>
                        <a:pt x="1238" y="970"/>
                        <a:pt x="1238" y="616"/>
                      </a:cubicBezTo>
                      <a:cubicBezTo>
                        <a:pt x="1238" y="262"/>
                        <a:pt x="977" y="1"/>
                        <a:pt x="623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81" name="Google Shape;1681;g356d93eb928_0_0"/>
                <p:cNvSpPr/>
                <p:nvPr/>
              </p:nvSpPr>
              <p:spPr>
                <a:xfrm>
                  <a:off x="4981875" y="2346077"/>
                  <a:ext cx="33805" cy="33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8" h="970" extrusionOk="0">
                      <a:moveTo>
                        <a:pt x="475" y="1"/>
                      </a:moveTo>
                      <a:cubicBezTo>
                        <a:pt x="213" y="1"/>
                        <a:pt x="1" y="206"/>
                        <a:pt x="1" y="468"/>
                      </a:cubicBezTo>
                      <a:cubicBezTo>
                        <a:pt x="1" y="736"/>
                        <a:pt x="213" y="970"/>
                        <a:pt x="475" y="970"/>
                      </a:cubicBezTo>
                      <a:cubicBezTo>
                        <a:pt x="744" y="970"/>
                        <a:pt x="977" y="736"/>
                        <a:pt x="977" y="468"/>
                      </a:cubicBezTo>
                      <a:cubicBezTo>
                        <a:pt x="977" y="206"/>
                        <a:pt x="744" y="1"/>
                        <a:pt x="4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82" name="Google Shape;1682;g356d93eb928_0_0"/>
                <p:cNvSpPr/>
                <p:nvPr/>
              </p:nvSpPr>
              <p:spPr>
                <a:xfrm>
                  <a:off x="5191932" y="2346077"/>
                  <a:ext cx="33528" cy="33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0" h="970" extrusionOk="0">
                      <a:moveTo>
                        <a:pt x="468" y="1"/>
                      </a:moveTo>
                      <a:cubicBezTo>
                        <a:pt x="206" y="1"/>
                        <a:pt x="1" y="206"/>
                        <a:pt x="1" y="468"/>
                      </a:cubicBezTo>
                      <a:cubicBezTo>
                        <a:pt x="1" y="736"/>
                        <a:pt x="206" y="970"/>
                        <a:pt x="468" y="970"/>
                      </a:cubicBezTo>
                      <a:cubicBezTo>
                        <a:pt x="736" y="970"/>
                        <a:pt x="970" y="736"/>
                        <a:pt x="970" y="468"/>
                      </a:cubicBezTo>
                      <a:cubicBezTo>
                        <a:pt x="970" y="206"/>
                        <a:pt x="736" y="1"/>
                        <a:pt x="468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83" name="Google Shape;1683;g356d93eb928_0_0"/>
                <p:cNvSpPr/>
                <p:nvPr/>
              </p:nvSpPr>
              <p:spPr>
                <a:xfrm>
                  <a:off x="5340600" y="2138232"/>
                  <a:ext cx="33805" cy="33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8" h="970" extrusionOk="0">
                      <a:moveTo>
                        <a:pt x="475" y="1"/>
                      </a:moveTo>
                      <a:cubicBezTo>
                        <a:pt x="206" y="1"/>
                        <a:pt x="1" y="206"/>
                        <a:pt x="1" y="467"/>
                      </a:cubicBezTo>
                      <a:cubicBezTo>
                        <a:pt x="1" y="736"/>
                        <a:pt x="206" y="970"/>
                        <a:pt x="475" y="970"/>
                      </a:cubicBezTo>
                      <a:cubicBezTo>
                        <a:pt x="737" y="970"/>
                        <a:pt x="977" y="736"/>
                        <a:pt x="977" y="467"/>
                      </a:cubicBezTo>
                      <a:cubicBezTo>
                        <a:pt x="977" y="206"/>
                        <a:pt x="737" y="1"/>
                        <a:pt x="4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84" name="Google Shape;1684;g356d93eb928_0_0"/>
                <p:cNvSpPr/>
                <p:nvPr/>
              </p:nvSpPr>
              <p:spPr>
                <a:xfrm>
                  <a:off x="4882118" y="2231906"/>
                  <a:ext cx="44796" cy="447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6" h="1295" extrusionOk="0">
                      <a:moveTo>
                        <a:pt x="651" y="0"/>
                      </a:moveTo>
                      <a:cubicBezTo>
                        <a:pt x="298" y="0"/>
                        <a:pt x="0" y="297"/>
                        <a:pt x="0" y="651"/>
                      </a:cubicBezTo>
                      <a:cubicBezTo>
                        <a:pt x="0" y="1005"/>
                        <a:pt x="298" y="1295"/>
                        <a:pt x="651" y="1295"/>
                      </a:cubicBezTo>
                      <a:cubicBezTo>
                        <a:pt x="1005" y="1295"/>
                        <a:pt x="1295" y="1005"/>
                        <a:pt x="1295" y="651"/>
                      </a:cubicBezTo>
                      <a:cubicBezTo>
                        <a:pt x="1295" y="297"/>
                        <a:pt x="1005" y="0"/>
                        <a:pt x="65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85" name="Google Shape;1685;g356d93eb928_0_0"/>
                <p:cNvSpPr/>
                <p:nvPr/>
              </p:nvSpPr>
              <p:spPr>
                <a:xfrm>
                  <a:off x="5088995" y="2213551"/>
                  <a:ext cx="38678" cy="386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9" h="1119" extrusionOk="0">
                      <a:moveTo>
                        <a:pt x="559" y="0"/>
                      </a:moveTo>
                      <a:cubicBezTo>
                        <a:pt x="234" y="0"/>
                        <a:pt x="0" y="262"/>
                        <a:pt x="0" y="559"/>
                      </a:cubicBezTo>
                      <a:cubicBezTo>
                        <a:pt x="0" y="885"/>
                        <a:pt x="234" y="1118"/>
                        <a:pt x="559" y="1118"/>
                      </a:cubicBezTo>
                      <a:cubicBezTo>
                        <a:pt x="856" y="1118"/>
                        <a:pt x="1118" y="885"/>
                        <a:pt x="1118" y="559"/>
                      </a:cubicBezTo>
                      <a:cubicBezTo>
                        <a:pt x="1118" y="262"/>
                        <a:pt x="856" y="0"/>
                        <a:pt x="559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86" name="Google Shape;1686;g356d93eb928_0_0"/>
                <p:cNvSpPr/>
                <p:nvPr/>
              </p:nvSpPr>
              <p:spPr>
                <a:xfrm>
                  <a:off x="5323248" y="2120880"/>
                  <a:ext cx="67263" cy="67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6" h="1946" extrusionOk="0">
                      <a:moveTo>
                        <a:pt x="977" y="113"/>
                      </a:moveTo>
                      <a:cubicBezTo>
                        <a:pt x="1444" y="113"/>
                        <a:pt x="1833" y="503"/>
                        <a:pt x="1833" y="969"/>
                      </a:cubicBezTo>
                      <a:cubicBezTo>
                        <a:pt x="1833" y="1443"/>
                        <a:pt x="1444" y="1825"/>
                        <a:pt x="977" y="1825"/>
                      </a:cubicBezTo>
                      <a:cubicBezTo>
                        <a:pt x="503" y="1825"/>
                        <a:pt x="121" y="1443"/>
                        <a:pt x="121" y="969"/>
                      </a:cubicBezTo>
                      <a:cubicBezTo>
                        <a:pt x="121" y="503"/>
                        <a:pt x="503" y="113"/>
                        <a:pt x="977" y="113"/>
                      </a:cubicBezTo>
                      <a:close/>
                      <a:moveTo>
                        <a:pt x="977" y="0"/>
                      </a:moveTo>
                      <a:cubicBezTo>
                        <a:pt x="446" y="0"/>
                        <a:pt x="1" y="439"/>
                        <a:pt x="1" y="969"/>
                      </a:cubicBezTo>
                      <a:cubicBezTo>
                        <a:pt x="1" y="1500"/>
                        <a:pt x="446" y="1946"/>
                        <a:pt x="977" y="1946"/>
                      </a:cubicBezTo>
                      <a:cubicBezTo>
                        <a:pt x="1507" y="1946"/>
                        <a:pt x="1946" y="1500"/>
                        <a:pt x="1946" y="969"/>
                      </a:cubicBezTo>
                      <a:cubicBezTo>
                        <a:pt x="1946" y="439"/>
                        <a:pt x="1507" y="0"/>
                        <a:pt x="97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grpSp>
        <p:nvGrpSpPr>
          <p:cNvPr id="1687" name="Google Shape;1687;g356d93eb928_0_0"/>
          <p:cNvGrpSpPr/>
          <p:nvPr/>
        </p:nvGrpSpPr>
        <p:grpSpPr>
          <a:xfrm>
            <a:off x="7800012" y="924923"/>
            <a:ext cx="360758" cy="258297"/>
            <a:chOff x="4992850" y="4345375"/>
            <a:chExt cx="607336" cy="638400"/>
          </a:xfrm>
        </p:grpSpPr>
        <p:sp>
          <p:nvSpPr>
            <p:cNvPr id="1688" name="Google Shape;1688;g356d93eb928_0_0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9" name="Google Shape;1689;g356d93eb928_0_0"/>
            <p:cNvSpPr/>
            <p:nvPr/>
          </p:nvSpPr>
          <p:spPr>
            <a:xfrm rot="10800000">
              <a:off x="5374286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90" name="Google Shape;1690;g356d93eb928_0_0"/>
          <p:cNvGrpSpPr/>
          <p:nvPr/>
        </p:nvGrpSpPr>
        <p:grpSpPr>
          <a:xfrm>
            <a:off x="7925979" y="3435347"/>
            <a:ext cx="234788" cy="188409"/>
            <a:chOff x="6428979" y="917397"/>
            <a:chExt cx="234788" cy="188409"/>
          </a:xfrm>
        </p:grpSpPr>
        <p:sp>
          <p:nvSpPr>
            <p:cNvPr id="1691" name="Google Shape;1691;g356d93eb928_0_0"/>
            <p:cNvSpPr/>
            <p:nvPr/>
          </p:nvSpPr>
          <p:spPr>
            <a:xfrm>
              <a:off x="6538500" y="917397"/>
              <a:ext cx="125267" cy="188409"/>
            </a:xfrm>
            <a:custGeom>
              <a:avLst/>
              <a:gdLst/>
              <a:ahLst/>
              <a:cxnLst/>
              <a:rect l="l" t="t" r="r" b="b"/>
              <a:pathLst>
                <a:path w="1480" h="2226" extrusionOk="0">
                  <a:moveTo>
                    <a:pt x="219" y="1"/>
                  </a:moveTo>
                  <a:cubicBezTo>
                    <a:pt x="174" y="1"/>
                    <a:pt x="130" y="15"/>
                    <a:pt x="93" y="39"/>
                  </a:cubicBezTo>
                  <a:cubicBezTo>
                    <a:pt x="1" y="131"/>
                    <a:pt x="1" y="280"/>
                    <a:pt x="93" y="365"/>
                  </a:cubicBezTo>
                  <a:lnTo>
                    <a:pt x="857" y="1136"/>
                  </a:lnTo>
                  <a:lnTo>
                    <a:pt x="93" y="1843"/>
                  </a:lnTo>
                  <a:cubicBezTo>
                    <a:pt x="1" y="1928"/>
                    <a:pt x="1" y="2077"/>
                    <a:pt x="93" y="2133"/>
                  </a:cubicBezTo>
                  <a:cubicBezTo>
                    <a:pt x="121" y="2197"/>
                    <a:pt x="178" y="2225"/>
                    <a:pt x="241" y="2225"/>
                  </a:cubicBezTo>
                  <a:cubicBezTo>
                    <a:pt x="298" y="2225"/>
                    <a:pt x="355" y="2197"/>
                    <a:pt x="383" y="2162"/>
                  </a:cubicBezTo>
                  <a:lnTo>
                    <a:pt x="1479" y="1164"/>
                  </a:lnTo>
                  <a:lnTo>
                    <a:pt x="383" y="75"/>
                  </a:lnTo>
                  <a:cubicBezTo>
                    <a:pt x="335" y="23"/>
                    <a:pt x="277" y="1"/>
                    <a:pt x="2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2" name="Google Shape;1692;g356d93eb928_0_0"/>
            <p:cNvSpPr/>
            <p:nvPr/>
          </p:nvSpPr>
          <p:spPr>
            <a:xfrm>
              <a:off x="6428979" y="917397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218" y="1"/>
                  </a:moveTo>
                  <a:cubicBezTo>
                    <a:pt x="172" y="1"/>
                    <a:pt x="126" y="15"/>
                    <a:pt x="85" y="39"/>
                  </a:cubicBezTo>
                  <a:cubicBezTo>
                    <a:pt x="0" y="131"/>
                    <a:pt x="0" y="280"/>
                    <a:pt x="85" y="365"/>
                  </a:cubicBezTo>
                  <a:lnTo>
                    <a:pt x="856" y="1136"/>
                  </a:lnTo>
                  <a:lnTo>
                    <a:pt x="85" y="1843"/>
                  </a:lnTo>
                  <a:cubicBezTo>
                    <a:pt x="0" y="1928"/>
                    <a:pt x="0" y="2077"/>
                    <a:pt x="85" y="2133"/>
                  </a:cubicBezTo>
                  <a:cubicBezTo>
                    <a:pt x="121" y="2197"/>
                    <a:pt x="177" y="2225"/>
                    <a:pt x="234" y="2225"/>
                  </a:cubicBezTo>
                  <a:cubicBezTo>
                    <a:pt x="297" y="2225"/>
                    <a:pt x="326" y="2197"/>
                    <a:pt x="382" y="2162"/>
                  </a:cubicBezTo>
                  <a:lnTo>
                    <a:pt x="1444" y="1164"/>
                  </a:lnTo>
                  <a:lnTo>
                    <a:pt x="382" y="75"/>
                  </a:lnTo>
                  <a:cubicBezTo>
                    <a:pt x="335" y="23"/>
                    <a:pt x="276" y="1"/>
                    <a:pt x="21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93" name="Google Shape;1693;g356d93eb928_0_0"/>
          <p:cNvSpPr/>
          <p:nvPr/>
        </p:nvSpPr>
        <p:spPr>
          <a:xfrm>
            <a:off x="5188325" y="3945500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4" name="Google Shape;1694;g356d93eb928_0_0"/>
          <p:cNvSpPr txBox="1">
            <a:spLocks noGrp="1"/>
          </p:cNvSpPr>
          <p:nvPr>
            <p:ph type="title"/>
          </p:nvPr>
        </p:nvSpPr>
        <p:spPr>
          <a:xfrm>
            <a:off x="1258322" y="374079"/>
            <a:ext cx="4219200" cy="316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4000"/>
              <a:t>Кога да използваме Profiler?</a:t>
            </a:r>
            <a:endParaRPr sz="4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" name="Google Shape;1699;g34fee0a54b2_4_212"/>
          <p:cNvSpPr txBox="1">
            <a:spLocks noGrp="1"/>
          </p:cNvSpPr>
          <p:nvPr>
            <p:ph type="title"/>
          </p:nvPr>
        </p:nvSpPr>
        <p:spPr>
          <a:xfrm>
            <a:off x="486825" y="132479"/>
            <a:ext cx="4920300" cy="30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"/>
              <a:t>Ограничения на React.Profiler</a:t>
            </a:r>
            <a:endParaRPr/>
          </a:p>
        </p:txBody>
      </p:sp>
      <p:grpSp>
        <p:nvGrpSpPr>
          <p:cNvPr id="1700" name="Google Shape;1700;g34fee0a54b2_4_212"/>
          <p:cNvGrpSpPr/>
          <p:nvPr/>
        </p:nvGrpSpPr>
        <p:grpSpPr>
          <a:xfrm>
            <a:off x="5768330" y="584298"/>
            <a:ext cx="3374103" cy="3974904"/>
            <a:chOff x="5056682" y="631271"/>
            <a:chExt cx="3374103" cy="3974904"/>
          </a:xfrm>
        </p:grpSpPr>
        <p:sp>
          <p:nvSpPr>
            <p:cNvPr id="1701" name="Google Shape;1701;g34fee0a54b2_4_212"/>
            <p:cNvSpPr/>
            <p:nvPr/>
          </p:nvSpPr>
          <p:spPr>
            <a:xfrm>
              <a:off x="5658674" y="1289524"/>
              <a:ext cx="2571172" cy="2492023"/>
            </a:xfrm>
            <a:custGeom>
              <a:avLst/>
              <a:gdLst/>
              <a:ahLst/>
              <a:cxnLst/>
              <a:rect l="l" t="t" r="r" b="b"/>
              <a:pathLst>
                <a:path w="34694" h="33626" extrusionOk="0">
                  <a:moveTo>
                    <a:pt x="26961" y="0"/>
                  </a:moveTo>
                  <a:cubicBezTo>
                    <a:pt x="26141" y="0"/>
                    <a:pt x="25322" y="151"/>
                    <a:pt x="24556" y="464"/>
                  </a:cubicBezTo>
                  <a:cubicBezTo>
                    <a:pt x="21698" y="1610"/>
                    <a:pt x="20134" y="4617"/>
                    <a:pt x="17835" y="6683"/>
                  </a:cubicBezTo>
                  <a:cubicBezTo>
                    <a:pt x="14743" y="9484"/>
                    <a:pt x="10676" y="9541"/>
                    <a:pt x="7223" y="11514"/>
                  </a:cubicBezTo>
                  <a:cubicBezTo>
                    <a:pt x="4217" y="13226"/>
                    <a:pt x="1712" y="16000"/>
                    <a:pt x="680" y="19332"/>
                  </a:cubicBezTo>
                  <a:cubicBezTo>
                    <a:pt x="121" y="21065"/>
                    <a:pt x="0" y="23223"/>
                    <a:pt x="382" y="25281"/>
                  </a:cubicBezTo>
                  <a:cubicBezTo>
                    <a:pt x="800" y="27432"/>
                    <a:pt x="1769" y="29441"/>
                    <a:pt x="3361" y="30679"/>
                  </a:cubicBezTo>
                  <a:cubicBezTo>
                    <a:pt x="6075" y="32748"/>
                    <a:pt x="9754" y="33625"/>
                    <a:pt x="13212" y="33625"/>
                  </a:cubicBezTo>
                  <a:cubicBezTo>
                    <a:pt x="14035" y="33625"/>
                    <a:pt x="14846" y="33576"/>
                    <a:pt x="15628" y="33480"/>
                  </a:cubicBezTo>
                  <a:cubicBezTo>
                    <a:pt x="16066" y="33417"/>
                    <a:pt x="16512" y="33360"/>
                    <a:pt x="16922" y="33268"/>
                  </a:cubicBezTo>
                  <a:cubicBezTo>
                    <a:pt x="19455" y="32801"/>
                    <a:pt x="21931" y="31768"/>
                    <a:pt x="23763" y="29971"/>
                  </a:cubicBezTo>
                  <a:cubicBezTo>
                    <a:pt x="25765" y="27998"/>
                    <a:pt x="26798" y="25840"/>
                    <a:pt x="27767" y="23251"/>
                  </a:cubicBezTo>
                  <a:cubicBezTo>
                    <a:pt x="28892" y="20273"/>
                    <a:pt x="30774" y="17676"/>
                    <a:pt x="32217" y="14846"/>
                  </a:cubicBezTo>
                  <a:cubicBezTo>
                    <a:pt x="33667" y="12045"/>
                    <a:pt x="34693" y="8805"/>
                    <a:pt x="33929" y="5742"/>
                  </a:cubicBezTo>
                  <a:cubicBezTo>
                    <a:pt x="33427" y="3768"/>
                    <a:pt x="32160" y="1964"/>
                    <a:pt x="30420" y="938"/>
                  </a:cubicBezTo>
                  <a:cubicBezTo>
                    <a:pt x="29369" y="324"/>
                    <a:pt x="28163" y="0"/>
                    <a:pt x="269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2" name="Google Shape;1702;g34fee0a54b2_4_212"/>
            <p:cNvSpPr/>
            <p:nvPr/>
          </p:nvSpPr>
          <p:spPr>
            <a:xfrm>
              <a:off x="5965964" y="631271"/>
              <a:ext cx="815928" cy="1020576"/>
            </a:xfrm>
            <a:custGeom>
              <a:avLst/>
              <a:gdLst/>
              <a:ahLst/>
              <a:cxnLst/>
              <a:rect l="l" t="t" r="r" b="b"/>
              <a:pathLst>
                <a:path w="7690" h="9619" extrusionOk="0">
                  <a:moveTo>
                    <a:pt x="1814" y="0"/>
                  </a:moveTo>
                  <a:cubicBezTo>
                    <a:pt x="1314" y="0"/>
                    <a:pt x="835" y="161"/>
                    <a:pt x="503" y="527"/>
                  </a:cubicBezTo>
                  <a:cubicBezTo>
                    <a:pt x="114" y="938"/>
                    <a:pt x="1" y="1532"/>
                    <a:pt x="29" y="2063"/>
                  </a:cubicBezTo>
                  <a:cubicBezTo>
                    <a:pt x="57" y="2621"/>
                    <a:pt x="234" y="3152"/>
                    <a:pt x="383" y="3683"/>
                  </a:cubicBezTo>
                  <a:cubicBezTo>
                    <a:pt x="913" y="5777"/>
                    <a:pt x="149" y="9017"/>
                    <a:pt x="3064" y="9547"/>
                  </a:cubicBezTo>
                  <a:cubicBezTo>
                    <a:pt x="3307" y="9596"/>
                    <a:pt x="3542" y="9619"/>
                    <a:pt x="3768" y="9619"/>
                  </a:cubicBezTo>
                  <a:cubicBezTo>
                    <a:pt x="6281" y="9619"/>
                    <a:pt x="7690" y="6774"/>
                    <a:pt x="7365" y="4418"/>
                  </a:cubicBezTo>
                  <a:cubicBezTo>
                    <a:pt x="7252" y="3739"/>
                    <a:pt x="6983" y="3060"/>
                    <a:pt x="6573" y="2501"/>
                  </a:cubicBezTo>
                  <a:cubicBezTo>
                    <a:pt x="6276" y="2119"/>
                    <a:pt x="5922" y="1822"/>
                    <a:pt x="5512" y="1589"/>
                  </a:cubicBezTo>
                  <a:cubicBezTo>
                    <a:pt x="5129" y="1383"/>
                    <a:pt x="4684" y="1263"/>
                    <a:pt x="4274" y="1058"/>
                  </a:cubicBezTo>
                  <a:cubicBezTo>
                    <a:pt x="3863" y="825"/>
                    <a:pt x="3474" y="527"/>
                    <a:pt x="3064" y="322"/>
                  </a:cubicBezTo>
                  <a:cubicBezTo>
                    <a:pt x="2683" y="117"/>
                    <a:pt x="2240" y="0"/>
                    <a:pt x="181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03" name="Google Shape;1703;g34fee0a54b2_4_212"/>
            <p:cNvGrpSpPr/>
            <p:nvPr/>
          </p:nvGrpSpPr>
          <p:grpSpPr>
            <a:xfrm>
              <a:off x="5299619" y="889584"/>
              <a:ext cx="2350003" cy="1348745"/>
              <a:chOff x="6516469" y="1820322"/>
              <a:chExt cx="2350003" cy="1348745"/>
            </a:xfrm>
          </p:grpSpPr>
          <p:grpSp>
            <p:nvGrpSpPr>
              <p:cNvPr id="1704" name="Google Shape;1704;g34fee0a54b2_4_212"/>
              <p:cNvGrpSpPr/>
              <p:nvPr/>
            </p:nvGrpSpPr>
            <p:grpSpPr>
              <a:xfrm>
                <a:off x="6516469" y="1820322"/>
                <a:ext cx="1504917" cy="1021126"/>
                <a:chOff x="5128378" y="1759883"/>
                <a:chExt cx="525423" cy="356526"/>
              </a:xfrm>
            </p:grpSpPr>
            <p:sp>
              <p:nvSpPr>
                <p:cNvPr id="1705" name="Google Shape;1705;g34fee0a54b2_4_212"/>
                <p:cNvSpPr/>
                <p:nvPr/>
              </p:nvSpPr>
              <p:spPr>
                <a:xfrm>
                  <a:off x="5128378" y="1759883"/>
                  <a:ext cx="525423" cy="3565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19" h="10259" extrusionOk="0">
                      <a:moveTo>
                        <a:pt x="114" y="1"/>
                      </a:moveTo>
                      <a:cubicBezTo>
                        <a:pt x="58" y="1"/>
                        <a:pt x="1" y="58"/>
                        <a:pt x="1" y="150"/>
                      </a:cubicBezTo>
                      <a:lnTo>
                        <a:pt x="1" y="10139"/>
                      </a:lnTo>
                      <a:cubicBezTo>
                        <a:pt x="1" y="10195"/>
                        <a:pt x="58" y="10259"/>
                        <a:pt x="114" y="10259"/>
                      </a:cubicBezTo>
                      <a:lnTo>
                        <a:pt x="15006" y="10259"/>
                      </a:lnTo>
                      <a:cubicBezTo>
                        <a:pt x="15062" y="10259"/>
                        <a:pt x="15119" y="10195"/>
                        <a:pt x="15119" y="10139"/>
                      </a:cubicBezTo>
                      <a:lnTo>
                        <a:pt x="15119" y="150"/>
                      </a:lnTo>
                      <a:cubicBezTo>
                        <a:pt x="15119" y="58"/>
                        <a:pt x="15062" y="1"/>
                        <a:pt x="15006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06" name="Google Shape;1706;g34fee0a54b2_4_212"/>
                <p:cNvSpPr/>
                <p:nvPr/>
              </p:nvSpPr>
              <p:spPr>
                <a:xfrm>
                  <a:off x="5472603" y="1829458"/>
                  <a:ext cx="11777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89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389" y="178"/>
                      </a:lnTo>
                      <a:lnTo>
                        <a:pt x="338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07" name="Google Shape;1707;g34fee0a54b2_4_212"/>
                <p:cNvSpPr/>
                <p:nvPr/>
              </p:nvSpPr>
              <p:spPr>
                <a:xfrm>
                  <a:off x="5405948" y="1829458"/>
                  <a:ext cx="47263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0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1359" y="178"/>
                      </a:lnTo>
                      <a:lnTo>
                        <a:pt x="135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08" name="Google Shape;1708;g34fee0a54b2_4_212"/>
                <p:cNvSpPr/>
                <p:nvPr/>
              </p:nvSpPr>
              <p:spPr>
                <a:xfrm>
                  <a:off x="5362924" y="1829458"/>
                  <a:ext cx="30791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6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885" y="178"/>
                      </a:lnTo>
                      <a:lnTo>
                        <a:pt x="88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09" name="Google Shape;1709;g34fee0a54b2_4_212"/>
                <p:cNvSpPr/>
                <p:nvPr/>
              </p:nvSpPr>
              <p:spPr>
                <a:xfrm>
                  <a:off x="5341308" y="1829458"/>
                  <a:ext cx="1233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54" y="178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0" name="Google Shape;1710;g34fee0a54b2_4_212"/>
                <p:cNvSpPr/>
                <p:nvPr/>
              </p:nvSpPr>
              <p:spPr>
                <a:xfrm>
                  <a:off x="5198960" y="1829458"/>
                  <a:ext cx="12615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0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629" y="178"/>
                      </a:lnTo>
                      <a:lnTo>
                        <a:pt x="362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1" name="Google Shape;1711;g34fee0a54b2_4_212"/>
                <p:cNvSpPr/>
                <p:nvPr/>
              </p:nvSpPr>
              <p:spPr>
                <a:xfrm>
                  <a:off x="5513403" y="1858233"/>
                  <a:ext cx="102555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51" h="206" extrusionOk="0">
                      <a:moveTo>
                        <a:pt x="0" y="1"/>
                      </a:moveTo>
                      <a:lnTo>
                        <a:pt x="0" y="206"/>
                      </a:lnTo>
                      <a:lnTo>
                        <a:pt x="2950" y="206"/>
                      </a:lnTo>
                      <a:lnTo>
                        <a:pt x="2950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2" name="Google Shape;1712;g34fee0a54b2_4_212"/>
                <p:cNvSpPr/>
                <p:nvPr/>
              </p:nvSpPr>
              <p:spPr>
                <a:xfrm>
                  <a:off x="5355799" y="1858233"/>
                  <a:ext cx="133033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8" h="206" extrusionOk="0">
                      <a:moveTo>
                        <a:pt x="1" y="1"/>
                      </a:moveTo>
                      <a:lnTo>
                        <a:pt x="1" y="206"/>
                      </a:lnTo>
                      <a:lnTo>
                        <a:pt x="3828" y="206"/>
                      </a:lnTo>
                      <a:lnTo>
                        <a:pt x="3828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3" name="Google Shape;1713;g34fee0a54b2_4_212"/>
                <p:cNvSpPr/>
                <p:nvPr/>
              </p:nvSpPr>
              <p:spPr>
                <a:xfrm>
                  <a:off x="5318927" y="1858233"/>
                  <a:ext cx="14283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1" h="206" extrusionOk="0">
                      <a:moveTo>
                        <a:pt x="1" y="1"/>
                      </a:moveTo>
                      <a:lnTo>
                        <a:pt x="1" y="206"/>
                      </a:lnTo>
                      <a:lnTo>
                        <a:pt x="411" y="206"/>
                      </a:lnTo>
                      <a:lnTo>
                        <a:pt x="411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4" name="Google Shape;1714;g34fee0a54b2_4_212"/>
                <p:cNvSpPr/>
                <p:nvPr/>
              </p:nvSpPr>
              <p:spPr>
                <a:xfrm>
                  <a:off x="5223531" y="1858233"/>
                  <a:ext cx="67663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7" h="206" extrusionOk="0">
                      <a:moveTo>
                        <a:pt x="1" y="1"/>
                      </a:moveTo>
                      <a:lnTo>
                        <a:pt x="1" y="206"/>
                      </a:lnTo>
                      <a:lnTo>
                        <a:pt x="1946" y="206"/>
                      </a:lnTo>
                      <a:lnTo>
                        <a:pt x="1946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5" name="Google Shape;1715;g34fee0a54b2_4_212"/>
                <p:cNvSpPr/>
                <p:nvPr/>
              </p:nvSpPr>
              <p:spPr>
                <a:xfrm>
                  <a:off x="5163061" y="1858233"/>
                  <a:ext cx="40104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4" h="206" extrusionOk="0">
                      <a:moveTo>
                        <a:pt x="0" y="1"/>
                      </a:moveTo>
                      <a:lnTo>
                        <a:pt x="0" y="206"/>
                      </a:lnTo>
                      <a:lnTo>
                        <a:pt x="1154" y="206"/>
                      </a:lnTo>
                      <a:lnTo>
                        <a:pt x="11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6" name="Google Shape;1716;g34fee0a54b2_4_212"/>
                <p:cNvSpPr/>
                <p:nvPr/>
              </p:nvSpPr>
              <p:spPr>
                <a:xfrm>
                  <a:off x="5472603" y="1941083"/>
                  <a:ext cx="11777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89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389" y="178"/>
                      </a:lnTo>
                      <a:lnTo>
                        <a:pt x="338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7" name="Google Shape;1717;g34fee0a54b2_4_212"/>
                <p:cNvSpPr/>
                <p:nvPr/>
              </p:nvSpPr>
              <p:spPr>
                <a:xfrm>
                  <a:off x="5405948" y="1941083"/>
                  <a:ext cx="47263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0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1359" y="178"/>
                      </a:lnTo>
                      <a:lnTo>
                        <a:pt x="135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8" name="Google Shape;1718;g34fee0a54b2_4_212"/>
                <p:cNvSpPr/>
                <p:nvPr/>
              </p:nvSpPr>
              <p:spPr>
                <a:xfrm>
                  <a:off x="5362924" y="1941083"/>
                  <a:ext cx="30791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6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885" y="178"/>
                      </a:lnTo>
                      <a:lnTo>
                        <a:pt x="88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9" name="Google Shape;1719;g34fee0a54b2_4_212"/>
                <p:cNvSpPr/>
                <p:nvPr/>
              </p:nvSpPr>
              <p:spPr>
                <a:xfrm>
                  <a:off x="5341308" y="1941083"/>
                  <a:ext cx="1233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54" y="178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0" name="Google Shape;1720;g34fee0a54b2_4_212"/>
                <p:cNvSpPr/>
                <p:nvPr/>
              </p:nvSpPr>
              <p:spPr>
                <a:xfrm>
                  <a:off x="5198960" y="1941083"/>
                  <a:ext cx="12615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0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629" y="178"/>
                      </a:lnTo>
                      <a:lnTo>
                        <a:pt x="362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1" name="Google Shape;1721;g34fee0a54b2_4_212"/>
                <p:cNvSpPr/>
                <p:nvPr/>
              </p:nvSpPr>
              <p:spPr>
                <a:xfrm>
                  <a:off x="5513403" y="1970832"/>
                  <a:ext cx="7697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2215" y="178"/>
                      </a:lnTo>
                      <a:lnTo>
                        <a:pt x="221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2" name="Google Shape;1722;g34fee0a54b2_4_212"/>
                <p:cNvSpPr/>
                <p:nvPr/>
              </p:nvSpPr>
              <p:spPr>
                <a:xfrm>
                  <a:off x="5379396" y="1970832"/>
                  <a:ext cx="10943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9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3149" y="178"/>
                      </a:lnTo>
                      <a:lnTo>
                        <a:pt x="314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3" name="Google Shape;1723;g34fee0a54b2_4_212"/>
                <p:cNvSpPr/>
                <p:nvPr/>
              </p:nvSpPr>
              <p:spPr>
                <a:xfrm>
                  <a:off x="5337380" y="1970832"/>
                  <a:ext cx="1230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54" y="178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4" name="Google Shape;1724;g34fee0a54b2_4_212"/>
                <p:cNvSpPr/>
                <p:nvPr/>
              </p:nvSpPr>
              <p:spPr>
                <a:xfrm>
                  <a:off x="5223531" y="1970832"/>
                  <a:ext cx="9320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2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2682" y="178"/>
                      </a:lnTo>
                      <a:lnTo>
                        <a:pt x="2682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5" name="Google Shape;1725;g34fee0a54b2_4_212"/>
                <p:cNvSpPr/>
                <p:nvPr/>
              </p:nvSpPr>
              <p:spPr>
                <a:xfrm>
                  <a:off x="5183704" y="1970832"/>
                  <a:ext cx="2658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5" h="178" extrusionOk="0">
                      <a:moveTo>
                        <a:pt x="29" y="1"/>
                      </a:moveTo>
                      <a:lnTo>
                        <a:pt x="1" y="178"/>
                      </a:lnTo>
                      <a:lnTo>
                        <a:pt x="765" y="178"/>
                      </a:lnTo>
                      <a:lnTo>
                        <a:pt x="76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6" name="Google Shape;1726;g34fee0a54b2_4_212"/>
                <p:cNvSpPr/>
                <p:nvPr/>
              </p:nvSpPr>
              <p:spPr>
                <a:xfrm>
                  <a:off x="5551492" y="2002561"/>
                  <a:ext cx="38888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9" h="206" extrusionOk="0">
                      <a:moveTo>
                        <a:pt x="1" y="0"/>
                      </a:moveTo>
                      <a:lnTo>
                        <a:pt x="1" y="206"/>
                      </a:lnTo>
                      <a:lnTo>
                        <a:pt x="1119" y="206"/>
                      </a:lnTo>
                      <a:lnTo>
                        <a:pt x="1119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7" name="Google Shape;1727;g34fee0a54b2_4_212"/>
                <p:cNvSpPr/>
                <p:nvPr/>
              </p:nvSpPr>
              <p:spPr>
                <a:xfrm>
                  <a:off x="5405948" y="2002561"/>
                  <a:ext cx="125908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23" h="206" extrusionOk="0">
                      <a:moveTo>
                        <a:pt x="1" y="0"/>
                      </a:moveTo>
                      <a:lnTo>
                        <a:pt x="1" y="206"/>
                      </a:lnTo>
                      <a:lnTo>
                        <a:pt x="3623" y="206"/>
                      </a:lnTo>
                      <a:lnTo>
                        <a:pt x="3623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8" name="Google Shape;1728;g34fee0a54b2_4_212"/>
                <p:cNvSpPr/>
                <p:nvPr/>
              </p:nvSpPr>
              <p:spPr>
                <a:xfrm>
                  <a:off x="5347459" y="2002561"/>
                  <a:ext cx="35934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4" h="206" extrusionOk="0">
                      <a:moveTo>
                        <a:pt x="0" y="0"/>
                      </a:moveTo>
                      <a:lnTo>
                        <a:pt x="0" y="206"/>
                      </a:lnTo>
                      <a:lnTo>
                        <a:pt x="1033" y="206"/>
                      </a:lnTo>
                      <a:lnTo>
                        <a:pt x="1033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9" name="Google Shape;1729;g34fee0a54b2_4_212"/>
                <p:cNvSpPr/>
                <p:nvPr/>
              </p:nvSpPr>
              <p:spPr>
                <a:xfrm>
                  <a:off x="5198960" y="2002561"/>
                  <a:ext cx="129106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5" h="206" extrusionOk="0">
                      <a:moveTo>
                        <a:pt x="0" y="0"/>
                      </a:moveTo>
                      <a:lnTo>
                        <a:pt x="0" y="206"/>
                      </a:lnTo>
                      <a:lnTo>
                        <a:pt x="3714" y="206"/>
                      </a:lnTo>
                      <a:lnTo>
                        <a:pt x="3714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0" name="Google Shape;1730;g34fee0a54b2_4_212"/>
                <p:cNvSpPr/>
                <p:nvPr/>
              </p:nvSpPr>
              <p:spPr>
                <a:xfrm>
                  <a:off x="5513403" y="2032309"/>
                  <a:ext cx="7697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" h="178" extrusionOk="0">
                      <a:moveTo>
                        <a:pt x="0" y="0"/>
                      </a:moveTo>
                      <a:lnTo>
                        <a:pt x="0" y="177"/>
                      </a:lnTo>
                      <a:lnTo>
                        <a:pt x="2215" y="177"/>
                      </a:lnTo>
                      <a:lnTo>
                        <a:pt x="2215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1" name="Google Shape;1731;g34fee0a54b2_4_212"/>
                <p:cNvSpPr/>
                <p:nvPr/>
              </p:nvSpPr>
              <p:spPr>
                <a:xfrm>
                  <a:off x="5379396" y="2032309"/>
                  <a:ext cx="10943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9" h="178" extrusionOk="0">
                      <a:moveTo>
                        <a:pt x="1" y="0"/>
                      </a:moveTo>
                      <a:lnTo>
                        <a:pt x="1" y="177"/>
                      </a:lnTo>
                      <a:lnTo>
                        <a:pt x="3149" y="177"/>
                      </a:lnTo>
                      <a:lnTo>
                        <a:pt x="3149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2" name="Google Shape;1732;g34fee0a54b2_4_212"/>
                <p:cNvSpPr/>
                <p:nvPr/>
              </p:nvSpPr>
              <p:spPr>
                <a:xfrm>
                  <a:off x="5337380" y="2032309"/>
                  <a:ext cx="1230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" h="178" extrusionOk="0">
                      <a:moveTo>
                        <a:pt x="0" y="0"/>
                      </a:moveTo>
                      <a:lnTo>
                        <a:pt x="0" y="177"/>
                      </a:lnTo>
                      <a:lnTo>
                        <a:pt x="354" y="177"/>
                      </a:lnTo>
                      <a:lnTo>
                        <a:pt x="354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3" name="Google Shape;1733;g34fee0a54b2_4_212"/>
                <p:cNvSpPr/>
                <p:nvPr/>
              </p:nvSpPr>
              <p:spPr>
                <a:xfrm>
                  <a:off x="5223531" y="2031336"/>
                  <a:ext cx="93206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2" h="206" extrusionOk="0">
                      <a:moveTo>
                        <a:pt x="1" y="0"/>
                      </a:moveTo>
                      <a:lnTo>
                        <a:pt x="1" y="205"/>
                      </a:lnTo>
                      <a:lnTo>
                        <a:pt x="2682" y="205"/>
                      </a:lnTo>
                      <a:lnTo>
                        <a:pt x="2682" y="28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4" name="Google Shape;1734;g34fee0a54b2_4_212"/>
                <p:cNvSpPr/>
                <p:nvPr/>
              </p:nvSpPr>
              <p:spPr>
                <a:xfrm>
                  <a:off x="5183704" y="2031336"/>
                  <a:ext cx="26586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5" h="206" extrusionOk="0">
                      <a:moveTo>
                        <a:pt x="29" y="0"/>
                      </a:moveTo>
                      <a:lnTo>
                        <a:pt x="1" y="205"/>
                      </a:lnTo>
                      <a:lnTo>
                        <a:pt x="765" y="205"/>
                      </a:lnTo>
                      <a:lnTo>
                        <a:pt x="765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5" name="Google Shape;1735;g34fee0a54b2_4_212"/>
                <p:cNvSpPr/>
                <p:nvPr/>
              </p:nvSpPr>
              <p:spPr>
                <a:xfrm>
                  <a:off x="5599451" y="1995437"/>
                  <a:ext cx="20678" cy="255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5" h="736" extrusionOk="0">
                      <a:moveTo>
                        <a:pt x="121" y="0"/>
                      </a:moveTo>
                      <a:lnTo>
                        <a:pt x="36" y="177"/>
                      </a:lnTo>
                      <a:lnTo>
                        <a:pt x="298" y="354"/>
                      </a:lnTo>
                      <a:lnTo>
                        <a:pt x="0" y="587"/>
                      </a:lnTo>
                      <a:lnTo>
                        <a:pt x="92" y="736"/>
                      </a:lnTo>
                      <a:lnTo>
                        <a:pt x="595" y="354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6" name="Google Shape;1736;g34fee0a54b2_4_212"/>
                <p:cNvSpPr/>
                <p:nvPr/>
              </p:nvSpPr>
              <p:spPr>
                <a:xfrm>
                  <a:off x="5595524" y="1822333"/>
                  <a:ext cx="21408" cy="25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737" extrusionOk="0">
                      <a:moveTo>
                        <a:pt x="503" y="1"/>
                      </a:moveTo>
                      <a:lnTo>
                        <a:pt x="0" y="355"/>
                      </a:lnTo>
                      <a:lnTo>
                        <a:pt x="531" y="737"/>
                      </a:lnTo>
                      <a:lnTo>
                        <a:pt x="616" y="560"/>
                      </a:lnTo>
                      <a:lnTo>
                        <a:pt x="326" y="355"/>
                      </a:lnTo>
                      <a:lnTo>
                        <a:pt x="587" y="149"/>
                      </a:lnTo>
                      <a:lnTo>
                        <a:pt x="503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7" name="Google Shape;1737;g34fee0a54b2_4_212"/>
                <p:cNvSpPr/>
                <p:nvPr/>
              </p:nvSpPr>
              <p:spPr>
                <a:xfrm>
                  <a:off x="5166258" y="1820387"/>
                  <a:ext cx="21408" cy="255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736" extrusionOk="0">
                      <a:moveTo>
                        <a:pt x="121" y="0"/>
                      </a:moveTo>
                      <a:lnTo>
                        <a:pt x="29" y="142"/>
                      </a:lnTo>
                      <a:lnTo>
                        <a:pt x="298" y="354"/>
                      </a:lnTo>
                      <a:lnTo>
                        <a:pt x="0" y="559"/>
                      </a:lnTo>
                      <a:lnTo>
                        <a:pt x="85" y="736"/>
                      </a:lnTo>
                      <a:lnTo>
                        <a:pt x="616" y="354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8" name="Google Shape;1738;g34fee0a54b2_4_212"/>
                <p:cNvSpPr/>
                <p:nvPr/>
              </p:nvSpPr>
              <p:spPr>
                <a:xfrm>
                  <a:off x="5138456" y="1786434"/>
                  <a:ext cx="2259" cy="595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1713" extrusionOk="0">
                      <a:moveTo>
                        <a:pt x="36" y="1"/>
                      </a:moveTo>
                      <a:cubicBezTo>
                        <a:pt x="1" y="1"/>
                        <a:pt x="1" y="1"/>
                        <a:pt x="1" y="29"/>
                      </a:cubicBezTo>
                      <a:lnTo>
                        <a:pt x="1" y="1685"/>
                      </a:lnTo>
                      <a:cubicBezTo>
                        <a:pt x="1" y="1713"/>
                        <a:pt x="1" y="1713"/>
                        <a:pt x="36" y="1713"/>
                      </a:cubicBezTo>
                      <a:cubicBezTo>
                        <a:pt x="65" y="1713"/>
                        <a:pt x="65" y="1713"/>
                        <a:pt x="65" y="1685"/>
                      </a:cubicBezTo>
                      <a:lnTo>
                        <a:pt x="65" y="29"/>
                      </a:lnTo>
                      <a:cubicBezTo>
                        <a:pt x="65" y="1"/>
                        <a:pt x="65" y="1"/>
                        <a:pt x="36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9" name="Google Shape;1739;g34fee0a54b2_4_212"/>
                <p:cNvSpPr/>
                <p:nvPr/>
              </p:nvSpPr>
              <p:spPr>
                <a:xfrm>
                  <a:off x="5138456" y="1858233"/>
                  <a:ext cx="2259" cy="194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560" extrusionOk="0">
                      <a:moveTo>
                        <a:pt x="36" y="1"/>
                      </a:moveTo>
                      <a:cubicBezTo>
                        <a:pt x="1" y="1"/>
                        <a:pt x="1" y="29"/>
                        <a:pt x="1" y="29"/>
                      </a:cubicBezTo>
                      <a:lnTo>
                        <a:pt x="1" y="531"/>
                      </a:lnTo>
                      <a:cubicBezTo>
                        <a:pt x="1" y="560"/>
                        <a:pt x="1" y="560"/>
                        <a:pt x="36" y="560"/>
                      </a:cubicBezTo>
                      <a:cubicBezTo>
                        <a:pt x="65" y="560"/>
                        <a:pt x="65" y="560"/>
                        <a:pt x="65" y="531"/>
                      </a:cubicBezTo>
                      <a:lnTo>
                        <a:pt x="65" y="29"/>
                      </a:lnTo>
                      <a:cubicBezTo>
                        <a:pt x="65" y="29"/>
                        <a:pt x="65" y="1"/>
                        <a:pt x="36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0" name="Google Shape;1740;g34fee0a54b2_4_212"/>
                <p:cNvSpPr/>
                <p:nvPr/>
              </p:nvSpPr>
              <p:spPr>
                <a:xfrm>
                  <a:off x="5140680" y="1775139"/>
                  <a:ext cx="38888" cy="22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9" h="65" extrusionOk="0">
                      <a:moveTo>
                        <a:pt x="29" y="1"/>
                      </a:moveTo>
                      <a:cubicBezTo>
                        <a:pt x="1" y="1"/>
                        <a:pt x="1" y="1"/>
                        <a:pt x="1" y="29"/>
                      </a:cubicBezTo>
                      <a:cubicBezTo>
                        <a:pt x="1" y="29"/>
                        <a:pt x="1" y="64"/>
                        <a:pt x="29" y="64"/>
                      </a:cubicBezTo>
                      <a:lnTo>
                        <a:pt x="1090" y="64"/>
                      </a:lnTo>
                      <a:lnTo>
                        <a:pt x="1118" y="29"/>
                      </a:lnTo>
                      <a:cubicBezTo>
                        <a:pt x="1118" y="1"/>
                        <a:pt x="1090" y="1"/>
                        <a:pt x="109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41" name="Google Shape;1741;g34fee0a54b2_4_212"/>
              <p:cNvGrpSpPr/>
              <p:nvPr/>
            </p:nvGrpSpPr>
            <p:grpSpPr>
              <a:xfrm>
                <a:off x="7367129" y="2189546"/>
                <a:ext cx="1499343" cy="979520"/>
                <a:chOff x="5425374" y="2441175"/>
                <a:chExt cx="523477" cy="341999"/>
              </a:xfrm>
            </p:grpSpPr>
            <p:sp>
              <p:nvSpPr>
                <p:cNvPr id="1742" name="Google Shape;1742;g34fee0a54b2_4_212"/>
                <p:cNvSpPr/>
                <p:nvPr/>
              </p:nvSpPr>
              <p:spPr>
                <a:xfrm>
                  <a:off x="5425374" y="2441175"/>
                  <a:ext cx="523477" cy="341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63" h="9841" extrusionOk="0">
                      <a:moveTo>
                        <a:pt x="121" y="0"/>
                      </a:moveTo>
                      <a:cubicBezTo>
                        <a:pt x="57" y="0"/>
                        <a:pt x="1" y="57"/>
                        <a:pt x="1" y="113"/>
                      </a:cubicBezTo>
                      <a:lnTo>
                        <a:pt x="1" y="9727"/>
                      </a:lnTo>
                      <a:cubicBezTo>
                        <a:pt x="1" y="9784"/>
                        <a:pt x="57" y="9840"/>
                        <a:pt x="121" y="9840"/>
                      </a:cubicBezTo>
                      <a:lnTo>
                        <a:pt x="14949" y="9840"/>
                      </a:lnTo>
                      <a:cubicBezTo>
                        <a:pt x="15005" y="9840"/>
                        <a:pt x="15062" y="9784"/>
                        <a:pt x="15062" y="9727"/>
                      </a:cubicBezTo>
                      <a:lnTo>
                        <a:pt x="15062" y="113"/>
                      </a:lnTo>
                      <a:cubicBezTo>
                        <a:pt x="15062" y="57"/>
                        <a:pt x="15005" y="0"/>
                        <a:pt x="14949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3" name="Google Shape;1743;g34fee0a54b2_4_212"/>
                <p:cNvSpPr/>
                <p:nvPr/>
              </p:nvSpPr>
              <p:spPr>
                <a:xfrm>
                  <a:off x="5485879" y="2485172"/>
                  <a:ext cx="118749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7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3417" y="262"/>
                      </a:lnTo>
                      <a:lnTo>
                        <a:pt x="341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4" name="Google Shape;1744;g34fee0a54b2_4_212"/>
                <p:cNvSpPr/>
                <p:nvPr/>
              </p:nvSpPr>
              <p:spPr>
                <a:xfrm>
                  <a:off x="5625272" y="2485172"/>
                  <a:ext cx="46985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2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1351" y="262"/>
                      </a:lnTo>
                      <a:lnTo>
                        <a:pt x="1351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5" name="Google Shape;1745;g34fee0a54b2_4_212"/>
                <p:cNvSpPr/>
                <p:nvPr/>
              </p:nvSpPr>
              <p:spPr>
                <a:xfrm>
                  <a:off x="5685498" y="2485172"/>
                  <a:ext cx="30756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5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885" y="262"/>
                      </a:lnTo>
                      <a:lnTo>
                        <a:pt x="885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6" name="Google Shape;1746;g34fee0a54b2_4_212"/>
                <p:cNvSpPr/>
                <p:nvPr/>
              </p:nvSpPr>
              <p:spPr>
                <a:xfrm>
                  <a:off x="5725568" y="2485172"/>
                  <a:ext cx="12337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263" extrusionOk="0">
                      <a:moveTo>
                        <a:pt x="1" y="0"/>
                      </a:moveTo>
                      <a:lnTo>
                        <a:pt x="1" y="262"/>
                      </a:lnTo>
                      <a:lnTo>
                        <a:pt x="354" y="262"/>
                      </a:lnTo>
                      <a:lnTo>
                        <a:pt x="354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7" name="Google Shape;1747;g34fee0a54b2_4_212"/>
                <p:cNvSpPr/>
                <p:nvPr/>
              </p:nvSpPr>
              <p:spPr>
                <a:xfrm>
                  <a:off x="5754343" y="2485172"/>
                  <a:ext cx="127854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79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3679" y="262"/>
                      </a:lnTo>
                      <a:lnTo>
                        <a:pt x="367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8" name="Google Shape;1748;g34fee0a54b2_4_212"/>
                <p:cNvSpPr/>
                <p:nvPr/>
              </p:nvSpPr>
              <p:spPr>
                <a:xfrm>
                  <a:off x="5460301" y="2511723"/>
                  <a:ext cx="103528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79" h="270" extrusionOk="0">
                      <a:moveTo>
                        <a:pt x="0" y="0"/>
                      </a:moveTo>
                      <a:lnTo>
                        <a:pt x="0" y="269"/>
                      </a:lnTo>
                      <a:lnTo>
                        <a:pt x="2979" y="269"/>
                      </a:lnTo>
                      <a:lnTo>
                        <a:pt x="297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9" name="Google Shape;1749;g34fee0a54b2_4_212"/>
                <p:cNvSpPr/>
                <p:nvPr/>
              </p:nvSpPr>
              <p:spPr>
                <a:xfrm>
                  <a:off x="5588399" y="2511723"/>
                  <a:ext cx="135222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1" h="270" extrusionOk="0">
                      <a:moveTo>
                        <a:pt x="0" y="0"/>
                      </a:moveTo>
                      <a:lnTo>
                        <a:pt x="0" y="269"/>
                      </a:lnTo>
                      <a:lnTo>
                        <a:pt x="3891" y="269"/>
                      </a:lnTo>
                      <a:lnTo>
                        <a:pt x="3891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0" name="Google Shape;1750;g34fee0a54b2_4_212"/>
                <p:cNvSpPr/>
                <p:nvPr/>
              </p:nvSpPr>
              <p:spPr>
                <a:xfrm>
                  <a:off x="5745968" y="2511723"/>
                  <a:ext cx="15534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" h="270" extrusionOk="0">
                      <a:moveTo>
                        <a:pt x="1" y="0"/>
                      </a:moveTo>
                      <a:lnTo>
                        <a:pt x="1" y="269"/>
                      </a:lnTo>
                      <a:lnTo>
                        <a:pt x="446" y="269"/>
                      </a:lnTo>
                      <a:lnTo>
                        <a:pt x="446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1" name="Google Shape;1751;g34fee0a54b2_4_212"/>
                <p:cNvSpPr/>
                <p:nvPr/>
              </p:nvSpPr>
              <p:spPr>
                <a:xfrm>
                  <a:off x="5788992" y="2511723"/>
                  <a:ext cx="68636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75" h="270" extrusionOk="0">
                      <a:moveTo>
                        <a:pt x="1" y="0"/>
                      </a:moveTo>
                      <a:lnTo>
                        <a:pt x="1" y="269"/>
                      </a:lnTo>
                      <a:lnTo>
                        <a:pt x="1974" y="269"/>
                      </a:lnTo>
                      <a:lnTo>
                        <a:pt x="1974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2" name="Google Shape;1752;g34fee0a54b2_4_212"/>
                <p:cNvSpPr/>
                <p:nvPr/>
              </p:nvSpPr>
              <p:spPr>
                <a:xfrm>
                  <a:off x="5878237" y="2511723"/>
                  <a:ext cx="39861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7" h="270" extrusionOk="0">
                      <a:moveTo>
                        <a:pt x="1" y="0"/>
                      </a:moveTo>
                      <a:lnTo>
                        <a:pt x="1" y="269"/>
                      </a:lnTo>
                      <a:lnTo>
                        <a:pt x="1147" y="269"/>
                      </a:lnTo>
                      <a:lnTo>
                        <a:pt x="114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3" name="Google Shape;1753;g34fee0a54b2_4_212"/>
                <p:cNvSpPr/>
                <p:nvPr/>
              </p:nvSpPr>
              <p:spPr>
                <a:xfrm>
                  <a:off x="5485879" y="2542444"/>
                  <a:ext cx="118749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7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3417" y="269"/>
                      </a:lnTo>
                      <a:lnTo>
                        <a:pt x="3417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4" name="Google Shape;1754;g34fee0a54b2_4_212"/>
                <p:cNvSpPr/>
                <p:nvPr/>
              </p:nvSpPr>
              <p:spPr>
                <a:xfrm>
                  <a:off x="5625272" y="2542444"/>
                  <a:ext cx="46985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2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1351" y="269"/>
                      </a:lnTo>
                      <a:lnTo>
                        <a:pt x="1351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5" name="Google Shape;1755;g34fee0a54b2_4_212"/>
                <p:cNvSpPr/>
                <p:nvPr/>
              </p:nvSpPr>
              <p:spPr>
                <a:xfrm>
                  <a:off x="5685498" y="2542444"/>
                  <a:ext cx="30756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5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885" y="269"/>
                      </a:lnTo>
                      <a:lnTo>
                        <a:pt x="885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6" name="Google Shape;1756;g34fee0a54b2_4_212"/>
                <p:cNvSpPr/>
                <p:nvPr/>
              </p:nvSpPr>
              <p:spPr>
                <a:xfrm>
                  <a:off x="5725568" y="2542444"/>
                  <a:ext cx="12337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270" extrusionOk="0">
                      <a:moveTo>
                        <a:pt x="1" y="1"/>
                      </a:moveTo>
                      <a:lnTo>
                        <a:pt x="1" y="269"/>
                      </a:lnTo>
                      <a:lnTo>
                        <a:pt x="354" y="269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7" name="Google Shape;1757;g34fee0a54b2_4_212"/>
                <p:cNvSpPr/>
                <p:nvPr/>
              </p:nvSpPr>
              <p:spPr>
                <a:xfrm>
                  <a:off x="5754343" y="2542444"/>
                  <a:ext cx="127854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79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3679" y="269"/>
                      </a:lnTo>
                      <a:lnTo>
                        <a:pt x="3679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8" name="Google Shape;1758;g34fee0a54b2_4_212"/>
                <p:cNvSpPr/>
                <p:nvPr/>
              </p:nvSpPr>
              <p:spPr>
                <a:xfrm>
                  <a:off x="5485879" y="2568995"/>
                  <a:ext cx="7795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3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2243" y="270"/>
                      </a:lnTo>
                      <a:lnTo>
                        <a:pt x="224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9" name="Google Shape;1759;g34fee0a54b2_4_212"/>
                <p:cNvSpPr/>
                <p:nvPr/>
              </p:nvSpPr>
              <p:spPr>
                <a:xfrm>
                  <a:off x="5588399" y="2568995"/>
                  <a:ext cx="111625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2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3212" y="270"/>
                      </a:lnTo>
                      <a:lnTo>
                        <a:pt x="3212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60" name="Google Shape;1760;g34fee0a54b2_4_212"/>
                <p:cNvSpPr/>
                <p:nvPr/>
              </p:nvSpPr>
              <p:spPr>
                <a:xfrm>
                  <a:off x="5729738" y="2568995"/>
                  <a:ext cx="1331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383" y="270"/>
                      </a:lnTo>
                      <a:lnTo>
                        <a:pt x="38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61" name="Google Shape;1761;g34fee0a54b2_4_212"/>
                <p:cNvSpPr/>
                <p:nvPr/>
              </p:nvSpPr>
              <p:spPr>
                <a:xfrm>
                  <a:off x="5762441" y="2568995"/>
                  <a:ext cx="95187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39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2738" y="270"/>
                      </a:lnTo>
                      <a:lnTo>
                        <a:pt x="2738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62" name="Google Shape;1762;g34fee0a54b2_4_212"/>
                <p:cNvSpPr/>
                <p:nvPr/>
              </p:nvSpPr>
              <p:spPr>
                <a:xfrm>
                  <a:off x="5869896" y="2568022"/>
                  <a:ext cx="27802" cy="103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0" h="298" extrusionOk="0">
                      <a:moveTo>
                        <a:pt x="800" y="0"/>
                      </a:moveTo>
                      <a:lnTo>
                        <a:pt x="0" y="29"/>
                      </a:lnTo>
                      <a:lnTo>
                        <a:pt x="36" y="298"/>
                      </a:lnTo>
                      <a:lnTo>
                        <a:pt x="800" y="269"/>
                      </a:lnTo>
                      <a:lnTo>
                        <a:pt x="80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63" name="Google Shape;1763;g34fee0a54b2_4_212"/>
                <p:cNvSpPr/>
                <p:nvPr/>
              </p:nvSpPr>
              <p:spPr>
                <a:xfrm>
                  <a:off x="5485879" y="2644965"/>
                  <a:ext cx="39861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7" h="235" extrusionOk="0">
                      <a:moveTo>
                        <a:pt x="0" y="1"/>
                      </a:moveTo>
                      <a:lnTo>
                        <a:pt x="0" y="234"/>
                      </a:lnTo>
                      <a:lnTo>
                        <a:pt x="1146" y="234"/>
                      </a:lnTo>
                      <a:lnTo>
                        <a:pt x="1146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64" name="Google Shape;1764;g34fee0a54b2_4_212"/>
                <p:cNvSpPr/>
                <p:nvPr/>
              </p:nvSpPr>
              <p:spPr>
                <a:xfrm>
                  <a:off x="5545375" y="2644965"/>
                  <a:ext cx="126881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51" h="235" extrusionOk="0">
                      <a:moveTo>
                        <a:pt x="0" y="1"/>
                      </a:moveTo>
                      <a:lnTo>
                        <a:pt x="0" y="234"/>
                      </a:lnTo>
                      <a:lnTo>
                        <a:pt x="3650" y="234"/>
                      </a:lnTo>
                      <a:lnTo>
                        <a:pt x="3650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65" name="Google Shape;1765;g34fee0a54b2_4_212"/>
                <p:cNvSpPr/>
                <p:nvPr/>
              </p:nvSpPr>
              <p:spPr>
                <a:xfrm>
                  <a:off x="5695820" y="2644965"/>
                  <a:ext cx="35934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4" h="235" extrusionOk="0">
                      <a:moveTo>
                        <a:pt x="1" y="1"/>
                      </a:moveTo>
                      <a:lnTo>
                        <a:pt x="1" y="234"/>
                      </a:lnTo>
                      <a:lnTo>
                        <a:pt x="1033" y="234"/>
                      </a:lnTo>
                      <a:lnTo>
                        <a:pt x="103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66" name="Google Shape;1766;g34fee0a54b2_4_212"/>
                <p:cNvSpPr/>
                <p:nvPr/>
              </p:nvSpPr>
              <p:spPr>
                <a:xfrm>
                  <a:off x="5752119" y="2644965"/>
                  <a:ext cx="130079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43" h="235" extrusionOk="0">
                      <a:moveTo>
                        <a:pt x="1" y="1"/>
                      </a:moveTo>
                      <a:lnTo>
                        <a:pt x="1" y="234"/>
                      </a:lnTo>
                      <a:lnTo>
                        <a:pt x="3743" y="234"/>
                      </a:lnTo>
                      <a:lnTo>
                        <a:pt x="374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67" name="Google Shape;1767;g34fee0a54b2_4_212"/>
                <p:cNvSpPr/>
                <p:nvPr/>
              </p:nvSpPr>
              <p:spPr>
                <a:xfrm>
                  <a:off x="5485879" y="2671516"/>
                  <a:ext cx="7795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3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2243" y="270"/>
                      </a:lnTo>
                      <a:lnTo>
                        <a:pt x="224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68" name="Google Shape;1768;g34fee0a54b2_4_212"/>
                <p:cNvSpPr/>
                <p:nvPr/>
              </p:nvSpPr>
              <p:spPr>
                <a:xfrm>
                  <a:off x="5588399" y="2671516"/>
                  <a:ext cx="111625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2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3212" y="270"/>
                      </a:lnTo>
                      <a:lnTo>
                        <a:pt x="3212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69" name="Google Shape;1769;g34fee0a54b2_4_212"/>
                <p:cNvSpPr/>
                <p:nvPr/>
              </p:nvSpPr>
              <p:spPr>
                <a:xfrm>
                  <a:off x="5729738" y="2671516"/>
                  <a:ext cx="1331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383" y="270"/>
                      </a:lnTo>
                      <a:lnTo>
                        <a:pt x="38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70" name="Google Shape;1770;g34fee0a54b2_4_212"/>
                <p:cNvSpPr/>
                <p:nvPr/>
              </p:nvSpPr>
              <p:spPr>
                <a:xfrm>
                  <a:off x="5762441" y="2671516"/>
                  <a:ext cx="95187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39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2738" y="270"/>
                      </a:lnTo>
                      <a:lnTo>
                        <a:pt x="2738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71" name="Google Shape;1771;g34fee0a54b2_4_212"/>
                <p:cNvSpPr/>
                <p:nvPr/>
              </p:nvSpPr>
              <p:spPr>
                <a:xfrm>
                  <a:off x="5869896" y="2670543"/>
                  <a:ext cx="27802" cy="103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0" h="298" extrusionOk="0">
                      <a:moveTo>
                        <a:pt x="800" y="0"/>
                      </a:moveTo>
                      <a:lnTo>
                        <a:pt x="0" y="29"/>
                      </a:lnTo>
                      <a:lnTo>
                        <a:pt x="36" y="298"/>
                      </a:lnTo>
                      <a:lnTo>
                        <a:pt x="800" y="262"/>
                      </a:lnTo>
                      <a:lnTo>
                        <a:pt x="80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72" name="Google Shape;1772;g34fee0a54b2_4_212"/>
                <p:cNvSpPr/>
                <p:nvPr/>
              </p:nvSpPr>
              <p:spPr>
                <a:xfrm>
                  <a:off x="5453176" y="2637840"/>
                  <a:ext cx="20434" cy="25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8" h="737" extrusionOk="0">
                      <a:moveTo>
                        <a:pt x="531" y="1"/>
                      </a:moveTo>
                      <a:lnTo>
                        <a:pt x="0" y="383"/>
                      </a:lnTo>
                      <a:lnTo>
                        <a:pt x="559" y="736"/>
                      </a:lnTo>
                      <a:lnTo>
                        <a:pt x="587" y="673"/>
                      </a:lnTo>
                      <a:lnTo>
                        <a:pt x="587" y="467"/>
                      </a:lnTo>
                      <a:lnTo>
                        <a:pt x="467" y="383"/>
                      </a:lnTo>
                      <a:lnTo>
                        <a:pt x="587" y="291"/>
                      </a:lnTo>
                      <a:lnTo>
                        <a:pt x="587" y="85"/>
                      </a:lnTo>
                      <a:lnTo>
                        <a:pt x="531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73" name="Google Shape;1773;g34fee0a54b2_4_212"/>
                <p:cNvSpPr/>
                <p:nvPr/>
              </p:nvSpPr>
              <p:spPr>
                <a:xfrm>
                  <a:off x="5937490" y="2718710"/>
                  <a:ext cx="1251" cy="440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" h="1268" extrusionOk="0">
                      <a:moveTo>
                        <a:pt x="1" y="1"/>
                      </a:moveTo>
                      <a:lnTo>
                        <a:pt x="1" y="1267"/>
                      </a:lnTo>
                      <a:lnTo>
                        <a:pt x="36" y="1267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74" name="Google Shape;1774;g34fee0a54b2_4_212"/>
                <p:cNvSpPr/>
                <p:nvPr/>
              </p:nvSpPr>
              <p:spPr>
                <a:xfrm>
                  <a:off x="5937490" y="2681837"/>
                  <a:ext cx="1251" cy="162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" h="468" extrusionOk="0">
                      <a:moveTo>
                        <a:pt x="1" y="1"/>
                      </a:moveTo>
                      <a:lnTo>
                        <a:pt x="1" y="468"/>
                      </a:lnTo>
                      <a:lnTo>
                        <a:pt x="36" y="468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775" name="Google Shape;1775;g34fee0a54b2_4_212"/>
            <p:cNvGrpSpPr/>
            <p:nvPr/>
          </p:nvGrpSpPr>
          <p:grpSpPr>
            <a:xfrm>
              <a:off x="5056682" y="1397200"/>
              <a:ext cx="3374103" cy="3208975"/>
              <a:chOff x="-547276" y="2364562"/>
              <a:chExt cx="2266628" cy="2155700"/>
            </a:xfrm>
          </p:grpSpPr>
          <p:sp>
            <p:nvSpPr>
              <p:cNvPr id="1776" name="Google Shape;1776;g34fee0a54b2_4_212"/>
              <p:cNvSpPr/>
              <p:nvPr/>
            </p:nvSpPr>
            <p:spPr>
              <a:xfrm>
                <a:off x="1208761" y="3688232"/>
                <a:ext cx="44014" cy="795949"/>
              </a:xfrm>
              <a:custGeom>
                <a:avLst/>
                <a:gdLst/>
                <a:ahLst/>
                <a:cxnLst/>
                <a:rect l="l" t="t" r="r" b="b"/>
                <a:pathLst>
                  <a:path w="619" h="11194" extrusionOk="0">
                    <a:moveTo>
                      <a:pt x="0" y="1"/>
                    </a:moveTo>
                    <a:lnTo>
                      <a:pt x="90" y="11193"/>
                    </a:lnTo>
                    <a:lnTo>
                      <a:pt x="529" y="11193"/>
                    </a:lnTo>
                    <a:lnTo>
                      <a:pt x="619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7" name="Google Shape;1777;g34fee0a54b2_4_212"/>
              <p:cNvSpPr/>
              <p:nvPr/>
            </p:nvSpPr>
            <p:spPr>
              <a:xfrm>
                <a:off x="1163250" y="4158174"/>
                <a:ext cx="136526" cy="64375"/>
              </a:xfrm>
              <a:custGeom>
                <a:avLst/>
                <a:gdLst/>
                <a:ahLst/>
                <a:cxnLst/>
                <a:rect l="l" t="t" r="r" b="b"/>
                <a:pathLst>
                  <a:path w="1920" h="842" extrusionOk="0">
                    <a:moveTo>
                      <a:pt x="334" y="0"/>
                    </a:moveTo>
                    <a:lnTo>
                      <a:pt x="1" y="841"/>
                    </a:lnTo>
                    <a:lnTo>
                      <a:pt x="1920" y="841"/>
                    </a:lnTo>
                    <a:lnTo>
                      <a:pt x="156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8" name="Google Shape;1778;g34fee0a54b2_4_212"/>
              <p:cNvSpPr/>
              <p:nvPr/>
            </p:nvSpPr>
            <p:spPr>
              <a:xfrm>
                <a:off x="1163252" y="4217985"/>
                <a:ext cx="136522" cy="57951"/>
              </a:xfrm>
              <a:custGeom>
                <a:avLst/>
                <a:gdLst/>
                <a:ahLst/>
                <a:cxnLst/>
                <a:rect l="l" t="t" r="r" b="b"/>
                <a:pathLst>
                  <a:path w="1920" h="815" extrusionOk="0">
                    <a:moveTo>
                      <a:pt x="1" y="0"/>
                    </a:moveTo>
                    <a:lnTo>
                      <a:pt x="355" y="682"/>
                    </a:lnTo>
                    <a:cubicBezTo>
                      <a:pt x="418" y="767"/>
                      <a:pt x="508" y="814"/>
                      <a:pt x="598" y="814"/>
                    </a:cubicBezTo>
                    <a:lnTo>
                      <a:pt x="1301" y="814"/>
                    </a:lnTo>
                    <a:cubicBezTo>
                      <a:pt x="1412" y="814"/>
                      <a:pt x="1497" y="767"/>
                      <a:pt x="1544" y="682"/>
                    </a:cubicBezTo>
                    <a:lnTo>
                      <a:pt x="192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9" name="Google Shape;1779;g34fee0a54b2_4_212"/>
              <p:cNvSpPr/>
              <p:nvPr/>
            </p:nvSpPr>
            <p:spPr>
              <a:xfrm>
                <a:off x="1258749" y="4158184"/>
                <a:ext cx="197459" cy="326016"/>
              </a:xfrm>
              <a:custGeom>
                <a:avLst/>
                <a:gdLst/>
                <a:ahLst/>
                <a:cxnLst/>
                <a:rect l="l" t="t" r="r" b="b"/>
                <a:pathLst>
                  <a:path w="2777" h="4585" extrusionOk="0">
                    <a:moveTo>
                      <a:pt x="0" y="0"/>
                    </a:moveTo>
                    <a:lnTo>
                      <a:pt x="2316" y="4584"/>
                    </a:lnTo>
                    <a:lnTo>
                      <a:pt x="2776" y="4584"/>
                    </a:lnTo>
                    <a:lnTo>
                      <a:pt x="862" y="334"/>
                    </a:lnTo>
                    <a:cubicBezTo>
                      <a:pt x="772" y="133"/>
                      <a:pt x="550" y="0"/>
                      <a:pt x="33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0" name="Google Shape;1780;g34fee0a54b2_4_212"/>
              <p:cNvSpPr/>
              <p:nvPr/>
            </p:nvSpPr>
            <p:spPr>
              <a:xfrm>
                <a:off x="1004968" y="4158184"/>
                <a:ext cx="197459" cy="326016"/>
              </a:xfrm>
              <a:custGeom>
                <a:avLst/>
                <a:gdLst/>
                <a:ahLst/>
                <a:cxnLst/>
                <a:rect l="l" t="t" r="r" b="b"/>
                <a:pathLst>
                  <a:path w="2777" h="4585" extrusionOk="0">
                    <a:moveTo>
                      <a:pt x="2449" y="0"/>
                    </a:moveTo>
                    <a:cubicBezTo>
                      <a:pt x="2227" y="0"/>
                      <a:pt x="2031" y="133"/>
                      <a:pt x="1920" y="334"/>
                    </a:cubicBezTo>
                    <a:lnTo>
                      <a:pt x="1" y="4584"/>
                    </a:lnTo>
                    <a:lnTo>
                      <a:pt x="466" y="4584"/>
                    </a:lnTo>
                    <a:lnTo>
                      <a:pt x="277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1" name="Google Shape;1781;g34fee0a54b2_4_212"/>
              <p:cNvSpPr/>
              <p:nvPr/>
            </p:nvSpPr>
            <p:spPr>
              <a:xfrm>
                <a:off x="702764" y="2853001"/>
                <a:ext cx="1016588" cy="855606"/>
              </a:xfrm>
              <a:custGeom>
                <a:avLst/>
                <a:gdLst/>
                <a:ahLst/>
                <a:cxnLst/>
                <a:rect l="l" t="t" r="r" b="b"/>
                <a:pathLst>
                  <a:path w="14297" h="12033" extrusionOk="0">
                    <a:moveTo>
                      <a:pt x="7960" y="0"/>
                    </a:moveTo>
                    <a:cubicBezTo>
                      <a:pt x="7242" y="0"/>
                      <a:pt x="6757" y="208"/>
                      <a:pt x="6344" y="1702"/>
                    </a:cubicBezTo>
                    <a:cubicBezTo>
                      <a:pt x="5752" y="3774"/>
                      <a:pt x="5224" y="6481"/>
                      <a:pt x="4869" y="7871"/>
                    </a:cubicBezTo>
                    <a:cubicBezTo>
                      <a:pt x="4494" y="9235"/>
                      <a:pt x="1761" y="9040"/>
                      <a:pt x="793" y="9918"/>
                    </a:cubicBezTo>
                    <a:cubicBezTo>
                      <a:pt x="21" y="10626"/>
                      <a:pt x="0" y="12032"/>
                      <a:pt x="2712" y="12032"/>
                    </a:cubicBezTo>
                    <a:lnTo>
                      <a:pt x="8549" y="12032"/>
                    </a:lnTo>
                    <a:cubicBezTo>
                      <a:pt x="11082" y="12032"/>
                      <a:pt x="12424" y="10340"/>
                      <a:pt x="12953" y="8136"/>
                    </a:cubicBezTo>
                    <a:cubicBezTo>
                      <a:pt x="13482" y="5952"/>
                      <a:pt x="13725" y="4657"/>
                      <a:pt x="14011" y="3309"/>
                    </a:cubicBezTo>
                    <a:cubicBezTo>
                      <a:pt x="14296" y="1966"/>
                      <a:pt x="13788" y="31"/>
                      <a:pt x="12097" y="31"/>
                    </a:cubicBezTo>
                    <a:lnTo>
                      <a:pt x="8898" y="31"/>
                    </a:lnTo>
                    <a:cubicBezTo>
                      <a:pt x="8545" y="31"/>
                      <a:pt x="8235" y="0"/>
                      <a:pt x="796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2" name="Google Shape;1782;g34fee0a54b2_4_212"/>
              <p:cNvSpPr/>
              <p:nvPr/>
            </p:nvSpPr>
            <p:spPr>
              <a:xfrm>
                <a:off x="304993" y="4186413"/>
                <a:ext cx="295939" cy="333838"/>
              </a:xfrm>
              <a:custGeom>
                <a:avLst/>
                <a:gdLst/>
                <a:ahLst/>
                <a:cxnLst/>
                <a:rect l="l" t="t" r="r" b="b"/>
                <a:pathLst>
                  <a:path w="4162" h="4695" extrusionOk="0">
                    <a:moveTo>
                      <a:pt x="2575" y="0"/>
                    </a:moveTo>
                    <a:cubicBezTo>
                      <a:pt x="2575" y="0"/>
                      <a:pt x="2115" y="2755"/>
                      <a:pt x="1962" y="3326"/>
                    </a:cubicBezTo>
                    <a:cubicBezTo>
                      <a:pt x="1872" y="3590"/>
                      <a:pt x="1037" y="4097"/>
                      <a:pt x="772" y="4208"/>
                    </a:cubicBezTo>
                    <a:cubicBezTo>
                      <a:pt x="508" y="4319"/>
                      <a:pt x="0" y="4319"/>
                      <a:pt x="0" y="4515"/>
                    </a:cubicBezTo>
                    <a:cubicBezTo>
                      <a:pt x="0" y="4645"/>
                      <a:pt x="668" y="4692"/>
                      <a:pt x="1271" y="4692"/>
                    </a:cubicBezTo>
                    <a:cubicBezTo>
                      <a:pt x="1502" y="4692"/>
                      <a:pt x="1722" y="4685"/>
                      <a:pt x="1893" y="4674"/>
                    </a:cubicBezTo>
                    <a:cubicBezTo>
                      <a:pt x="2512" y="4626"/>
                      <a:pt x="3125" y="4695"/>
                      <a:pt x="3125" y="4494"/>
                    </a:cubicBezTo>
                    <a:cubicBezTo>
                      <a:pt x="3151" y="4277"/>
                      <a:pt x="2908" y="4145"/>
                      <a:pt x="2972" y="3701"/>
                    </a:cubicBezTo>
                    <a:cubicBezTo>
                      <a:pt x="3040" y="3241"/>
                      <a:pt x="4161" y="0"/>
                      <a:pt x="4161" y="0"/>
                    </a:cubicBezTo>
                    <a:close/>
                  </a:path>
                </a:pathLst>
              </a:custGeom>
              <a:solidFill>
                <a:srgbClr val="FCBAB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3" name="Google Shape;1783;g34fee0a54b2_4_212"/>
              <p:cNvSpPr/>
              <p:nvPr/>
            </p:nvSpPr>
            <p:spPr>
              <a:xfrm>
                <a:off x="832819" y="4186413"/>
                <a:ext cx="224123" cy="333838"/>
              </a:xfrm>
              <a:custGeom>
                <a:avLst/>
                <a:gdLst/>
                <a:ahLst/>
                <a:cxnLst/>
                <a:rect l="l" t="t" r="r" b="b"/>
                <a:pathLst>
                  <a:path w="3152" h="4695" extrusionOk="0">
                    <a:moveTo>
                      <a:pt x="1475" y="0"/>
                    </a:moveTo>
                    <a:cubicBezTo>
                      <a:pt x="1475" y="0"/>
                      <a:pt x="1983" y="2665"/>
                      <a:pt x="1941" y="3326"/>
                    </a:cubicBezTo>
                    <a:cubicBezTo>
                      <a:pt x="1914" y="3590"/>
                      <a:pt x="1037" y="4097"/>
                      <a:pt x="751" y="4208"/>
                    </a:cubicBezTo>
                    <a:cubicBezTo>
                      <a:pt x="487" y="4319"/>
                      <a:pt x="0" y="4319"/>
                      <a:pt x="0" y="4515"/>
                    </a:cubicBezTo>
                    <a:cubicBezTo>
                      <a:pt x="0" y="4645"/>
                      <a:pt x="657" y="4692"/>
                      <a:pt x="1262" y="4692"/>
                    </a:cubicBezTo>
                    <a:cubicBezTo>
                      <a:pt x="1493" y="4692"/>
                      <a:pt x="1716" y="4685"/>
                      <a:pt x="1893" y="4674"/>
                    </a:cubicBezTo>
                    <a:cubicBezTo>
                      <a:pt x="2512" y="4626"/>
                      <a:pt x="3104" y="4695"/>
                      <a:pt x="3130" y="4494"/>
                    </a:cubicBezTo>
                    <a:cubicBezTo>
                      <a:pt x="3151" y="4277"/>
                      <a:pt x="2998" y="4145"/>
                      <a:pt x="2972" y="3701"/>
                    </a:cubicBezTo>
                    <a:cubicBezTo>
                      <a:pt x="2929" y="3193"/>
                      <a:pt x="3062" y="0"/>
                      <a:pt x="3062" y="0"/>
                    </a:cubicBezTo>
                    <a:close/>
                  </a:path>
                </a:pathLst>
              </a:custGeom>
              <a:solidFill>
                <a:srgbClr val="FCBAB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4" name="Google Shape;1784;g34fee0a54b2_4_212"/>
              <p:cNvSpPr/>
              <p:nvPr/>
            </p:nvSpPr>
            <p:spPr>
              <a:xfrm>
                <a:off x="459863" y="3353599"/>
                <a:ext cx="731670" cy="859517"/>
              </a:xfrm>
              <a:custGeom>
                <a:avLst/>
                <a:gdLst/>
                <a:ahLst/>
                <a:cxnLst/>
                <a:rect l="l" t="t" r="r" b="b"/>
                <a:pathLst>
                  <a:path w="10290" h="12088" extrusionOk="0">
                    <a:moveTo>
                      <a:pt x="9311" y="1"/>
                    </a:moveTo>
                    <a:cubicBezTo>
                      <a:pt x="4587" y="1"/>
                      <a:pt x="2221" y="1222"/>
                      <a:pt x="1830" y="2481"/>
                    </a:cubicBezTo>
                    <a:cubicBezTo>
                      <a:pt x="1433" y="3829"/>
                      <a:pt x="1" y="12087"/>
                      <a:pt x="1" y="12087"/>
                    </a:cubicBezTo>
                    <a:lnTo>
                      <a:pt x="3680" y="12087"/>
                    </a:lnTo>
                    <a:cubicBezTo>
                      <a:pt x="3680" y="12087"/>
                      <a:pt x="3770" y="10544"/>
                      <a:pt x="3855" y="9798"/>
                    </a:cubicBezTo>
                    <a:cubicBezTo>
                      <a:pt x="3966" y="9047"/>
                      <a:pt x="3680" y="8672"/>
                      <a:pt x="4013" y="8143"/>
                    </a:cubicBezTo>
                    <a:cubicBezTo>
                      <a:pt x="4362" y="7615"/>
                      <a:pt x="4341" y="7155"/>
                      <a:pt x="4473" y="6097"/>
                    </a:cubicBezTo>
                    <a:cubicBezTo>
                      <a:pt x="4606" y="5040"/>
                      <a:pt x="5134" y="4136"/>
                      <a:pt x="5134" y="4136"/>
                    </a:cubicBezTo>
                    <a:lnTo>
                      <a:pt x="8967" y="2661"/>
                    </a:lnTo>
                    <a:lnTo>
                      <a:pt x="10289" y="17"/>
                    </a:lnTo>
                    <a:cubicBezTo>
                      <a:pt x="9952" y="6"/>
                      <a:pt x="9626" y="1"/>
                      <a:pt x="93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5" name="Google Shape;1785;g34fee0a54b2_4_212"/>
              <p:cNvSpPr/>
              <p:nvPr/>
            </p:nvSpPr>
            <p:spPr>
              <a:xfrm>
                <a:off x="488093" y="4152139"/>
                <a:ext cx="205280" cy="7608"/>
              </a:xfrm>
              <a:custGeom>
                <a:avLst/>
                <a:gdLst/>
                <a:ahLst/>
                <a:cxnLst/>
                <a:rect l="l" t="t" r="r" b="b"/>
                <a:pathLst>
                  <a:path w="2887" h="107" extrusionOk="0">
                    <a:moveTo>
                      <a:pt x="48" y="1"/>
                    </a:moveTo>
                    <a:cubicBezTo>
                      <a:pt x="0" y="1"/>
                      <a:pt x="0" y="22"/>
                      <a:pt x="0" y="43"/>
                    </a:cubicBezTo>
                    <a:cubicBezTo>
                      <a:pt x="0" y="85"/>
                      <a:pt x="0" y="107"/>
                      <a:pt x="48" y="107"/>
                    </a:cubicBezTo>
                    <a:lnTo>
                      <a:pt x="2845" y="107"/>
                    </a:lnTo>
                    <a:cubicBezTo>
                      <a:pt x="2866" y="107"/>
                      <a:pt x="2887" y="85"/>
                      <a:pt x="2887" y="43"/>
                    </a:cubicBezTo>
                    <a:cubicBezTo>
                      <a:pt x="2887" y="22"/>
                      <a:pt x="2866" y="1"/>
                      <a:pt x="284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6" name="Google Shape;1786;g34fee0a54b2_4_212"/>
              <p:cNvSpPr/>
              <p:nvPr/>
            </p:nvSpPr>
            <p:spPr>
              <a:xfrm>
                <a:off x="657256" y="3555688"/>
                <a:ext cx="161337" cy="604037"/>
              </a:xfrm>
              <a:custGeom>
                <a:avLst/>
                <a:gdLst/>
                <a:ahLst/>
                <a:cxnLst/>
                <a:rect l="l" t="t" r="r" b="b"/>
                <a:pathLst>
                  <a:path w="2269" h="8495" extrusionOk="0">
                    <a:moveTo>
                      <a:pt x="2231" y="0"/>
                    </a:moveTo>
                    <a:cubicBezTo>
                      <a:pt x="2223" y="0"/>
                      <a:pt x="2214" y="6"/>
                      <a:pt x="2205" y="14"/>
                    </a:cubicBezTo>
                    <a:cubicBezTo>
                      <a:pt x="2205" y="14"/>
                      <a:pt x="1962" y="125"/>
                      <a:pt x="1676" y="347"/>
                    </a:cubicBezTo>
                    <a:cubicBezTo>
                      <a:pt x="1412" y="543"/>
                      <a:pt x="1105" y="855"/>
                      <a:pt x="973" y="1252"/>
                    </a:cubicBezTo>
                    <a:cubicBezTo>
                      <a:pt x="862" y="1622"/>
                      <a:pt x="793" y="2309"/>
                      <a:pt x="709" y="2991"/>
                    </a:cubicBezTo>
                    <a:cubicBezTo>
                      <a:pt x="661" y="3319"/>
                      <a:pt x="619" y="3652"/>
                      <a:pt x="577" y="3937"/>
                    </a:cubicBezTo>
                    <a:cubicBezTo>
                      <a:pt x="529" y="4223"/>
                      <a:pt x="487" y="4487"/>
                      <a:pt x="418" y="4640"/>
                    </a:cubicBezTo>
                    <a:cubicBezTo>
                      <a:pt x="312" y="4905"/>
                      <a:pt x="286" y="5127"/>
                      <a:pt x="286" y="5349"/>
                    </a:cubicBezTo>
                    <a:cubicBezTo>
                      <a:pt x="286" y="5587"/>
                      <a:pt x="333" y="5809"/>
                      <a:pt x="333" y="6073"/>
                    </a:cubicBezTo>
                    <a:cubicBezTo>
                      <a:pt x="333" y="6116"/>
                      <a:pt x="312" y="6184"/>
                      <a:pt x="312" y="6248"/>
                    </a:cubicBezTo>
                    <a:cubicBezTo>
                      <a:pt x="286" y="6538"/>
                      <a:pt x="222" y="7088"/>
                      <a:pt x="133" y="7569"/>
                    </a:cubicBezTo>
                    <a:cubicBezTo>
                      <a:pt x="111" y="7791"/>
                      <a:pt x="69" y="8014"/>
                      <a:pt x="48" y="8167"/>
                    </a:cubicBezTo>
                    <a:cubicBezTo>
                      <a:pt x="21" y="8341"/>
                      <a:pt x="0" y="8431"/>
                      <a:pt x="0" y="8431"/>
                    </a:cubicBezTo>
                    <a:cubicBezTo>
                      <a:pt x="0" y="8452"/>
                      <a:pt x="0" y="8473"/>
                      <a:pt x="48" y="8495"/>
                    </a:cubicBezTo>
                    <a:cubicBezTo>
                      <a:pt x="69" y="8495"/>
                      <a:pt x="90" y="8473"/>
                      <a:pt x="90" y="8452"/>
                    </a:cubicBezTo>
                    <a:cubicBezTo>
                      <a:pt x="90" y="8452"/>
                      <a:pt x="154" y="8056"/>
                      <a:pt x="244" y="7569"/>
                    </a:cubicBezTo>
                    <a:cubicBezTo>
                      <a:pt x="312" y="7109"/>
                      <a:pt x="397" y="6560"/>
                      <a:pt x="418" y="6248"/>
                    </a:cubicBezTo>
                    <a:lnTo>
                      <a:pt x="418" y="6073"/>
                    </a:lnTo>
                    <a:cubicBezTo>
                      <a:pt x="418" y="5788"/>
                      <a:pt x="376" y="5566"/>
                      <a:pt x="376" y="5349"/>
                    </a:cubicBezTo>
                    <a:cubicBezTo>
                      <a:pt x="376" y="5148"/>
                      <a:pt x="397" y="4926"/>
                      <a:pt x="508" y="4662"/>
                    </a:cubicBezTo>
                    <a:cubicBezTo>
                      <a:pt x="577" y="4508"/>
                      <a:pt x="619" y="4244"/>
                      <a:pt x="682" y="3958"/>
                    </a:cubicBezTo>
                    <a:cubicBezTo>
                      <a:pt x="751" y="3520"/>
                      <a:pt x="793" y="2991"/>
                      <a:pt x="862" y="2505"/>
                    </a:cubicBezTo>
                    <a:cubicBezTo>
                      <a:pt x="926" y="1997"/>
                      <a:pt x="994" y="1558"/>
                      <a:pt x="1079" y="1273"/>
                    </a:cubicBezTo>
                    <a:cubicBezTo>
                      <a:pt x="1190" y="918"/>
                      <a:pt x="1475" y="612"/>
                      <a:pt x="1740" y="411"/>
                    </a:cubicBezTo>
                    <a:cubicBezTo>
                      <a:pt x="1872" y="300"/>
                      <a:pt x="2004" y="236"/>
                      <a:pt x="2094" y="168"/>
                    </a:cubicBezTo>
                    <a:cubicBezTo>
                      <a:pt x="2136" y="147"/>
                      <a:pt x="2184" y="125"/>
                      <a:pt x="2205" y="104"/>
                    </a:cubicBezTo>
                    <a:lnTo>
                      <a:pt x="2226" y="104"/>
                    </a:lnTo>
                    <a:lnTo>
                      <a:pt x="2247" y="83"/>
                    </a:lnTo>
                    <a:cubicBezTo>
                      <a:pt x="2268" y="83"/>
                      <a:pt x="2268" y="62"/>
                      <a:pt x="2268" y="36"/>
                    </a:cubicBezTo>
                    <a:cubicBezTo>
                      <a:pt x="2256" y="11"/>
                      <a:pt x="2244" y="0"/>
                      <a:pt x="22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7" name="Google Shape;1787;g34fee0a54b2_4_212"/>
              <p:cNvSpPr/>
              <p:nvPr/>
            </p:nvSpPr>
            <p:spPr>
              <a:xfrm>
                <a:off x="386197" y="2903132"/>
                <a:ext cx="594011" cy="418595"/>
              </a:xfrm>
              <a:custGeom>
                <a:avLst/>
                <a:gdLst/>
                <a:ahLst/>
                <a:cxnLst/>
                <a:rect l="l" t="t" r="r" b="b"/>
                <a:pathLst>
                  <a:path w="8354" h="5887" extrusionOk="0">
                    <a:moveTo>
                      <a:pt x="6573" y="1"/>
                    </a:moveTo>
                    <a:cubicBezTo>
                      <a:pt x="6496" y="1"/>
                      <a:pt x="6420" y="10"/>
                      <a:pt x="6345" y="29"/>
                    </a:cubicBezTo>
                    <a:lnTo>
                      <a:pt x="5113" y="4655"/>
                    </a:lnTo>
                    <a:lnTo>
                      <a:pt x="0" y="5887"/>
                    </a:lnTo>
                    <a:lnTo>
                      <a:pt x="5795" y="5887"/>
                    </a:lnTo>
                    <a:cubicBezTo>
                      <a:pt x="6345" y="5887"/>
                      <a:pt x="6831" y="5538"/>
                      <a:pt x="7006" y="5009"/>
                    </a:cubicBezTo>
                    <a:lnTo>
                      <a:pt x="8354" y="1197"/>
                    </a:lnTo>
                    <a:cubicBezTo>
                      <a:pt x="8354" y="1197"/>
                      <a:pt x="7458" y="1"/>
                      <a:pt x="6573" y="1"/>
                    </a:cubicBezTo>
                    <a:close/>
                  </a:path>
                </a:pathLst>
              </a:custGeom>
              <a:solidFill>
                <a:srgbClr val="FCBAB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8" name="Google Shape;1788;g34fee0a54b2_4_212"/>
              <p:cNvSpPr/>
              <p:nvPr/>
            </p:nvSpPr>
            <p:spPr>
              <a:xfrm>
                <a:off x="815540" y="2684120"/>
                <a:ext cx="618827" cy="678768"/>
              </a:xfrm>
              <a:custGeom>
                <a:avLst/>
                <a:gdLst/>
                <a:ahLst/>
                <a:cxnLst/>
                <a:rect l="l" t="t" r="r" b="b"/>
                <a:pathLst>
                  <a:path w="8703" h="9546" extrusionOk="0">
                    <a:moveTo>
                      <a:pt x="4320" y="0"/>
                    </a:moveTo>
                    <a:cubicBezTo>
                      <a:pt x="3326" y="69"/>
                      <a:pt x="2601" y="244"/>
                      <a:pt x="1565" y="973"/>
                    </a:cubicBezTo>
                    <a:cubicBezTo>
                      <a:pt x="550" y="1719"/>
                      <a:pt x="0" y="3305"/>
                      <a:pt x="0" y="3305"/>
                    </a:cubicBezTo>
                    <a:lnTo>
                      <a:pt x="1565" y="3944"/>
                    </a:lnTo>
                    <a:cubicBezTo>
                      <a:pt x="1475" y="5356"/>
                      <a:pt x="1940" y="5203"/>
                      <a:pt x="2316" y="5642"/>
                    </a:cubicBezTo>
                    <a:cubicBezTo>
                      <a:pt x="2665" y="6107"/>
                      <a:pt x="2797" y="7185"/>
                      <a:pt x="2712" y="7799"/>
                    </a:cubicBezTo>
                    <a:cubicBezTo>
                      <a:pt x="2622" y="8438"/>
                      <a:pt x="1676" y="9496"/>
                      <a:pt x="2422" y="9496"/>
                    </a:cubicBezTo>
                    <a:cubicBezTo>
                      <a:pt x="2908" y="9496"/>
                      <a:pt x="5058" y="9545"/>
                      <a:pt x="6600" y="9545"/>
                    </a:cubicBezTo>
                    <a:cubicBezTo>
                      <a:pt x="7371" y="9545"/>
                      <a:pt x="7991" y="9533"/>
                      <a:pt x="8174" y="9496"/>
                    </a:cubicBezTo>
                    <a:cubicBezTo>
                      <a:pt x="8703" y="9385"/>
                      <a:pt x="7909" y="8835"/>
                      <a:pt x="7534" y="7756"/>
                    </a:cubicBezTo>
                    <a:cubicBezTo>
                      <a:pt x="7159" y="6678"/>
                      <a:pt x="6413" y="3680"/>
                      <a:pt x="6413" y="3680"/>
                    </a:cubicBezTo>
                    <a:lnTo>
                      <a:pt x="8042" y="3595"/>
                    </a:lnTo>
                    <a:cubicBezTo>
                      <a:pt x="7820" y="2094"/>
                      <a:pt x="7555" y="1126"/>
                      <a:pt x="6720" y="730"/>
                    </a:cubicBezTo>
                    <a:cubicBezTo>
                      <a:pt x="5885" y="333"/>
                      <a:pt x="4320" y="0"/>
                      <a:pt x="432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9" name="Google Shape;1789;g34fee0a54b2_4_212"/>
              <p:cNvSpPr/>
              <p:nvPr/>
            </p:nvSpPr>
            <p:spPr>
              <a:xfrm>
                <a:off x="690321" y="2941246"/>
                <a:ext cx="671871" cy="380483"/>
              </a:xfrm>
              <a:custGeom>
                <a:avLst/>
                <a:gdLst/>
                <a:ahLst/>
                <a:cxnLst/>
                <a:rect l="l" t="t" r="r" b="b"/>
                <a:pathLst>
                  <a:path w="9449" h="5351" extrusionOk="0">
                    <a:moveTo>
                      <a:pt x="9448" y="1"/>
                    </a:moveTo>
                    <a:lnTo>
                      <a:pt x="7069" y="133"/>
                    </a:lnTo>
                    <a:lnTo>
                      <a:pt x="5948" y="3855"/>
                    </a:lnTo>
                    <a:cubicBezTo>
                      <a:pt x="5948" y="3855"/>
                      <a:pt x="1960" y="4802"/>
                      <a:pt x="1551" y="4802"/>
                    </a:cubicBezTo>
                    <a:cubicBezTo>
                      <a:pt x="1547" y="4802"/>
                      <a:pt x="1543" y="4801"/>
                      <a:pt x="1539" y="4801"/>
                    </a:cubicBezTo>
                    <a:cubicBezTo>
                      <a:pt x="1278" y="4784"/>
                      <a:pt x="1155" y="4724"/>
                      <a:pt x="883" y="4724"/>
                    </a:cubicBezTo>
                    <a:cubicBezTo>
                      <a:pt x="814" y="4724"/>
                      <a:pt x="734" y="4728"/>
                      <a:pt x="640" y="4738"/>
                    </a:cubicBezTo>
                    <a:cubicBezTo>
                      <a:pt x="175" y="4780"/>
                      <a:pt x="1" y="5351"/>
                      <a:pt x="1" y="5351"/>
                    </a:cubicBezTo>
                    <a:lnTo>
                      <a:pt x="6541" y="5351"/>
                    </a:lnTo>
                    <a:cubicBezTo>
                      <a:pt x="7291" y="5351"/>
                      <a:pt x="7952" y="4870"/>
                      <a:pt x="8148" y="4161"/>
                    </a:cubicBezTo>
                    <a:lnTo>
                      <a:pt x="9448" y="1"/>
                    </a:lnTo>
                    <a:close/>
                  </a:path>
                </a:pathLst>
              </a:custGeom>
              <a:solidFill>
                <a:srgbClr val="FCBAB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0" name="Google Shape;1790;g34fee0a54b2_4_212"/>
              <p:cNvSpPr/>
              <p:nvPr/>
            </p:nvSpPr>
            <p:spPr>
              <a:xfrm>
                <a:off x="1164745" y="2851152"/>
                <a:ext cx="31642" cy="102605"/>
              </a:xfrm>
              <a:custGeom>
                <a:avLst/>
                <a:gdLst/>
                <a:ahLst/>
                <a:cxnLst/>
                <a:rect l="l" t="t" r="r" b="b"/>
                <a:pathLst>
                  <a:path w="445" h="1443" extrusionOk="0">
                    <a:moveTo>
                      <a:pt x="396" y="1"/>
                    </a:moveTo>
                    <a:cubicBezTo>
                      <a:pt x="376" y="1"/>
                      <a:pt x="355" y="16"/>
                      <a:pt x="355" y="30"/>
                    </a:cubicBezTo>
                    <a:cubicBezTo>
                      <a:pt x="202" y="295"/>
                      <a:pt x="133" y="628"/>
                      <a:pt x="69" y="913"/>
                    </a:cubicBezTo>
                    <a:cubicBezTo>
                      <a:pt x="22" y="1178"/>
                      <a:pt x="22" y="1400"/>
                      <a:pt x="22" y="1400"/>
                    </a:cubicBezTo>
                    <a:cubicBezTo>
                      <a:pt x="1" y="1421"/>
                      <a:pt x="22" y="1421"/>
                      <a:pt x="22" y="1442"/>
                    </a:cubicBezTo>
                    <a:lnTo>
                      <a:pt x="397" y="1442"/>
                    </a:lnTo>
                    <a:cubicBezTo>
                      <a:pt x="418" y="1442"/>
                      <a:pt x="445" y="1442"/>
                      <a:pt x="445" y="1400"/>
                    </a:cubicBezTo>
                    <a:cubicBezTo>
                      <a:pt x="445" y="1379"/>
                      <a:pt x="418" y="1352"/>
                      <a:pt x="397" y="1352"/>
                    </a:cubicBezTo>
                    <a:lnTo>
                      <a:pt x="112" y="1352"/>
                    </a:lnTo>
                    <a:cubicBezTo>
                      <a:pt x="116" y="1250"/>
                      <a:pt x="137" y="1046"/>
                      <a:pt x="181" y="824"/>
                    </a:cubicBezTo>
                    <a:cubicBezTo>
                      <a:pt x="244" y="559"/>
                      <a:pt x="313" y="274"/>
                      <a:pt x="445" y="78"/>
                    </a:cubicBezTo>
                    <a:cubicBezTo>
                      <a:pt x="445" y="57"/>
                      <a:pt x="445" y="9"/>
                      <a:pt x="418" y="9"/>
                    </a:cubicBezTo>
                    <a:cubicBezTo>
                      <a:pt x="412" y="3"/>
                      <a:pt x="404" y="1"/>
                      <a:pt x="3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1" name="Google Shape;1791;g34fee0a54b2_4_212"/>
              <p:cNvSpPr/>
              <p:nvPr/>
            </p:nvSpPr>
            <p:spPr>
              <a:xfrm>
                <a:off x="762139" y="3345422"/>
                <a:ext cx="740985" cy="867694"/>
              </a:xfrm>
              <a:custGeom>
                <a:avLst/>
                <a:gdLst/>
                <a:ahLst/>
                <a:cxnLst/>
                <a:rect l="l" t="t" r="r" b="b"/>
                <a:pathLst>
                  <a:path w="10421" h="12203" extrusionOk="0">
                    <a:moveTo>
                      <a:pt x="8771" y="0"/>
                    </a:moveTo>
                    <a:lnTo>
                      <a:pt x="6080" y="153"/>
                    </a:lnTo>
                    <a:cubicBezTo>
                      <a:pt x="5731" y="307"/>
                      <a:pt x="3241" y="460"/>
                      <a:pt x="3241" y="460"/>
                    </a:cubicBezTo>
                    <a:cubicBezTo>
                      <a:pt x="1058" y="460"/>
                      <a:pt x="0" y="2115"/>
                      <a:pt x="244" y="4404"/>
                    </a:cubicBezTo>
                    <a:cubicBezTo>
                      <a:pt x="508" y="6693"/>
                      <a:pt x="1349" y="12202"/>
                      <a:pt x="1349" y="12202"/>
                    </a:cubicBezTo>
                    <a:lnTo>
                      <a:pt x="5398" y="12202"/>
                    </a:lnTo>
                    <a:cubicBezTo>
                      <a:pt x="5552" y="11367"/>
                      <a:pt x="5049" y="10791"/>
                      <a:pt x="4938" y="9998"/>
                    </a:cubicBezTo>
                    <a:cubicBezTo>
                      <a:pt x="4806" y="9205"/>
                      <a:pt x="4653" y="9009"/>
                      <a:pt x="4473" y="8126"/>
                    </a:cubicBezTo>
                    <a:cubicBezTo>
                      <a:pt x="4362" y="7486"/>
                      <a:pt x="4013" y="6276"/>
                      <a:pt x="3833" y="5662"/>
                    </a:cubicBezTo>
                    <a:cubicBezTo>
                      <a:pt x="3770" y="5419"/>
                      <a:pt x="3770" y="5176"/>
                      <a:pt x="3833" y="4954"/>
                    </a:cubicBezTo>
                    <a:cubicBezTo>
                      <a:pt x="3992" y="4425"/>
                      <a:pt x="3860" y="3812"/>
                      <a:pt x="3860" y="3812"/>
                    </a:cubicBezTo>
                    <a:lnTo>
                      <a:pt x="7735" y="3812"/>
                    </a:lnTo>
                    <a:cubicBezTo>
                      <a:pt x="10421" y="3812"/>
                      <a:pt x="8772" y="0"/>
                      <a:pt x="87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2" name="Google Shape;1792;g34fee0a54b2_4_212"/>
              <p:cNvSpPr/>
              <p:nvPr/>
            </p:nvSpPr>
            <p:spPr>
              <a:xfrm>
                <a:off x="871927" y="4152139"/>
                <a:ext cx="250787" cy="7608"/>
              </a:xfrm>
              <a:custGeom>
                <a:avLst/>
                <a:gdLst/>
                <a:ahLst/>
                <a:cxnLst/>
                <a:rect l="l" t="t" r="r" b="b"/>
                <a:pathLst>
                  <a:path w="3527" h="107" extrusionOk="0">
                    <a:moveTo>
                      <a:pt x="42" y="1"/>
                    </a:moveTo>
                    <a:cubicBezTo>
                      <a:pt x="21" y="1"/>
                      <a:pt x="0" y="22"/>
                      <a:pt x="0" y="43"/>
                    </a:cubicBezTo>
                    <a:cubicBezTo>
                      <a:pt x="0" y="85"/>
                      <a:pt x="21" y="107"/>
                      <a:pt x="42" y="107"/>
                    </a:cubicBezTo>
                    <a:lnTo>
                      <a:pt x="3479" y="107"/>
                    </a:lnTo>
                    <a:cubicBezTo>
                      <a:pt x="3505" y="107"/>
                      <a:pt x="3527" y="85"/>
                      <a:pt x="3527" y="43"/>
                    </a:cubicBezTo>
                    <a:cubicBezTo>
                      <a:pt x="3527" y="22"/>
                      <a:pt x="3505" y="1"/>
                      <a:pt x="34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3" name="Google Shape;1793;g34fee0a54b2_4_212"/>
              <p:cNvSpPr/>
              <p:nvPr/>
            </p:nvSpPr>
            <p:spPr>
              <a:xfrm>
                <a:off x="984703" y="3459692"/>
                <a:ext cx="437296" cy="700029"/>
              </a:xfrm>
              <a:custGeom>
                <a:avLst/>
                <a:gdLst/>
                <a:ahLst/>
                <a:cxnLst/>
                <a:rect l="l" t="t" r="r" b="b"/>
                <a:pathLst>
                  <a:path w="6150" h="9845" extrusionOk="0">
                    <a:moveTo>
                      <a:pt x="6101" y="0"/>
                    </a:moveTo>
                    <a:cubicBezTo>
                      <a:pt x="6080" y="0"/>
                      <a:pt x="6059" y="0"/>
                      <a:pt x="6059" y="21"/>
                    </a:cubicBezTo>
                    <a:cubicBezTo>
                      <a:pt x="5969" y="376"/>
                      <a:pt x="5774" y="592"/>
                      <a:pt x="5488" y="772"/>
                    </a:cubicBezTo>
                    <a:cubicBezTo>
                      <a:pt x="5224" y="947"/>
                      <a:pt x="4848" y="1079"/>
                      <a:pt x="4452" y="1232"/>
                    </a:cubicBezTo>
                    <a:cubicBezTo>
                      <a:pt x="4251" y="1322"/>
                      <a:pt x="3944" y="1364"/>
                      <a:pt x="3569" y="1386"/>
                    </a:cubicBezTo>
                    <a:cubicBezTo>
                      <a:pt x="3019" y="1433"/>
                      <a:pt x="2358" y="1433"/>
                      <a:pt x="1719" y="1433"/>
                    </a:cubicBezTo>
                    <a:cubicBezTo>
                      <a:pt x="1100" y="1433"/>
                      <a:pt x="529" y="1454"/>
                      <a:pt x="175" y="1518"/>
                    </a:cubicBezTo>
                    <a:cubicBezTo>
                      <a:pt x="154" y="1518"/>
                      <a:pt x="132" y="1544"/>
                      <a:pt x="132" y="1565"/>
                    </a:cubicBezTo>
                    <a:cubicBezTo>
                      <a:pt x="90" y="2179"/>
                      <a:pt x="0" y="2623"/>
                      <a:pt x="0" y="3104"/>
                    </a:cubicBezTo>
                    <a:cubicBezTo>
                      <a:pt x="0" y="3236"/>
                      <a:pt x="0" y="3368"/>
                      <a:pt x="21" y="3500"/>
                    </a:cubicBezTo>
                    <a:cubicBezTo>
                      <a:pt x="90" y="4188"/>
                      <a:pt x="154" y="5113"/>
                      <a:pt x="265" y="5684"/>
                    </a:cubicBezTo>
                    <a:cubicBezTo>
                      <a:pt x="355" y="6234"/>
                      <a:pt x="487" y="7117"/>
                      <a:pt x="640" y="7888"/>
                    </a:cubicBezTo>
                    <a:cubicBezTo>
                      <a:pt x="703" y="8259"/>
                      <a:pt x="730" y="8745"/>
                      <a:pt x="751" y="9120"/>
                    </a:cubicBezTo>
                    <a:cubicBezTo>
                      <a:pt x="751" y="9316"/>
                      <a:pt x="772" y="9475"/>
                      <a:pt x="772" y="9607"/>
                    </a:cubicBezTo>
                    <a:lnTo>
                      <a:pt x="772" y="9781"/>
                    </a:lnTo>
                    <a:cubicBezTo>
                      <a:pt x="772" y="9823"/>
                      <a:pt x="793" y="9845"/>
                      <a:pt x="814" y="9845"/>
                    </a:cubicBezTo>
                    <a:cubicBezTo>
                      <a:pt x="836" y="9845"/>
                      <a:pt x="862" y="9823"/>
                      <a:pt x="862" y="9781"/>
                    </a:cubicBezTo>
                    <a:cubicBezTo>
                      <a:pt x="862" y="9781"/>
                      <a:pt x="862" y="8634"/>
                      <a:pt x="730" y="7862"/>
                    </a:cubicBezTo>
                    <a:cubicBezTo>
                      <a:pt x="571" y="7095"/>
                      <a:pt x="439" y="6212"/>
                      <a:pt x="355" y="5663"/>
                    </a:cubicBezTo>
                    <a:cubicBezTo>
                      <a:pt x="265" y="5113"/>
                      <a:pt x="175" y="4188"/>
                      <a:pt x="111" y="3500"/>
                    </a:cubicBezTo>
                    <a:cubicBezTo>
                      <a:pt x="90" y="3368"/>
                      <a:pt x="90" y="3236"/>
                      <a:pt x="90" y="3104"/>
                    </a:cubicBezTo>
                    <a:cubicBezTo>
                      <a:pt x="90" y="2632"/>
                      <a:pt x="171" y="2222"/>
                      <a:pt x="219" y="1604"/>
                    </a:cubicBezTo>
                    <a:lnTo>
                      <a:pt x="219" y="1604"/>
                    </a:lnTo>
                    <a:cubicBezTo>
                      <a:pt x="436" y="1564"/>
                      <a:pt x="761" y="1544"/>
                      <a:pt x="1126" y="1544"/>
                    </a:cubicBezTo>
                    <a:cubicBezTo>
                      <a:pt x="1697" y="1518"/>
                      <a:pt x="2379" y="1518"/>
                      <a:pt x="2998" y="1518"/>
                    </a:cubicBezTo>
                    <a:cubicBezTo>
                      <a:pt x="3305" y="1497"/>
                      <a:pt x="3590" y="1497"/>
                      <a:pt x="3854" y="1454"/>
                    </a:cubicBezTo>
                    <a:cubicBezTo>
                      <a:pt x="4098" y="1433"/>
                      <a:pt x="4320" y="1386"/>
                      <a:pt x="4473" y="1322"/>
                    </a:cubicBezTo>
                    <a:cubicBezTo>
                      <a:pt x="4891" y="1169"/>
                      <a:pt x="5245" y="1037"/>
                      <a:pt x="5552" y="836"/>
                    </a:cubicBezTo>
                    <a:cubicBezTo>
                      <a:pt x="5837" y="661"/>
                      <a:pt x="6059" y="418"/>
                      <a:pt x="6149" y="43"/>
                    </a:cubicBezTo>
                    <a:cubicBezTo>
                      <a:pt x="6149" y="21"/>
                      <a:pt x="6149" y="0"/>
                      <a:pt x="61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4" name="Google Shape;1794;g34fee0a54b2_4_212"/>
              <p:cNvSpPr/>
              <p:nvPr/>
            </p:nvSpPr>
            <p:spPr>
              <a:xfrm>
                <a:off x="304993" y="4448019"/>
                <a:ext cx="224123" cy="72243"/>
              </a:xfrm>
              <a:custGeom>
                <a:avLst/>
                <a:gdLst/>
                <a:ahLst/>
                <a:cxnLst/>
                <a:rect l="l" t="t" r="r" b="b"/>
                <a:pathLst>
                  <a:path w="3152" h="1016" extrusionOk="0">
                    <a:moveTo>
                      <a:pt x="1629" y="1"/>
                    </a:moveTo>
                    <a:cubicBezTo>
                      <a:pt x="1343" y="244"/>
                      <a:pt x="926" y="466"/>
                      <a:pt x="772" y="529"/>
                    </a:cubicBezTo>
                    <a:cubicBezTo>
                      <a:pt x="508" y="640"/>
                      <a:pt x="0" y="640"/>
                      <a:pt x="0" y="836"/>
                    </a:cubicBezTo>
                    <a:cubicBezTo>
                      <a:pt x="0" y="966"/>
                      <a:pt x="668" y="1013"/>
                      <a:pt x="1271" y="1013"/>
                    </a:cubicBezTo>
                    <a:cubicBezTo>
                      <a:pt x="1502" y="1013"/>
                      <a:pt x="1722" y="1006"/>
                      <a:pt x="1893" y="995"/>
                    </a:cubicBezTo>
                    <a:cubicBezTo>
                      <a:pt x="2512" y="947"/>
                      <a:pt x="3125" y="1016"/>
                      <a:pt x="3125" y="815"/>
                    </a:cubicBezTo>
                    <a:cubicBezTo>
                      <a:pt x="3151" y="640"/>
                      <a:pt x="2993" y="508"/>
                      <a:pt x="2972" y="223"/>
                    </a:cubicBezTo>
                    <a:cubicBezTo>
                      <a:pt x="2797" y="244"/>
                      <a:pt x="2596" y="244"/>
                      <a:pt x="2380" y="244"/>
                    </a:cubicBezTo>
                    <a:cubicBezTo>
                      <a:pt x="1935" y="244"/>
                      <a:pt x="1719" y="133"/>
                      <a:pt x="162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5" name="Google Shape;1795;g34fee0a54b2_4_212"/>
              <p:cNvSpPr/>
              <p:nvPr/>
            </p:nvSpPr>
            <p:spPr>
              <a:xfrm>
                <a:off x="832825" y="4448025"/>
                <a:ext cx="227102" cy="72225"/>
              </a:xfrm>
              <a:custGeom>
                <a:avLst/>
                <a:gdLst/>
                <a:ahLst/>
                <a:cxnLst/>
                <a:rect l="l" t="t" r="r" b="b"/>
                <a:pathLst>
                  <a:path w="3152" h="1016" extrusionOk="0">
                    <a:moveTo>
                      <a:pt x="1608" y="1"/>
                    </a:moveTo>
                    <a:cubicBezTo>
                      <a:pt x="1322" y="244"/>
                      <a:pt x="926" y="466"/>
                      <a:pt x="751" y="529"/>
                    </a:cubicBezTo>
                    <a:cubicBezTo>
                      <a:pt x="487" y="640"/>
                      <a:pt x="0" y="640"/>
                      <a:pt x="0" y="836"/>
                    </a:cubicBezTo>
                    <a:cubicBezTo>
                      <a:pt x="0" y="966"/>
                      <a:pt x="657" y="1013"/>
                      <a:pt x="1262" y="1013"/>
                    </a:cubicBezTo>
                    <a:cubicBezTo>
                      <a:pt x="1493" y="1013"/>
                      <a:pt x="1716" y="1006"/>
                      <a:pt x="1893" y="995"/>
                    </a:cubicBezTo>
                    <a:cubicBezTo>
                      <a:pt x="2512" y="947"/>
                      <a:pt x="3104" y="1016"/>
                      <a:pt x="3130" y="815"/>
                    </a:cubicBezTo>
                    <a:cubicBezTo>
                      <a:pt x="3151" y="640"/>
                      <a:pt x="2972" y="508"/>
                      <a:pt x="2950" y="223"/>
                    </a:cubicBezTo>
                    <a:cubicBezTo>
                      <a:pt x="2797" y="244"/>
                      <a:pt x="2602" y="244"/>
                      <a:pt x="2358" y="244"/>
                    </a:cubicBezTo>
                    <a:cubicBezTo>
                      <a:pt x="1914" y="244"/>
                      <a:pt x="1719" y="133"/>
                      <a:pt x="16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6" name="Google Shape;1796;g34fee0a54b2_4_212"/>
              <p:cNvSpPr/>
              <p:nvPr/>
            </p:nvSpPr>
            <p:spPr>
              <a:xfrm>
                <a:off x="929808" y="2470797"/>
                <a:ext cx="276030" cy="401317"/>
              </a:xfrm>
              <a:custGeom>
                <a:avLst/>
                <a:gdLst/>
                <a:ahLst/>
                <a:cxnLst/>
                <a:rect l="l" t="t" r="r" b="b"/>
                <a:pathLst>
                  <a:path w="3882" h="5644" extrusionOk="0">
                    <a:moveTo>
                      <a:pt x="1551" y="1"/>
                    </a:moveTo>
                    <a:cubicBezTo>
                      <a:pt x="1479" y="1"/>
                      <a:pt x="1403" y="10"/>
                      <a:pt x="1322" y="29"/>
                    </a:cubicBezTo>
                    <a:cubicBezTo>
                      <a:pt x="577" y="225"/>
                      <a:pt x="0" y="780"/>
                      <a:pt x="111" y="1504"/>
                    </a:cubicBezTo>
                    <a:cubicBezTo>
                      <a:pt x="133" y="1615"/>
                      <a:pt x="466" y="2075"/>
                      <a:pt x="466" y="2075"/>
                    </a:cubicBezTo>
                    <a:cubicBezTo>
                      <a:pt x="577" y="2297"/>
                      <a:pt x="598" y="2472"/>
                      <a:pt x="751" y="2630"/>
                    </a:cubicBezTo>
                    <a:cubicBezTo>
                      <a:pt x="841" y="2736"/>
                      <a:pt x="1015" y="2805"/>
                      <a:pt x="1127" y="2847"/>
                    </a:cubicBezTo>
                    <a:cubicBezTo>
                      <a:pt x="1153" y="2856"/>
                      <a:pt x="1184" y="2861"/>
                      <a:pt x="1215" y="2861"/>
                    </a:cubicBezTo>
                    <a:cubicBezTo>
                      <a:pt x="1260" y="2861"/>
                      <a:pt x="1306" y="2851"/>
                      <a:pt x="1343" y="2826"/>
                    </a:cubicBezTo>
                    <a:lnTo>
                      <a:pt x="1475" y="2762"/>
                    </a:lnTo>
                    <a:lnTo>
                      <a:pt x="1676" y="3291"/>
                    </a:lnTo>
                    <a:lnTo>
                      <a:pt x="1370" y="3423"/>
                    </a:lnTo>
                    <a:cubicBezTo>
                      <a:pt x="1105" y="3529"/>
                      <a:pt x="904" y="3751"/>
                      <a:pt x="793" y="4015"/>
                    </a:cubicBezTo>
                    <a:cubicBezTo>
                      <a:pt x="598" y="4634"/>
                      <a:pt x="550" y="5644"/>
                      <a:pt x="1565" y="5644"/>
                    </a:cubicBezTo>
                    <a:cubicBezTo>
                      <a:pt x="2755" y="5644"/>
                      <a:pt x="3458" y="4433"/>
                      <a:pt x="3812" y="3730"/>
                    </a:cubicBezTo>
                    <a:cubicBezTo>
                      <a:pt x="3881" y="3577"/>
                      <a:pt x="3791" y="3397"/>
                      <a:pt x="3638" y="3376"/>
                    </a:cubicBezTo>
                    <a:cubicBezTo>
                      <a:pt x="3352" y="3312"/>
                      <a:pt x="2956" y="3201"/>
                      <a:pt x="2845" y="2937"/>
                    </a:cubicBezTo>
                    <a:cubicBezTo>
                      <a:pt x="2623" y="2498"/>
                      <a:pt x="2469" y="2033"/>
                      <a:pt x="2469" y="2033"/>
                    </a:cubicBezTo>
                    <a:cubicBezTo>
                      <a:pt x="2469" y="2033"/>
                      <a:pt x="2533" y="1108"/>
                      <a:pt x="2469" y="822"/>
                    </a:cubicBezTo>
                    <a:cubicBezTo>
                      <a:pt x="2408" y="568"/>
                      <a:pt x="2126" y="1"/>
                      <a:pt x="1551" y="1"/>
                    </a:cubicBezTo>
                    <a:close/>
                  </a:path>
                </a:pathLst>
              </a:custGeom>
              <a:solidFill>
                <a:srgbClr val="FCBAB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7" name="Google Shape;1797;g34fee0a54b2_4_212"/>
              <p:cNvSpPr/>
              <p:nvPr/>
            </p:nvSpPr>
            <p:spPr>
              <a:xfrm>
                <a:off x="1045997" y="2702253"/>
                <a:ext cx="13937" cy="30788"/>
              </a:xfrm>
              <a:custGeom>
                <a:avLst/>
                <a:gdLst/>
                <a:ahLst/>
                <a:cxnLst/>
                <a:rect l="l" t="t" r="r" b="b"/>
                <a:pathLst>
                  <a:path w="196" h="433" extrusionOk="0">
                    <a:moveTo>
                      <a:pt x="42" y="0"/>
                    </a:moveTo>
                    <a:cubicBezTo>
                      <a:pt x="35" y="0"/>
                      <a:pt x="28" y="3"/>
                      <a:pt x="21" y="10"/>
                    </a:cubicBezTo>
                    <a:cubicBezTo>
                      <a:pt x="0" y="10"/>
                      <a:pt x="0" y="36"/>
                      <a:pt x="0" y="57"/>
                    </a:cubicBezTo>
                    <a:lnTo>
                      <a:pt x="132" y="406"/>
                    </a:lnTo>
                    <a:cubicBezTo>
                      <a:pt x="132" y="433"/>
                      <a:pt x="153" y="433"/>
                      <a:pt x="175" y="433"/>
                    </a:cubicBezTo>
                    <a:cubicBezTo>
                      <a:pt x="196" y="433"/>
                      <a:pt x="196" y="406"/>
                      <a:pt x="196" y="385"/>
                    </a:cubicBezTo>
                    <a:lnTo>
                      <a:pt x="64" y="10"/>
                    </a:lnTo>
                    <a:cubicBezTo>
                      <a:pt x="64" y="10"/>
                      <a:pt x="54" y="0"/>
                      <a:pt x="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8" name="Google Shape;1798;g34fee0a54b2_4_212"/>
              <p:cNvSpPr/>
              <p:nvPr/>
            </p:nvSpPr>
            <p:spPr>
              <a:xfrm>
                <a:off x="1034691" y="2623536"/>
                <a:ext cx="43730" cy="60653"/>
              </a:xfrm>
              <a:custGeom>
                <a:avLst/>
                <a:gdLst/>
                <a:ahLst/>
                <a:cxnLst/>
                <a:rect l="l" t="t" r="r" b="b"/>
                <a:pathLst>
                  <a:path w="615" h="853" extrusionOk="0">
                    <a:moveTo>
                      <a:pt x="549" y="0"/>
                    </a:moveTo>
                    <a:cubicBezTo>
                      <a:pt x="530" y="0"/>
                      <a:pt x="508" y="12"/>
                      <a:pt x="487" y="38"/>
                    </a:cubicBezTo>
                    <a:cubicBezTo>
                      <a:pt x="423" y="149"/>
                      <a:pt x="244" y="482"/>
                      <a:pt x="0" y="614"/>
                    </a:cubicBezTo>
                    <a:lnTo>
                      <a:pt x="90" y="852"/>
                    </a:lnTo>
                    <a:cubicBezTo>
                      <a:pt x="355" y="852"/>
                      <a:pt x="466" y="302"/>
                      <a:pt x="556" y="170"/>
                    </a:cubicBezTo>
                    <a:cubicBezTo>
                      <a:pt x="614" y="64"/>
                      <a:pt x="591" y="0"/>
                      <a:pt x="5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9" name="Google Shape;1799;g34fee0a54b2_4_212"/>
              <p:cNvSpPr/>
              <p:nvPr/>
            </p:nvSpPr>
            <p:spPr>
              <a:xfrm>
                <a:off x="862541" y="2446762"/>
                <a:ext cx="267355" cy="173496"/>
              </a:xfrm>
              <a:custGeom>
                <a:avLst/>
                <a:gdLst/>
                <a:ahLst/>
                <a:cxnLst/>
                <a:rect l="l" t="t" r="r" b="b"/>
                <a:pathLst>
                  <a:path w="3760" h="2440" extrusionOk="0">
                    <a:moveTo>
                      <a:pt x="1580" y="0"/>
                    </a:moveTo>
                    <a:cubicBezTo>
                      <a:pt x="1206" y="0"/>
                      <a:pt x="764" y="152"/>
                      <a:pt x="508" y="764"/>
                    </a:cubicBezTo>
                    <a:cubicBezTo>
                      <a:pt x="0" y="1974"/>
                      <a:pt x="946" y="2106"/>
                      <a:pt x="946" y="2106"/>
                    </a:cubicBezTo>
                    <a:lnTo>
                      <a:pt x="1433" y="2440"/>
                    </a:lnTo>
                    <a:lnTo>
                      <a:pt x="1433" y="2440"/>
                    </a:lnTo>
                    <a:lnTo>
                      <a:pt x="1279" y="2064"/>
                    </a:lnTo>
                    <a:cubicBezTo>
                      <a:pt x="1211" y="1911"/>
                      <a:pt x="1279" y="1731"/>
                      <a:pt x="1412" y="1646"/>
                    </a:cubicBezTo>
                    <a:cubicBezTo>
                      <a:pt x="1697" y="1467"/>
                      <a:pt x="2205" y="1091"/>
                      <a:pt x="2379" y="631"/>
                    </a:cubicBezTo>
                    <a:cubicBezTo>
                      <a:pt x="2379" y="631"/>
                      <a:pt x="2421" y="1028"/>
                      <a:pt x="2733" y="1424"/>
                    </a:cubicBezTo>
                    <a:cubicBezTo>
                      <a:pt x="2818" y="1557"/>
                      <a:pt x="2818" y="2043"/>
                      <a:pt x="2977" y="2085"/>
                    </a:cubicBezTo>
                    <a:cubicBezTo>
                      <a:pt x="2991" y="2091"/>
                      <a:pt x="3002" y="2094"/>
                      <a:pt x="3011" y="2094"/>
                    </a:cubicBezTo>
                    <a:cubicBezTo>
                      <a:pt x="3099" y="2094"/>
                      <a:pt x="2958" y="1824"/>
                      <a:pt x="3040" y="1646"/>
                    </a:cubicBezTo>
                    <a:cubicBezTo>
                      <a:pt x="3076" y="1558"/>
                      <a:pt x="3132" y="1519"/>
                      <a:pt x="3186" y="1519"/>
                    </a:cubicBezTo>
                    <a:cubicBezTo>
                      <a:pt x="3268" y="1519"/>
                      <a:pt x="3347" y="1609"/>
                      <a:pt x="3347" y="1752"/>
                    </a:cubicBezTo>
                    <a:cubicBezTo>
                      <a:pt x="3347" y="1995"/>
                      <a:pt x="3215" y="2239"/>
                      <a:pt x="3215" y="2239"/>
                    </a:cubicBezTo>
                    <a:lnTo>
                      <a:pt x="3415" y="2371"/>
                    </a:lnTo>
                    <a:cubicBezTo>
                      <a:pt x="3415" y="2371"/>
                      <a:pt x="3526" y="1842"/>
                      <a:pt x="3637" y="1250"/>
                    </a:cubicBezTo>
                    <a:cubicBezTo>
                      <a:pt x="3759" y="700"/>
                      <a:pt x="3298" y="132"/>
                      <a:pt x="2469" y="132"/>
                    </a:cubicBezTo>
                    <a:cubicBezTo>
                      <a:pt x="2398" y="132"/>
                      <a:pt x="2324" y="136"/>
                      <a:pt x="2247" y="145"/>
                    </a:cubicBezTo>
                    <a:cubicBezTo>
                      <a:pt x="2247" y="145"/>
                      <a:pt x="1946" y="0"/>
                      <a:pt x="15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0" name="Google Shape;1800;g34fee0a54b2_4_212"/>
              <p:cNvSpPr/>
              <p:nvPr/>
            </p:nvSpPr>
            <p:spPr>
              <a:xfrm>
                <a:off x="1031705" y="2364562"/>
                <a:ext cx="112844" cy="112844"/>
              </a:xfrm>
              <a:custGeom>
                <a:avLst/>
                <a:gdLst/>
                <a:ahLst/>
                <a:cxnLst/>
                <a:rect l="l" t="t" r="r" b="b"/>
                <a:pathLst>
                  <a:path w="1587" h="1587" extrusionOk="0">
                    <a:moveTo>
                      <a:pt x="793" y="0"/>
                    </a:moveTo>
                    <a:cubicBezTo>
                      <a:pt x="354" y="0"/>
                      <a:pt x="0" y="355"/>
                      <a:pt x="0" y="793"/>
                    </a:cubicBezTo>
                    <a:cubicBezTo>
                      <a:pt x="0" y="1238"/>
                      <a:pt x="354" y="1586"/>
                      <a:pt x="793" y="1586"/>
                    </a:cubicBezTo>
                    <a:cubicBezTo>
                      <a:pt x="1232" y="1586"/>
                      <a:pt x="1586" y="1238"/>
                      <a:pt x="1586" y="793"/>
                    </a:cubicBezTo>
                    <a:cubicBezTo>
                      <a:pt x="1586" y="355"/>
                      <a:pt x="1232" y="0"/>
                      <a:pt x="79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1" name="Google Shape;1801;g34fee0a54b2_4_212"/>
              <p:cNvSpPr/>
              <p:nvPr/>
            </p:nvSpPr>
            <p:spPr>
              <a:xfrm>
                <a:off x="132790" y="3301406"/>
                <a:ext cx="960202" cy="20336"/>
              </a:xfrm>
              <a:custGeom>
                <a:avLst/>
                <a:gdLst/>
                <a:ahLst/>
                <a:cxnLst/>
                <a:rect l="l" t="t" r="r" b="b"/>
                <a:pathLst>
                  <a:path w="13504" h="286" extrusionOk="0">
                    <a:moveTo>
                      <a:pt x="0" y="1"/>
                    </a:moveTo>
                    <a:lnTo>
                      <a:pt x="0" y="286"/>
                    </a:lnTo>
                    <a:lnTo>
                      <a:pt x="13503" y="286"/>
                    </a:lnTo>
                    <a:lnTo>
                      <a:pt x="1350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2" name="Google Shape;1802;g34fee0a54b2_4_212"/>
              <p:cNvSpPr/>
              <p:nvPr/>
            </p:nvSpPr>
            <p:spPr>
              <a:xfrm>
                <a:off x="15108" y="2881444"/>
                <a:ext cx="711334" cy="440282"/>
              </a:xfrm>
              <a:custGeom>
                <a:avLst/>
                <a:gdLst/>
                <a:ahLst/>
                <a:cxnLst/>
                <a:rect l="l" t="t" r="r" b="b"/>
                <a:pathLst>
                  <a:path w="10004" h="6192" extrusionOk="0">
                    <a:moveTo>
                      <a:pt x="1" y="1"/>
                    </a:moveTo>
                    <a:lnTo>
                      <a:pt x="1343" y="6192"/>
                    </a:lnTo>
                    <a:lnTo>
                      <a:pt x="10004" y="6192"/>
                    </a:lnTo>
                    <a:lnTo>
                      <a:pt x="866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3" name="Google Shape;1803;g34fee0a54b2_4_212"/>
              <p:cNvSpPr/>
              <p:nvPr/>
            </p:nvSpPr>
            <p:spPr>
              <a:xfrm>
                <a:off x="607214" y="2881444"/>
                <a:ext cx="119243" cy="440282"/>
              </a:xfrm>
              <a:custGeom>
                <a:avLst/>
                <a:gdLst/>
                <a:ahLst/>
                <a:cxnLst/>
                <a:rect l="l" t="t" r="r" b="b"/>
                <a:pathLst>
                  <a:path w="1677" h="6192" extrusionOk="0">
                    <a:moveTo>
                      <a:pt x="1" y="1"/>
                    </a:moveTo>
                    <a:lnTo>
                      <a:pt x="1370" y="6192"/>
                    </a:lnTo>
                    <a:lnTo>
                      <a:pt x="1677" y="6192"/>
                    </a:lnTo>
                    <a:lnTo>
                      <a:pt x="334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4" name="Google Shape;1804;g34fee0a54b2_4_212"/>
              <p:cNvSpPr/>
              <p:nvPr/>
            </p:nvSpPr>
            <p:spPr>
              <a:xfrm>
                <a:off x="289153" y="3043143"/>
                <a:ext cx="130193" cy="115830"/>
              </a:xfrm>
              <a:custGeom>
                <a:avLst/>
                <a:gdLst/>
                <a:ahLst/>
                <a:cxnLst/>
                <a:rect l="l" t="t" r="r" b="b"/>
                <a:pathLst>
                  <a:path w="1831" h="1629" extrusionOk="0">
                    <a:moveTo>
                      <a:pt x="730" y="0"/>
                    </a:moveTo>
                    <a:cubicBezTo>
                      <a:pt x="292" y="0"/>
                      <a:pt x="1" y="370"/>
                      <a:pt x="112" y="815"/>
                    </a:cubicBezTo>
                    <a:cubicBezTo>
                      <a:pt x="202" y="1275"/>
                      <a:pt x="641" y="1629"/>
                      <a:pt x="1106" y="1629"/>
                    </a:cubicBezTo>
                    <a:cubicBezTo>
                      <a:pt x="1545" y="1629"/>
                      <a:pt x="1830" y="1275"/>
                      <a:pt x="1719" y="815"/>
                    </a:cubicBezTo>
                    <a:cubicBezTo>
                      <a:pt x="1634" y="370"/>
                      <a:pt x="1190" y="0"/>
                      <a:pt x="7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5" name="Google Shape;1805;g34fee0a54b2_4_212"/>
              <p:cNvSpPr/>
              <p:nvPr/>
            </p:nvSpPr>
            <p:spPr>
              <a:xfrm>
                <a:off x="-547276" y="2879169"/>
                <a:ext cx="466947" cy="251641"/>
              </a:xfrm>
              <a:custGeom>
                <a:avLst/>
                <a:gdLst/>
                <a:ahLst/>
                <a:cxnLst/>
                <a:rect l="l" t="t" r="r" b="b"/>
                <a:pathLst>
                  <a:path w="6567" h="3539" extrusionOk="0">
                    <a:moveTo>
                      <a:pt x="2222" y="0"/>
                    </a:moveTo>
                    <a:cubicBezTo>
                      <a:pt x="1945" y="0"/>
                      <a:pt x="1663" y="19"/>
                      <a:pt x="1433" y="33"/>
                    </a:cubicBezTo>
                    <a:cubicBezTo>
                      <a:pt x="508" y="102"/>
                      <a:pt x="0" y="276"/>
                      <a:pt x="0" y="276"/>
                    </a:cubicBezTo>
                    <a:cubicBezTo>
                      <a:pt x="0" y="276"/>
                      <a:pt x="640" y="213"/>
                      <a:pt x="1265" y="213"/>
                    </a:cubicBezTo>
                    <a:cubicBezTo>
                      <a:pt x="1863" y="213"/>
                      <a:pt x="2448" y="271"/>
                      <a:pt x="2448" y="498"/>
                    </a:cubicBezTo>
                    <a:cubicBezTo>
                      <a:pt x="2469" y="895"/>
                      <a:pt x="2073" y="874"/>
                      <a:pt x="2073" y="1180"/>
                    </a:cubicBezTo>
                    <a:cubicBezTo>
                      <a:pt x="2073" y="1424"/>
                      <a:pt x="2427" y="1537"/>
                      <a:pt x="3308" y="1537"/>
                    </a:cubicBezTo>
                    <a:cubicBezTo>
                      <a:pt x="3384" y="1537"/>
                      <a:pt x="3464" y="1536"/>
                      <a:pt x="3548" y="1534"/>
                    </a:cubicBezTo>
                    <a:cubicBezTo>
                      <a:pt x="3796" y="1530"/>
                      <a:pt x="4065" y="1524"/>
                      <a:pt x="4331" y="1524"/>
                    </a:cubicBezTo>
                    <a:cubicBezTo>
                      <a:pt x="5196" y="1524"/>
                      <a:pt x="6023" y="1580"/>
                      <a:pt x="5975" y="1883"/>
                    </a:cubicBezTo>
                    <a:cubicBezTo>
                      <a:pt x="5906" y="2306"/>
                      <a:pt x="4626" y="2127"/>
                      <a:pt x="4320" y="2634"/>
                    </a:cubicBezTo>
                    <a:cubicBezTo>
                      <a:pt x="4013" y="3163"/>
                      <a:pt x="4563" y="3538"/>
                      <a:pt x="4563" y="3538"/>
                    </a:cubicBezTo>
                    <a:lnTo>
                      <a:pt x="4959" y="3538"/>
                    </a:lnTo>
                    <a:cubicBezTo>
                      <a:pt x="4959" y="3538"/>
                      <a:pt x="4362" y="3316"/>
                      <a:pt x="4563" y="2899"/>
                    </a:cubicBezTo>
                    <a:cubicBezTo>
                      <a:pt x="4759" y="2481"/>
                      <a:pt x="6435" y="3052"/>
                      <a:pt x="6503" y="2195"/>
                    </a:cubicBezTo>
                    <a:cubicBezTo>
                      <a:pt x="6567" y="1334"/>
                      <a:pt x="5731" y="1069"/>
                      <a:pt x="4827" y="1006"/>
                    </a:cubicBezTo>
                    <a:cubicBezTo>
                      <a:pt x="3902" y="937"/>
                      <a:pt x="3463" y="1006"/>
                      <a:pt x="3395" y="456"/>
                    </a:cubicBezTo>
                    <a:cubicBezTo>
                      <a:pt x="3352" y="81"/>
                      <a:pt x="2796" y="0"/>
                      <a:pt x="222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6" name="Google Shape;1806;g34fee0a54b2_4_212"/>
              <p:cNvSpPr/>
              <p:nvPr/>
            </p:nvSpPr>
            <p:spPr>
              <a:xfrm>
                <a:off x="-316819" y="3118304"/>
                <a:ext cx="156787" cy="203431"/>
              </a:xfrm>
              <a:custGeom>
                <a:avLst/>
                <a:gdLst/>
                <a:ahLst/>
                <a:cxnLst/>
                <a:rect l="l" t="t" r="r" b="b"/>
                <a:pathLst>
                  <a:path w="2205" h="2861" extrusionOk="0">
                    <a:moveTo>
                      <a:pt x="0" y="1"/>
                    </a:moveTo>
                    <a:lnTo>
                      <a:pt x="222" y="2554"/>
                    </a:lnTo>
                    <a:cubicBezTo>
                      <a:pt x="222" y="2729"/>
                      <a:pt x="376" y="2861"/>
                      <a:pt x="550" y="2861"/>
                    </a:cubicBezTo>
                    <a:lnTo>
                      <a:pt x="1650" y="2861"/>
                    </a:lnTo>
                    <a:cubicBezTo>
                      <a:pt x="1829" y="2861"/>
                      <a:pt x="1983" y="2729"/>
                      <a:pt x="1983" y="2554"/>
                    </a:cubicBezTo>
                    <a:lnTo>
                      <a:pt x="220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7" name="Google Shape;1807;g34fee0a54b2_4_212"/>
              <p:cNvSpPr/>
              <p:nvPr/>
            </p:nvSpPr>
            <p:spPr>
              <a:xfrm>
                <a:off x="1080199" y="2560393"/>
                <a:ext cx="12799" cy="11021"/>
              </a:xfrm>
              <a:custGeom>
                <a:avLst/>
                <a:gdLst/>
                <a:ahLst/>
                <a:cxnLst/>
                <a:rect l="l" t="t" r="r" b="b"/>
                <a:pathLst>
                  <a:path w="180" h="155" extrusionOk="0">
                    <a:moveTo>
                      <a:pt x="180" y="1"/>
                    </a:moveTo>
                    <a:cubicBezTo>
                      <a:pt x="132" y="1"/>
                      <a:pt x="90" y="22"/>
                      <a:pt x="69" y="48"/>
                    </a:cubicBezTo>
                    <a:cubicBezTo>
                      <a:pt x="21" y="70"/>
                      <a:pt x="0" y="112"/>
                      <a:pt x="0" y="154"/>
                    </a:cubicBezTo>
                    <a:lnTo>
                      <a:pt x="21" y="154"/>
                    </a:lnTo>
                    <a:cubicBezTo>
                      <a:pt x="21" y="112"/>
                      <a:pt x="48" y="91"/>
                      <a:pt x="69" y="70"/>
                    </a:cubicBezTo>
                    <a:cubicBezTo>
                      <a:pt x="99" y="55"/>
                      <a:pt x="118" y="37"/>
                      <a:pt x="143" y="37"/>
                    </a:cubicBezTo>
                    <a:cubicBezTo>
                      <a:pt x="154" y="37"/>
                      <a:pt x="166" y="41"/>
                      <a:pt x="180" y="48"/>
                    </a:cubicBezTo>
                    <a:lnTo>
                      <a:pt x="18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8" name="Google Shape;1808;g34fee0a54b2_4_212"/>
              <p:cNvSpPr/>
              <p:nvPr/>
            </p:nvSpPr>
            <p:spPr>
              <a:xfrm>
                <a:off x="998995" y="2629580"/>
                <a:ext cx="42165" cy="27091"/>
              </a:xfrm>
              <a:custGeom>
                <a:avLst/>
                <a:gdLst/>
                <a:ahLst/>
                <a:cxnLst/>
                <a:rect l="l" t="t" r="r" b="b"/>
                <a:pathLst>
                  <a:path w="593" h="381" extrusionOk="0">
                    <a:moveTo>
                      <a:pt x="592" y="1"/>
                    </a:moveTo>
                    <a:lnTo>
                      <a:pt x="0" y="329"/>
                    </a:lnTo>
                    <a:cubicBezTo>
                      <a:pt x="53" y="363"/>
                      <a:pt x="124" y="380"/>
                      <a:pt x="196" y="380"/>
                    </a:cubicBezTo>
                    <a:cubicBezTo>
                      <a:pt x="269" y="380"/>
                      <a:pt x="341" y="363"/>
                      <a:pt x="397" y="329"/>
                    </a:cubicBezTo>
                    <a:cubicBezTo>
                      <a:pt x="529" y="265"/>
                      <a:pt x="592" y="133"/>
                      <a:pt x="59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9" name="Google Shape;1809;g34fee0a54b2_4_212"/>
              <p:cNvSpPr/>
              <p:nvPr/>
            </p:nvSpPr>
            <p:spPr>
              <a:xfrm>
                <a:off x="-527300" y="3321750"/>
                <a:ext cx="1751400" cy="462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10" name="Google Shape;1810;g34fee0a54b2_4_212"/>
            <p:cNvGrpSpPr/>
            <p:nvPr/>
          </p:nvGrpSpPr>
          <p:grpSpPr>
            <a:xfrm>
              <a:off x="8088429" y="3627572"/>
              <a:ext cx="234788" cy="188409"/>
              <a:chOff x="6428979" y="917397"/>
              <a:chExt cx="234788" cy="188409"/>
            </a:xfrm>
          </p:grpSpPr>
          <p:sp>
            <p:nvSpPr>
              <p:cNvPr id="1811" name="Google Shape;1811;g34fee0a54b2_4_212"/>
              <p:cNvSpPr/>
              <p:nvPr/>
            </p:nvSpPr>
            <p:spPr>
              <a:xfrm>
                <a:off x="6538500" y="917397"/>
                <a:ext cx="125267" cy="188409"/>
              </a:xfrm>
              <a:custGeom>
                <a:avLst/>
                <a:gdLst/>
                <a:ahLst/>
                <a:cxnLst/>
                <a:rect l="l" t="t" r="r" b="b"/>
                <a:pathLst>
                  <a:path w="1480" h="2226" extrusionOk="0">
                    <a:moveTo>
                      <a:pt x="219" y="1"/>
                    </a:moveTo>
                    <a:cubicBezTo>
                      <a:pt x="174" y="1"/>
                      <a:pt x="130" y="15"/>
                      <a:pt x="93" y="39"/>
                    </a:cubicBezTo>
                    <a:cubicBezTo>
                      <a:pt x="1" y="131"/>
                      <a:pt x="1" y="280"/>
                      <a:pt x="93" y="365"/>
                    </a:cubicBezTo>
                    <a:lnTo>
                      <a:pt x="857" y="1136"/>
                    </a:lnTo>
                    <a:lnTo>
                      <a:pt x="93" y="1843"/>
                    </a:lnTo>
                    <a:cubicBezTo>
                      <a:pt x="1" y="1928"/>
                      <a:pt x="1" y="2077"/>
                      <a:pt x="93" y="2133"/>
                    </a:cubicBezTo>
                    <a:cubicBezTo>
                      <a:pt x="121" y="2197"/>
                      <a:pt x="178" y="2225"/>
                      <a:pt x="241" y="2225"/>
                    </a:cubicBezTo>
                    <a:cubicBezTo>
                      <a:pt x="298" y="2225"/>
                      <a:pt x="355" y="2197"/>
                      <a:pt x="383" y="2162"/>
                    </a:cubicBezTo>
                    <a:lnTo>
                      <a:pt x="1479" y="1164"/>
                    </a:lnTo>
                    <a:lnTo>
                      <a:pt x="383" y="75"/>
                    </a:lnTo>
                    <a:cubicBezTo>
                      <a:pt x="335" y="23"/>
                      <a:pt x="277" y="1"/>
                      <a:pt x="219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2" name="Google Shape;1812;g34fee0a54b2_4_212"/>
              <p:cNvSpPr/>
              <p:nvPr/>
            </p:nvSpPr>
            <p:spPr>
              <a:xfrm>
                <a:off x="6428979" y="917397"/>
                <a:ext cx="122220" cy="188409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2226" extrusionOk="0">
                    <a:moveTo>
                      <a:pt x="218" y="1"/>
                    </a:moveTo>
                    <a:cubicBezTo>
                      <a:pt x="172" y="1"/>
                      <a:pt x="126" y="15"/>
                      <a:pt x="85" y="39"/>
                    </a:cubicBezTo>
                    <a:cubicBezTo>
                      <a:pt x="0" y="131"/>
                      <a:pt x="0" y="280"/>
                      <a:pt x="85" y="365"/>
                    </a:cubicBezTo>
                    <a:lnTo>
                      <a:pt x="856" y="1136"/>
                    </a:lnTo>
                    <a:lnTo>
                      <a:pt x="85" y="1843"/>
                    </a:lnTo>
                    <a:cubicBezTo>
                      <a:pt x="0" y="1928"/>
                      <a:pt x="0" y="2077"/>
                      <a:pt x="85" y="2133"/>
                    </a:cubicBezTo>
                    <a:cubicBezTo>
                      <a:pt x="121" y="2197"/>
                      <a:pt x="177" y="2225"/>
                      <a:pt x="234" y="2225"/>
                    </a:cubicBezTo>
                    <a:cubicBezTo>
                      <a:pt x="297" y="2225"/>
                      <a:pt x="326" y="2197"/>
                      <a:pt x="382" y="2162"/>
                    </a:cubicBezTo>
                    <a:lnTo>
                      <a:pt x="1444" y="1164"/>
                    </a:lnTo>
                    <a:lnTo>
                      <a:pt x="382" y="75"/>
                    </a:lnTo>
                    <a:cubicBezTo>
                      <a:pt x="335" y="23"/>
                      <a:pt x="276" y="1"/>
                      <a:pt x="218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13" name="Google Shape;1813;g34fee0a54b2_4_212"/>
            <p:cNvGrpSpPr/>
            <p:nvPr/>
          </p:nvGrpSpPr>
          <p:grpSpPr>
            <a:xfrm>
              <a:off x="5659585" y="3699984"/>
              <a:ext cx="545751" cy="632755"/>
              <a:chOff x="3479225" y="2442689"/>
              <a:chExt cx="179293" cy="207877"/>
            </a:xfrm>
          </p:grpSpPr>
          <p:sp>
            <p:nvSpPr>
              <p:cNvPr id="1814" name="Google Shape;1814;g34fee0a54b2_4_212"/>
              <p:cNvSpPr/>
              <p:nvPr/>
            </p:nvSpPr>
            <p:spPr>
              <a:xfrm>
                <a:off x="3479225" y="2485481"/>
                <a:ext cx="21327" cy="165082"/>
              </a:xfrm>
              <a:custGeom>
                <a:avLst/>
                <a:gdLst/>
                <a:ahLst/>
                <a:cxnLst/>
                <a:rect l="l" t="t" r="r" b="b"/>
                <a:pathLst>
                  <a:path w="617" h="4776" extrusionOk="0">
                    <a:moveTo>
                      <a:pt x="1" y="0"/>
                    </a:moveTo>
                    <a:lnTo>
                      <a:pt x="1" y="4775"/>
                    </a:lnTo>
                    <a:lnTo>
                      <a:pt x="616" y="4775"/>
                    </a:lnTo>
                    <a:lnTo>
                      <a:pt x="61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5" name="Google Shape;1815;g34fee0a54b2_4_212"/>
              <p:cNvSpPr/>
              <p:nvPr/>
            </p:nvSpPr>
            <p:spPr>
              <a:xfrm>
                <a:off x="3518838" y="2552712"/>
                <a:ext cx="21569" cy="97854"/>
              </a:xfrm>
              <a:custGeom>
                <a:avLst/>
                <a:gdLst/>
                <a:ahLst/>
                <a:cxnLst/>
                <a:rect l="l" t="t" r="r" b="b"/>
                <a:pathLst>
                  <a:path w="624" h="2831" extrusionOk="0">
                    <a:moveTo>
                      <a:pt x="1" y="1"/>
                    </a:moveTo>
                    <a:lnTo>
                      <a:pt x="1" y="2830"/>
                    </a:lnTo>
                    <a:lnTo>
                      <a:pt x="623" y="2830"/>
                    </a:lnTo>
                    <a:lnTo>
                      <a:pt x="62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6" name="Google Shape;1816;g34fee0a54b2_4_212"/>
              <p:cNvSpPr/>
              <p:nvPr/>
            </p:nvSpPr>
            <p:spPr>
              <a:xfrm>
                <a:off x="3558727" y="2499895"/>
                <a:ext cx="20324" cy="150669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359" extrusionOk="0">
                    <a:moveTo>
                      <a:pt x="0" y="1"/>
                    </a:moveTo>
                    <a:lnTo>
                      <a:pt x="0" y="4358"/>
                    </a:lnTo>
                    <a:lnTo>
                      <a:pt x="587" y="4358"/>
                    </a:lnTo>
                    <a:lnTo>
                      <a:pt x="58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7" name="Google Shape;1817;g34fee0a54b2_4_212"/>
              <p:cNvSpPr/>
              <p:nvPr/>
            </p:nvSpPr>
            <p:spPr>
              <a:xfrm>
                <a:off x="3598339" y="2442689"/>
                <a:ext cx="20324" cy="207874"/>
              </a:xfrm>
              <a:custGeom>
                <a:avLst/>
                <a:gdLst/>
                <a:ahLst/>
                <a:cxnLst/>
                <a:rect l="l" t="t" r="r" b="b"/>
                <a:pathLst>
                  <a:path w="588" h="6014" extrusionOk="0">
                    <a:moveTo>
                      <a:pt x="0" y="0"/>
                    </a:moveTo>
                    <a:lnTo>
                      <a:pt x="0" y="6013"/>
                    </a:lnTo>
                    <a:lnTo>
                      <a:pt x="587" y="6013"/>
                    </a:lnTo>
                    <a:lnTo>
                      <a:pt x="58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8" name="Google Shape;1818;g34fee0a54b2_4_212"/>
              <p:cNvSpPr/>
              <p:nvPr/>
            </p:nvSpPr>
            <p:spPr>
              <a:xfrm>
                <a:off x="3638194" y="2537538"/>
                <a:ext cx="20324" cy="113028"/>
              </a:xfrm>
              <a:custGeom>
                <a:avLst/>
                <a:gdLst/>
                <a:ahLst/>
                <a:cxnLst/>
                <a:rect l="l" t="t" r="r" b="b"/>
                <a:pathLst>
                  <a:path w="588" h="3270" extrusionOk="0">
                    <a:moveTo>
                      <a:pt x="0" y="1"/>
                    </a:moveTo>
                    <a:lnTo>
                      <a:pt x="0" y="3269"/>
                    </a:lnTo>
                    <a:lnTo>
                      <a:pt x="587" y="3269"/>
                    </a:lnTo>
                    <a:lnTo>
                      <a:pt x="58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19" name="Google Shape;1819;g34fee0a54b2_4_212"/>
            <p:cNvGrpSpPr/>
            <p:nvPr/>
          </p:nvGrpSpPr>
          <p:grpSpPr>
            <a:xfrm>
              <a:off x="5453807" y="3264440"/>
              <a:ext cx="957286" cy="300302"/>
              <a:chOff x="3583454" y="2026924"/>
              <a:chExt cx="430900" cy="135174"/>
            </a:xfrm>
          </p:grpSpPr>
          <p:sp>
            <p:nvSpPr>
              <p:cNvPr id="1820" name="Google Shape;1820;g34fee0a54b2_4_212"/>
              <p:cNvSpPr/>
              <p:nvPr/>
            </p:nvSpPr>
            <p:spPr>
              <a:xfrm>
                <a:off x="3754867" y="2128093"/>
                <a:ext cx="32109" cy="30891"/>
              </a:xfrm>
              <a:custGeom>
                <a:avLst/>
                <a:gdLst/>
                <a:ahLst/>
                <a:cxnLst/>
                <a:rect l="l" t="t" r="r" b="b"/>
                <a:pathLst>
                  <a:path w="949" h="913" extrusionOk="0">
                    <a:moveTo>
                      <a:pt x="0" y="0"/>
                    </a:moveTo>
                    <a:lnTo>
                      <a:pt x="0" y="913"/>
                    </a:lnTo>
                    <a:lnTo>
                      <a:pt x="948" y="913"/>
                    </a:lnTo>
                    <a:lnTo>
                      <a:pt x="94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1" name="Google Shape;1821;g34fee0a54b2_4_212"/>
              <p:cNvSpPr/>
              <p:nvPr/>
            </p:nvSpPr>
            <p:spPr>
              <a:xfrm>
                <a:off x="3801763" y="2125217"/>
                <a:ext cx="58941" cy="33767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998" extrusionOk="0">
                    <a:moveTo>
                      <a:pt x="913" y="205"/>
                    </a:moveTo>
                    <a:lnTo>
                      <a:pt x="1444" y="885"/>
                    </a:lnTo>
                    <a:lnTo>
                      <a:pt x="326" y="885"/>
                    </a:lnTo>
                    <a:lnTo>
                      <a:pt x="913" y="205"/>
                    </a:lnTo>
                    <a:close/>
                    <a:moveTo>
                      <a:pt x="913" y="0"/>
                    </a:moveTo>
                    <a:lnTo>
                      <a:pt x="1" y="998"/>
                    </a:lnTo>
                    <a:lnTo>
                      <a:pt x="1741" y="998"/>
                    </a:lnTo>
                    <a:lnTo>
                      <a:pt x="91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2" name="Google Shape;1822;g34fee0a54b2_4_212"/>
              <p:cNvSpPr/>
              <p:nvPr/>
            </p:nvSpPr>
            <p:spPr>
              <a:xfrm>
                <a:off x="3871668" y="2125217"/>
                <a:ext cx="34985" cy="35933"/>
              </a:xfrm>
              <a:custGeom>
                <a:avLst/>
                <a:gdLst/>
                <a:ahLst/>
                <a:cxnLst/>
                <a:rect l="l" t="t" r="r" b="b"/>
                <a:pathLst>
                  <a:path w="1034" h="1062" extrusionOk="0">
                    <a:moveTo>
                      <a:pt x="941" y="0"/>
                    </a:moveTo>
                    <a:lnTo>
                      <a:pt x="0" y="969"/>
                    </a:lnTo>
                    <a:lnTo>
                      <a:pt x="85" y="1061"/>
                    </a:lnTo>
                    <a:lnTo>
                      <a:pt x="1033" y="85"/>
                    </a:lnTo>
                    <a:lnTo>
                      <a:pt x="94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3" name="Google Shape;1823;g34fee0a54b2_4_212"/>
              <p:cNvSpPr/>
              <p:nvPr/>
            </p:nvSpPr>
            <p:spPr>
              <a:xfrm>
                <a:off x="3889635" y="2125217"/>
                <a:ext cx="35933" cy="35933"/>
              </a:xfrm>
              <a:custGeom>
                <a:avLst/>
                <a:gdLst/>
                <a:ahLst/>
                <a:cxnLst/>
                <a:rect l="l" t="t" r="r" b="b"/>
                <a:pathLst>
                  <a:path w="1062" h="1062" extrusionOk="0">
                    <a:moveTo>
                      <a:pt x="941" y="0"/>
                    </a:moveTo>
                    <a:lnTo>
                      <a:pt x="0" y="969"/>
                    </a:lnTo>
                    <a:lnTo>
                      <a:pt x="120" y="1061"/>
                    </a:lnTo>
                    <a:lnTo>
                      <a:pt x="1061" y="85"/>
                    </a:lnTo>
                    <a:lnTo>
                      <a:pt x="94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4" name="Google Shape;1824;g34fee0a54b2_4_212"/>
              <p:cNvSpPr/>
              <p:nvPr/>
            </p:nvSpPr>
            <p:spPr>
              <a:xfrm>
                <a:off x="3937479" y="2123052"/>
                <a:ext cx="10117" cy="34985"/>
              </a:xfrm>
              <a:custGeom>
                <a:avLst/>
                <a:gdLst/>
                <a:ahLst/>
                <a:cxnLst/>
                <a:rect l="l" t="t" r="r" b="b"/>
                <a:pathLst>
                  <a:path w="299" h="1034" extrusionOk="0">
                    <a:moveTo>
                      <a:pt x="1" y="1"/>
                    </a:moveTo>
                    <a:lnTo>
                      <a:pt x="1" y="93"/>
                    </a:lnTo>
                    <a:lnTo>
                      <a:pt x="29" y="93"/>
                    </a:lnTo>
                    <a:cubicBezTo>
                      <a:pt x="86" y="93"/>
                      <a:pt x="121" y="121"/>
                      <a:pt x="121" y="177"/>
                    </a:cubicBezTo>
                    <a:lnTo>
                      <a:pt x="121" y="418"/>
                    </a:lnTo>
                    <a:cubicBezTo>
                      <a:pt x="121" y="503"/>
                      <a:pt x="149" y="503"/>
                      <a:pt x="178" y="531"/>
                    </a:cubicBezTo>
                    <a:cubicBezTo>
                      <a:pt x="149" y="531"/>
                      <a:pt x="121" y="559"/>
                      <a:pt x="121" y="623"/>
                    </a:cubicBezTo>
                    <a:lnTo>
                      <a:pt x="121" y="857"/>
                    </a:lnTo>
                    <a:cubicBezTo>
                      <a:pt x="121" y="913"/>
                      <a:pt x="86" y="949"/>
                      <a:pt x="29" y="949"/>
                    </a:cubicBezTo>
                    <a:lnTo>
                      <a:pt x="1" y="949"/>
                    </a:lnTo>
                    <a:lnTo>
                      <a:pt x="1" y="1033"/>
                    </a:lnTo>
                    <a:lnTo>
                      <a:pt x="58" y="1033"/>
                    </a:lnTo>
                    <a:cubicBezTo>
                      <a:pt x="178" y="1033"/>
                      <a:pt x="234" y="977"/>
                      <a:pt x="234" y="885"/>
                    </a:cubicBezTo>
                    <a:lnTo>
                      <a:pt x="234" y="623"/>
                    </a:lnTo>
                    <a:cubicBezTo>
                      <a:pt x="234" y="595"/>
                      <a:pt x="234" y="559"/>
                      <a:pt x="263" y="559"/>
                    </a:cubicBezTo>
                    <a:lnTo>
                      <a:pt x="298" y="559"/>
                    </a:lnTo>
                    <a:lnTo>
                      <a:pt x="298" y="475"/>
                    </a:lnTo>
                    <a:lnTo>
                      <a:pt x="263" y="475"/>
                    </a:lnTo>
                    <a:cubicBezTo>
                      <a:pt x="234" y="475"/>
                      <a:pt x="234" y="475"/>
                      <a:pt x="234" y="418"/>
                    </a:cubicBezTo>
                    <a:lnTo>
                      <a:pt x="234" y="177"/>
                    </a:lnTo>
                    <a:cubicBezTo>
                      <a:pt x="234" y="64"/>
                      <a:pt x="178" y="1"/>
                      <a:pt x="5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5" name="Google Shape;1825;g34fee0a54b2_4_212"/>
              <p:cNvSpPr/>
              <p:nvPr/>
            </p:nvSpPr>
            <p:spPr>
              <a:xfrm>
                <a:off x="3959506" y="2123052"/>
                <a:ext cx="24936" cy="39046"/>
              </a:xfrm>
              <a:custGeom>
                <a:avLst/>
                <a:gdLst/>
                <a:ahLst/>
                <a:cxnLst/>
                <a:rect l="l" t="t" r="r" b="b"/>
                <a:pathLst>
                  <a:path w="737" h="1154" extrusionOk="0">
                    <a:moveTo>
                      <a:pt x="354" y="149"/>
                    </a:moveTo>
                    <a:cubicBezTo>
                      <a:pt x="468" y="149"/>
                      <a:pt x="588" y="326"/>
                      <a:pt x="588" y="559"/>
                    </a:cubicBezTo>
                    <a:cubicBezTo>
                      <a:pt x="588" y="828"/>
                      <a:pt x="468" y="1005"/>
                      <a:pt x="354" y="1005"/>
                    </a:cubicBezTo>
                    <a:cubicBezTo>
                      <a:pt x="263" y="1005"/>
                      <a:pt x="142" y="828"/>
                      <a:pt x="142" y="559"/>
                    </a:cubicBezTo>
                    <a:cubicBezTo>
                      <a:pt x="142" y="326"/>
                      <a:pt x="263" y="149"/>
                      <a:pt x="354" y="149"/>
                    </a:cubicBezTo>
                    <a:close/>
                    <a:moveTo>
                      <a:pt x="354" y="1"/>
                    </a:moveTo>
                    <a:cubicBezTo>
                      <a:pt x="142" y="1"/>
                      <a:pt x="1" y="269"/>
                      <a:pt x="1" y="559"/>
                    </a:cubicBezTo>
                    <a:cubicBezTo>
                      <a:pt x="1" y="885"/>
                      <a:pt x="142" y="1154"/>
                      <a:pt x="354" y="1154"/>
                    </a:cubicBezTo>
                    <a:cubicBezTo>
                      <a:pt x="560" y="1154"/>
                      <a:pt x="737" y="885"/>
                      <a:pt x="737" y="559"/>
                    </a:cubicBezTo>
                    <a:cubicBezTo>
                      <a:pt x="737" y="269"/>
                      <a:pt x="560" y="1"/>
                      <a:pt x="35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6" name="Google Shape;1826;g34fee0a54b2_4_212"/>
              <p:cNvSpPr/>
              <p:nvPr/>
            </p:nvSpPr>
            <p:spPr>
              <a:xfrm>
                <a:off x="3989451" y="2123052"/>
                <a:ext cx="24903" cy="39046"/>
              </a:xfrm>
              <a:custGeom>
                <a:avLst/>
                <a:gdLst/>
                <a:ahLst/>
                <a:cxnLst/>
                <a:rect l="l" t="t" r="r" b="b"/>
                <a:pathLst>
                  <a:path w="736" h="1154" extrusionOk="0">
                    <a:moveTo>
                      <a:pt x="354" y="149"/>
                    </a:moveTo>
                    <a:cubicBezTo>
                      <a:pt x="467" y="149"/>
                      <a:pt x="587" y="326"/>
                      <a:pt x="587" y="559"/>
                    </a:cubicBezTo>
                    <a:cubicBezTo>
                      <a:pt x="587" y="828"/>
                      <a:pt x="467" y="1005"/>
                      <a:pt x="354" y="1005"/>
                    </a:cubicBezTo>
                    <a:cubicBezTo>
                      <a:pt x="262" y="1005"/>
                      <a:pt x="142" y="828"/>
                      <a:pt x="142" y="559"/>
                    </a:cubicBezTo>
                    <a:cubicBezTo>
                      <a:pt x="142" y="326"/>
                      <a:pt x="262" y="149"/>
                      <a:pt x="354" y="149"/>
                    </a:cubicBezTo>
                    <a:close/>
                    <a:moveTo>
                      <a:pt x="354" y="1"/>
                    </a:moveTo>
                    <a:cubicBezTo>
                      <a:pt x="142" y="1"/>
                      <a:pt x="0" y="269"/>
                      <a:pt x="0" y="559"/>
                    </a:cubicBezTo>
                    <a:cubicBezTo>
                      <a:pt x="0" y="885"/>
                      <a:pt x="142" y="1154"/>
                      <a:pt x="354" y="1154"/>
                    </a:cubicBezTo>
                    <a:cubicBezTo>
                      <a:pt x="559" y="1154"/>
                      <a:pt x="736" y="885"/>
                      <a:pt x="736" y="559"/>
                    </a:cubicBezTo>
                    <a:cubicBezTo>
                      <a:pt x="736" y="269"/>
                      <a:pt x="559" y="1"/>
                      <a:pt x="35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7" name="Google Shape;1827;g34fee0a54b2_4_212"/>
              <p:cNvSpPr/>
              <p:nvPr/>
            </p:nvSpPr>
            <p:spPr>
              <a:xfrm>
                <a:off x="3656235" y="2034537"/>
                <a:ext cx="24936" cy="40670"/>
              </a:xfrm>
              <a:custGeom>
                <a:avLst/>
                <a:gdLst/>
                <a:ahLst/>
                <a:cxnLst/>
                <a:rect l="l" t="t" r="r" b="b"/>
                <a:pathLst>
                  <a:path w="737" h="1202" extrusionOk="0">
                    <a:moveTo>
                      <a:pt x="72" y="1"/>
                    </a:moveTo>
                    <a:cubicBezTo>
                      <a:pt x="57" y="1"/>
                      <a:pt x="43" y="10"/>
                      <a:pt x="29" y="27"/>
                    </a:cubicBezTo>
                    <a:cubicBezTo>
                      <a:pt x="1" y="56"/>
                      <a:pt x="1" y="84"/>
                      <a:pt x="29" y="112"/>
                    </a:cubicBezTo>
                    <a:lnTo>
                      <a:pt x="588" y="699"/>
                    </a:lnTo>
                    <a:lnTo>
                      <a:pt x="29" y="1088"/>
                    </a:lnTo>
                    <a:cubicBezTo>
                      <a:pt x="1" y="1117"/>
                      <a:pt x="1" y="1145"/>
                      <a:pt x="29" y="1173"/>
                    </a:cubicBezTo>
                    <a:lnTo>
                      <a:pt x="57" y="1202"/>
                    </a:lnTo>
                    <a:cubicBezTo>
                      <a:pt x="85" y="1202"/>
                      <a:pt x="85" y="1202"/>
                      <a:pt x="85" y="1173"/>
                    </a:cubicBezTo>
                    <a:lnTo>
                      <a:pt x="708" y="763"/>
                    </a:lnTo>
                    <a:cubicBezTo>
                      <a:pt x="708" y="735"/>
                      <a:pt x="736" y="735"/>
                      <a:pt x="736" y="699"/>
                    </a:cubicBezTo>
                    <a:cubicBezTo>
                      <a:pt x="736" y="699"/>
                      <a:pt x="736" y="671"/>
                      <a:pt x="708" y="671"/>
                    </a:cubicBezTo>
                    <a:lnTo>
                      <a:pt x="121" y="27"/>
                    </a:lnTo>
                    <a:cubicBezTo>
                      <a:pt x="103" y="10"/>
                      <a:pt x="87" y="1"/>
                      <a:pt x="7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8" name="Google Shape;1828;g34fee0a54b2_4_212"/>
              <p:cNvSpPr/>
              <p:nvPr/>
            </p:nvSpPr>
            <p:spPr>
              <a:xfrm>
                <a:off x="3673221" y="2034537"/>
                <a:ext cx="24936" cy="40670"/>
              </a:xfrm>
              <a:custGeom>
                <a:avLst/>
                <a:gdLst/>
                <a:ahLst/>
                <a:cxnLst/>
                <a:rect l="l" t="t" r="r" b="b"/>
                <a:pathLst>
                  <a:path w="737" h="1202" extrusionOk="0">
                    <a:moveTo>
                      <a:pt x="72" y="1"/>
                    </a:moveTo>
                    <a:cubicBezTo>
                      <a:pt x="57" y="1"/>
                      <a:pt x="43" y="10"/>
                      <a:pt x="29" y="27"/>
                    </a:cubicBezTo>
                    <a:cubicBezTo>
                      <a:pt x="1" y="56"/>
                      <a:pt x="1" y="84"/>
                      <a:pt x="29" y="112"/>
                    </a:cubicBezTo>
                    <a:lnTo>
                      <a:pt x="588" y="699"/>
                    </a:lnTo>
                    <a:lnTo>
                      <a:pt x="29" y="1088"/>
                    </a:lnTo>
                    <a:cubicBezTo>
                      <a:pt x="1" y="1117"/>
                      <a:pt x="1" y="1145"/>
                      <a:pt x="29" y="1173"/>
                    </a:cubicBezTo>
                    <a:lnTo>
                      <a:pt x="57" y="1202"/>
                    </a:lnTo>
                    <a:cubicBezTo>
                      <a:pt x="86" y="1202"/>
                      <a:pt x="86" y="1202"/>
                      <a:pt x="86" y="1173"/>
                    </a:cubicBezTo>
                    <a:lnTo>
                      <a:pt x="708" y="763"/>
                    </a:lnTo>
                    <a:cubicBezTo>
                      <a:pt x="708" y="735"/>
                      <a:pt x="737" y="735"/>
                      <a:pt x="737" y="699"/>
                    </a:cubicBezTo>
                    <a:cubicBezTo>
                      <a:pt x="737" y="699"/>
                      <a:pt x="737" y="671"/>
                      <a:pt x="708" y="671"/>
                    </a:cubicBezTo>
                    <a:lnTo>
                      <a:pt x="114" y="27"/>
                    </a:lnTo>
                    <a:cubicBezTo>
                      <a:pt x="100" y="10"/>
                      <a:pt x="86" y="1"/>
                      <a:pt x="7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9" name="Google Shape;1829;g34fee0a54b2_4_212"/>
              <p:cNvSpPr/>
              <p:nvPr/>
            </p:nvSpPr>
            <p:spPr>
              <a:xfrm>
                <a:off x="3706989" y="2034233"/>
                <a:ext cx="26121" cy="38098"/>
              </a:xfrm>
              <a:custGeom>
                <a:avLst/>
                <a:gdLst/>
                <a:ahLst/>
                <a:cxnLst/>
                <a:rect l="l" t="t" r="r" b="b"/>
                <a:pathLst>
                  <a:path w="772" h="1126" extrusionOk="0">
                    <a:moveTo>
                      <a:pt x="389" y="121"/>
                    </a:moveTo>
                    <a:cubicBezTo>
                      <a:pt x="531" y="121"/>
                      <a:pt x="651" y="326"/>
                      <a:pt x="651" y="567"/>
                    </a:cubicBezTo>
                    <a:cubicBezTo>
                      <a:pt x="651" y="800"/>
                      <a:pt x="531" y="1006"/>
                      <a:pt x="389" y="1006"/>
                    </a:cubicBezTo>
                    <a:cubicBezTo>
                      <a:pt x="241" y="1006"/>
                      <a:pt x="121" y="800"/>
                      <a:pt x="121" y="567"/>
                    </a:cubicBezTo>
                    <a:cubicBezTo>
                      <a:pt x="121" y="326"/>
                      <a:pt x="241" y="121"/>
                      <a:pt x="389" y="121"/>
                    </a:cubicBezTo>
                    <a:close/>
                    <a:moveTo>
                      <a:pt x="389" y="1"/>
                    </a:moveTo>
                    <a:cubicBezTo>
                      <a:pt x="177" y="1"/>
                      <a:pt x="0" y="270"/>
                      <a:pt x="0" y="567"/>
                    </a:cubicBezTo>
                    <a:cubicBezTo>
                      <a:pt x="0" y="885"/>
                      <a:pt x="177" y="1126"/>
                      <a:pt x="389" y="1126"/>
                    </a:cubicBezTo>
                    <a:cubicBezTo>
                      <a:pt x="595" y="1126"/>
                      <a:pt x="771" y="885"/>
                      <a:pt x="771" y="567"/>
                    </a:cubicBezTo>
                    <a:cubicBezTo>
                      <a:pt x="771" y="270"/>
                      <a:pt x="595" y="1"/>
                      <a:pt x="38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0" name="Google Shape;1830;g34fee0a54b2_4_212"/>
              <p:cNvSpPr/>
              <p:nvPr/>
            </p:nvSpPr>
            <p:spPr>
              <a:xfrm>
                <a:off x="3753885" y="2037346"/>
                <a:ext cx="4128" cy="37861"/>
              </a:xfrm>
              <a:custGeom>
                <a:avLst/>
                <a:gdLst/>
                <a:ahLst/>
                <a:cxnLst/>
                <a:rect l="l" t="t" r="r" b="b"/>
                <a:pathLst>
                  <a:path w="122" h="1119" extrusionOk="0">
                    <a:moveTo>
                      <a:pt x="65" y="1"/>
                    </a:moveTo>
                    <a:cubicBezTo>
                      <a:pt x="29" y="1"/>
                      <a:pt x="1" y="29"/>
                      <a:pt x="1" y="58"/>
                    </a:cubicBezTo>
                    <a:lnTo>
                      <a:pt x="1" y="1062"/>
                    </a:lnTo>
                    <a:cubicBezTo>
                      <a:pt x="1" y="1090"/>
                      <a:pt x="29" y="1119"/>
                      <a:pt x="65" y="1119"/>
                    </a:cubicBezTo>
                    <a:cubicBezTo>
                      <a:pt x="93" y="1119"/>
                      <a:pt x="121" y="1090"/>
                      <a:pt x="121" y="1062"/>
                    </a:cubicBezTo>
                    <a:lnTo>
                      <a:pt x="121" y="58"/>
                    </a:lnTo>
                    <a:cubicBezTo>
                      <a:pt x="121" y="29"/>
                      <a:pt x="93" y="1"/>
                      <a:pt x="6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1" name="Google Shape;1831;g34fee0a54b2_4_212"/>
              <p:cNvSpPr/>
              <p:nvPr/>
            </p:nvSpPr>
            <p:spPr>
              <a:xfrm>
                <a:off x="3771852" y="2041440"/>
                <a:ext cx="20132" cy="31873"/>
              </a:xfrm>
              <a:custGeom>
                <a:avLst/>
                <a:gdLst/>
                <a:ahLst/>
                <a:cxnLst/>
                <a:rect l="l" t="t" r="r" b="b"/>
                <a:pathLst>
                  <a:path w="595" h="942" extrusionOk="0">
                    <a:moveTo>
                      <a:pt x="0" y="0"/>
                    </a:moveTo>
                    <a:lnTo>
                      <a:pt x="0" y="941"/>
                    </a:lnTo>
                    <a:lnTo>
                      <a:pt x="595" y="941"/>
                    </a:lnTo>
                    <a:lnTo>
                      <a:pt x="59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2" name="Google Shape;1832;g34fee0a54b2_4_212"/>
              <p:cNvSpPr/>
              <p:nvPr/>
            </p:nvSpPr>
            <p:spPr>
              <a:xfrm>
                <a:off x="3803929" y="2039274"/>
                <a:ext cx="32820" cy="35933"/>
              </a:xfrm>
              <a:custGeom>
                <a:avLst/>
                <a:gdLst/>
                <a:ahLst/>
                <a:cxnLst/>
                <a:rect l="l" t="t" r="r" b="b"/>
                <a:pathLst>
                  <a:path w="970" h="1062" extrusionOk="0">
                    <a:moveTo>
                      <a:pt x="849" y="121"/>
                    </a:moveTo>
                    <a:lnTo>
                      <a:pt x="849" y="948"/>
                    </a:lnTo>
                    <a:lnTo>
                      <a:pt x="114" y="948"/>
                    </a:lnTo>
                    <a:lnTo>
                      <a:pt x="114" y="121"/>
                    </a:lnTo>
                    <a:close/>
                    <a:moveTo>
                      <a:pt x="57" y="1"/>
                    </a:moveTo>
                    <a:cubicBezTo>
                      <a:pt x="29" y="1"/>
                      <a:pt x="0" y="29"/>
                      <a:pt x="0" y="64"/>
                    </a:cubicBezTo>
                    <a:lnTo>
                      <a:pt x="0" y="1005"/>
                    </a:lnTo>
                    <a:cubicBezTo>
                      <a:pt x="0" y="1033"/>
                      <a:pt x="29" y="1062"/>
                      <a:pt x="57" y="1062"/>
                    </a:cubicBezTo>
                    <a:lnTo>
                      <a:pt x="913" y="1062"/>
                    </a:lnTo>
                    <a:cubicBezTo>
                      <a:pt x="941" y="1062"/>
                      <a:pt x="970" y="1033"/>
                      <a:pt x="970" y="1005"/>
                    </a:cubicBezTo>
                    <a:lnTo>
                      <a:pt x="970" y="64"/>
                    </a:lnTo>
                    <a:cubicBezTo>
                      <a:pt x="970" y="29"/>
                      <a:pt x="941" y="1"/>
                      <a:pt x="91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3" name="Google Shape;1833;g34fee0a54b2_4_212"/>
              <p:cNvSpPr/>
              <p:nvPr/>
            </p:nvSpPr>
            <p:spPr>
              <a:xfrm>
                <a:off x="3847746" y="2041440"/>
                <a:ext cx="32820" cy="31873"/>
              </a:xfrm>
              <a:custGeom>
                <a:avLst/>
                <a:gdLst/>
                <a:ahLst/>
                <a:cxnLst/>
                <a:rect l="l" t="t" r="r" b="b"/>
                <a:pathLst>
                  <a:path w="970" h="942" extrusionOk="0">
                    <a:moveTo>
                      <a:pt x="0" y="0"/>
                    </a:moveTo>
                    <a:lnTo>
                      <a:pt x="0" y="941"/>
                    </a:lnTo>
                    <a:lnTo>
                      <a:pt x="969" y="941"/>
                    </a:lnTo>
                    <a:lnTo>
                      <a:pt x="96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4" name="Google Shape;1834;g34fee0a54b2_4_212"/>
              <p:cNvSpPr/>
              <p:nvPr/>
            </p:nvSpPr>
            <p:spPr>
              <a:xfrm>
                <a:off x="3892477" y="2026924"/>
                <a:ext cx="25173" cy="64320"/>
              </a:xfrm>
              <a:custGeom>
                <a:avLst/>
                <a:gdLst/>
                <a:ahLst/>
                <a:cxnLst/>
                <a:rect l="l" t="t" r="r" b="b"/>
                <a:pathLst>
                  <a:path w="744" h="1901" extrusionOk="0">
                    <a:moveTo>
                      <a:pt x="349" y="0"/>
                    </a:moveTo>
                    <a:cubicBezTo>
                      <a:pt x="332" y="0"/>
                      <a:pt x="315" y="4"/>
                      <a:pt x="298" y="12"/>
                    </a:cubicBezTo>
                    <a:cubicBezTo>
                      <a:pt x="270" y="12"/>
                      <a:pt x="241" y="40"/>
                      <a:pt x="241" y="75"/>
                    </a:cubicBezTo>
                    <a:cubicBezTo>
                      <a:pt x="270" y="104"/>
                      <a:pt x="298" y="132"/>
                      <a:pt x="326" y="132"/>
                    </a:cubicBezTo>
                    <a:cubicBezTo>
                      <a:pt x="336" y="123"/>
                      <a:pt x="346" y="120"/>
                      <a:pt x="357" y="120"/>
                    </a:cubicBezTo>
                    <a:cubicBezTo>
                      <a:pt x="377" y="120"/>
                      <a:pt x="399" y="132"/>
                      <a:pt x="418" y="132"/>
                    </a:cubicBezTo>
                    <a:cubicBezTo>
                      <a:pt x="447" y="160"/>
                      <a:pt x="475" y="252"/>
                      <a:pt x="503" y="309"/>
                    </a:cubicBezTo>
                    <a:cubicBezTo>
                      <a:pt x="503" y="366"/>
                      <a:pt x="475" y="429"/>
                      <a:pt x="475" y="514"/>
                    </a:cubicBezTo>
                    <a:cubicBezTo>
                      <a:pt x="475" y="542"/>
                      <a:pt x="447" y="606"/>
                      <a:pt x="447" y="663"/>
                    </a:cubicBezTo>
                    <a:cubicBezTo>
                      <a:pt x="447" y="783"/>
                      <a:pt x="475" y="868"/>
                      <a:pt x="532" y="960"/>
                    </a:cubicBezTo>
                    <a:cubicBezTo>
                      <a:pt x="503" y="988"/>
                      <a:pt x="475" y="1016"/>
                      <a:pt x="447" y="1045"/>
                    </a:cubicBezTo>
                    <a:lnTo>
                      <a:pt x="447" y="1278"/>
                    </a:lnTo>
                    <a:lnTo>
                      <a:pt x="447" y="1313"/>
                    </a:lnTo>
                    <a:cubicBezTo>
                      <a:pt x="475" y="1455"/>
                      <a:pt x="447" y="1575"/>
                      <a:pt x="390" y="1667"/>
                    </a:cubicBezTo>
                    <a:cubicBezTo>
                      <a:pt x="344" y="1728"/>
                      <a:pt x="273" y="1775"/>
                      <a:pt x="202" y="1775"/>
                    </a:cubicBezTo>
                    <a:cubicBezTo>
                      <a:pt x="174" y="1775"/>
                      <a:pt x="147" y="1768"/>
                      <a:pt x="121" y="1752"/>
                    </a:cubicBezTo>
                    <a:cubicBezTo>
                      <a:pt x="107" y="1738"/>
                      <a:pt x="93" y="1731"/>
                      <a:pt x="79" y="1731"/>
                    </a:cubicBezTo>
                    <a:cubicBezTo>
                      <a:pt x="65" y="1731"/>
                      <a:pt x="50" y="1738"/>
                      <a:pt x="36" y="1752"/>
                    </a:cubicBezTo>
                    <a:cubicBezTo>
                      <a:pt x="1" y="1780"/>
                      <a:pt x="36" y="1809"/>
                      <a:pt x="65" y="1844"/>
                    </a:cubicBezTo>
                    <a:cubicBezTo>
                      <a:pt x="93" y="1872"/>
                      <a:pt x="150" y="1901"/>
                      <a:pt x="213" y="1901"/>
                    </a:cubicBezTo>
                    <a:cubicBezTo>
                      <a:pt x="326" y="1901"/>
                      <a:pt x="447" y="1809"/>
                      <a:pt x="503" y="1724"/>
                    </a:cubicBezTo>
                    <a:cubicBezTo>
                      <a:pt x="567" y="1604"/>
                      <a:pt x="595" y="1455"/>
                      <a:pt x="567" y="1278"/>
                    </a:cubicBezTo>
                    <a:lnTo>
                      <a:pt x="567" y="1250"/>
                    </a:lnTo>
                    <a:lnTo>
                      <a:pt x="567" y="1101"/>
                    </a:lnTo>
                    <a:cubicBezTo>
                      <a:pt x="567" y="1073"/>
                      <a:pt x="595" y="1045"/>
                      <a:pt x="623" y="1045"/>
                    </a:cubicBezTo>
                    <a:cubicBezTo>
                      <a:pt x="623" y="1016"/>
                      <a:pt x="652" y="1016"/>
                      <a:pt x="652" y="1016"/>
                    </a:cubicBezTo>
                    <a:cubicBezTo>
                      <a:pt x="660" y="1025"/>
                      <a:pt x="668" y="1028"/>
                      <a:pt x="677" y="1028"/>
                    </a:cubicBezTo>
                    <a:cubicBezTo>
                      <a:pt x="697" y="1028"/>
                      <a:pt x="719" y="1008"/>
                      <a:pt x="744" y="988"/>
                    </a:cubicBezTo>
                    <a:cubicBezTo>
                      <a:pt x="744" y="960"/>
                      <a:pt x="744" y="924"/>
                      <a:pt x="708" y="924"/>
                    </a:cubicBezTo>
                    <a:cubicBezTo>
                      <a:pt x="680" y="924"/>
                      <a:pt x="680" y="896"/>
                      <a:pt x="680" y="896"/>
                    </a:cubicBezTo>
                    <a:cubicBezTo>
                      <a:pt x="595" y="896"/>
                      <a:pt x="567" y="783"/>
                      <a:pt x="567" y="663"/>
                    </a:cubicBezTo>
                    <a:cubicBezTo>
                      <a:pt x="567" y="634"/>
                      <a:pt x="567" y="571"/>
                      <a:pt x="595" y="514"/>
                    </a:cubicBezTo>
                    <a:cubicBezTo>
                      <a:pt x="595" y="458"/>
                      <a:pt x="623" y="366"/>
                      <a:pt x="623" y="281"/>
                    </a:cubicBezTo>
                    <a:cubicBezTo>
                      <a:pt x="595" y="189"/>
                      <a:pt x="532" y="104"/>
                      <a:pt x="475" y="40"/>
                    </a:cubicBezTo>
                    <a:cubicBezTo>
                      <a:pt x="435" y="20"/>
                      <a:pt x="391" y="0"/>
                      <a:pt x="34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5" name="Google Shape;1835;g34fee0a54b2_4_212"/>
              <p:cNvSpPr/>
              <p:nvPr/>
            </p:nvSpPr>
            <p:spPr>
              <a:xfrm>
                <a:off x="3928411" y="2028278"/>
                <a:ext cx="11030" cy="59854"/>
              </a:xfrm>
              <a:custGeom>
                <a:avLst/>
                <a:gdLst/>
                <a:ahLst/>
                <a:cxnLst/>
                <a:rect l="l" t="t" r="r" b="b"/>
                <a:pathLst>
                  <a:path w="326" h="1769" extrusionOk="0">
                    <a:moveTo>
                      <a:pt x="35" y="0"/>
                    </a:moveTo>
                    <a:cubicBezTo>
                      <a:pt x="0" y="35"/>
                      <a:pt x="0" y="64"/>
                      <a:pt x="0" y="92"/>
                    </a:cubicBezTo>
                    <a:cubicBezTo>
                      <a:pt x="212" y="594"/>
                      <a:pt x="212" y="1182"/>
                      <a:pt x="0" y="1684"/>
                    </a:cubicBezTo>
                    <a:cubicBezTo>
                      <a:pt x="0" y="1712"/>
                      <a:pt x="0" y="1769"/>
                      <a:pt x="35" y="1769"/>
                    </a:cubicBezTo>
                    <a:lnTo>
                      <a:pt x="64" y="1769"/>
                    </a:lnTo>
                    <a:cubicBezTo>
                      <a:pt x="92" y="1769"/>
                      <a:pt x="120" y="1769"/>
                      <a:pt x="120" y="1740"/>
                    </a:cubicBezTo>
                    <a:cubicBezTo>
                      <a:pt x="326" y="1210"/>
                      <a:pt x="326" y="594"/>
                      <a:pt x="120" y="64"/>
                    </a:cubicBezTo>
                    <a:cubicBezTo>
                      <a:pt x="92" y="35"/>
                      <a:pt x="64" y="0"/>
                      <a:pt x="3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6" name="Google Shape;1836;g34fee0a54b2_4_212"/>
              <p:cNvSpPr/>
              <p:nvPr/>
            </p:nvSpPr>
            <p:spPr>
              <a:xfrm>
                <a:off x="3941573" y="2027296"/>
                <a:ext cx="14854" cy="68990"/>
              </a:xfrm>
              <a:custGeom>
                <a:avLst/>
                <a:gdLst/>
                <a:ahLst/>
                <a:cxnLst/>
                <a:rect l="l" t="t" r="r" b="b"/>
                <a:pathLst>
                  <a:path w="439" h="2039" extrusionOk="0">
                    <a:moveTo>
                      <a:pt x="85" y="1"/>
                    </a:moveTo>
                    <a:cubicBezTo>
                      <a:pt x="57" y="29"/>
                      <a:pt x="28" y="64"/>
                      <a:pt x="57" y="93"/>
                    </a:cubicBezTo>
                    <a:cubicBezTo>
                      <a:pt x="319" y="680"/>
                      <a:pt x="290" y="1387"/>
                      <a:pt x="0" y="1946"/>
                    </a:cubicBezTo>
                    <a:cubicBezTo>
                      <a:pt x="0" y="1975"/>
                      <a:pt x="0" y="2038"/>
                      <a:pt x="28" y="2038"/>
                    </a:cubicBezTo>
                    <a:lnTo>
                      <a:pt x="57" y="2038"/>
                    </a:lnTo>
                    <a:cubicBezTo>
                      <a:pt x="85" y="2038"/>
                      <a:pt x="85" y="2038"/>
                      <a:pt x="113" y="2010"/>
                    </a:cubicBezTo>
                    <a:cubicBezTo>
                      <a:pt x="439" y="1416"/>
                      <a:pt x="439" y="652"/>
                      <a:pt x="142" y="29"/>
                    </a:cubicBezTo>
                    <a:cubicBezTo>
                      <a:pt x="142" y="1"/>
                      <a:pt x="113" y="1"/>
                      <a:pt x="8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7" name="Google Shape;1837;g34fee0a54b2_4_212"/>
              <p:cNvSpPr/>
              <p:nvPr/>
            </p:nvSpPr>
            <p:spPr>
              <a:xfrm>
                <a:off x="3622264" y="2026924"/>
                <a:ext cx="24903" cy="64320"/>
              </a:xfrm>
              <a:custGeom>
                <a:avLst/>
                <a:gdLst/>
                <a:ahLst/>
                <a:cxnLst/>
                <a:rect l="l" t="t" r="r" b="b"/>
                <a:pathLst>
                  <a:path w="736" h="1901" extrusionOk="0">
                    <a:moveTo>
                      <a:pt x="417" y="0"/>
                    </a:moveTo>
                    <a:cubicBezTo>
                      <a:pt x="367" y="0"/>
                      <a:pt x="309" y="20"/>
                      <a:pt x="269" y="40"/>
                    </a:cubicBezTo>
                    <a:cubicBezTo>
                      <a:pt x="205" y="104"/>
                      <a:pt x="149" y="189"/>
                      <a:pt x="149" y="281"/>
                    </a:cubicBezTo>
                    <a:cubicBezTo>
                      <a:pt x="120" y="366"/>
                      <a:pt x="149" y="458"/>
                      <a:pt x="149" y="514"/>
                    </a:cubicBezTo>
                    <a:cubicBezTo>
                      <a:pt x="177" y="571"/>
                      <a:pt x="177" y="634"/>
                      <a:pt x="177" y="663"/>
                    </a:cubicBezTo>
                    <a:cubicBezTo>
                      <a:pt x="177" y="783"/>
                      <a:pt x="149" y="896"/>
                      <a:pt x="64" y="896"/>
                    </a:cubicBezTo>
                    <a:lnTo>
                      <a:pt x="64" y="924"/>
                    </a:lnTo>
                    <a:cubicBezTo>
                      <a:pt x="28" y="924"/>
                      <a:pt x="0" y="960"/>
                      <a:pt x="0" y="988"/>
                    </a:cubicBezTo>
                    <a:cubicBezTo>
                      <a:pt x="20" y="1008"/>
                      <a:pt x="44" y="1028"/>
                      <a:pt x="66" y="1028"/>
                    </a:cubicBezTo>
                    <a:cubicBezTo>
                      <a:pt x="75" y="1028"/>
                      <a:pt x="84" y="1025"/>
                      <a:pt x="92" y="1016"/>
                    </a:cubicBezTo>
                    <a:cubicBezTo>
                      <a:pt x="120" y="1016"/>
                      <a:pt x="120" y="1016"/>
                      <a:pt x="120" y="1045"/>
                    </a:cubicBezTo>
                    <a:cubicBezTo>
                      <a:pt x="149" y="1045"/>
                      <a:pt x="177" y="1073"/>
                      <a:pt x="177" y="1101"/>
                    </a:cubicBezTo>
                    <a:cubicBezTo>
                      <a:pt x="205" y="1137"/>
                      <a:pt x="177" y="1193"/>
                      <a:pt x="177" y="1250"/>
                    </a:cubicBezTo>
                    <a:lnTo>
                      <a:pt x="177" y="1278"/>
                    </a:lnTo>
                    <a:cubicBezTo>
                      <a:pt x="149" y="1455"/>
                      <a:pt x="177" y="1604"/>
                      <a:pt x="269" y="1724"/>
                    </a:cubicBezTo>
                    <a:cubicBezTo>
                      <a:pt x="325" y="1809"/>
                      <a:pt x="446" y="1901"/>
                      <a:pt x="559" y="1901"/>
                    </a:cubicBezTo>
                    <a:cubicBezTo>
                      <a:pt x="594" y="1901"/>
                      <a:pt x="651" y="1872"/>
                      <a:pt x="707" y="1844"/>
                    </a:cubicBezTo>
                    <a:cubicBezTo>
                      <a:pt x="736" y="1809"/>
                      <a:pt x="736" y="1780"/>
                      <a:pt x="707" y="1752"/>
                    </a:cubicBezTo>
                    <a:cubicBezTo>
                      <a:pt x="707" y="1738"/>
                      <a:pt x="693" y="1731"/>
                      <a:pt x="676" y="1731"/>
                    </a:cubicBezTo>
                    <a:cubicBezTo>
                      <a:pt x="658" y="1731"/>
                      <a:pt x="637" y="1738"/>
                      <a:pt x="623" y="1752"/>
                    </a:cubicBezTo>
                    <a:cubicBezTo>
                      <a:pt x="597" y="1768"/>
                      <a:pt x="570" y="1775"/>
                      <a:pt x="542" y="1775"/>
                    </a:cubicBezTo>
                    <a:cubicBezTo>
                      <a:pt x="471" y="1775"/>
                      <a:pt x="400" y="1728"/>
                      <a:pt x="354" y="1667"/>
                    </a:cubicBezTo>
                    <a:cubicBezTo>
                      <a:pt x="297" y="1575"/>
                      <a:pt x="269" y="1455"/>
                      <a:pt x="297" y="1313"/>
                    </a:cubicBezTo>
                    <a:lnTo>
                      <a:pt x="297" y="1278"/>
                    </a:lnTo>
                    <a:cubicBezTo>
                      <a:pt x="297" y="1193"/>
                      <a:pt x="325" y="1137"/>
                      <a:pt x="297" y="1045"/>
                    </a:cubicBezTo>
                    <a:cubicBezTo>
                      <a:pt x="269" y="1016"/>
                      <a:pt x="241" y="988"/>
                      <a:pt x="205" y="960"/>
                    </a:cubicBezTo>
                    <a:cubicBezTo>
                      <a:pt x="269" y="868"/>
                      <a:pt x="297" y="783"/>
                      <a:pt x="297" y="663"/>
                    </a:cubicBezTo>
                    <a:cubicBezTo>
                      <a:pt x="297" y="606"/>
                      <a:pt x="297" y="542"/>
                      <a:pt x="269" y="514"/>
                    </a:cubicBezTo>
                    <a:cubicBezTo>
                      <a:pt x="269" y="429"/>
                      <a:pt x="241" y="366"/>
                      <a:pt x="269" y="309"/>
                    </a:cubicBezTo>
                    <a:cubicBezTo>
                      <a:pt x="269" y="252"/>
                      <a:pt x="297" y="160"/>
                      <a:pt x="354" y="132"/>
                    </a:cubicBezTo>
                    <a:cubicBezTo>
                      <a:pt x="373" y="132"/>
                      <a:pt x="395" y="120"/>
                      <a:pt x="416" y="120"/>
                    </a:cubicBezTo>
                    <a:cubicBezTo>
                      <a:pt x="426" y="120"/>
                      <a:pt x="436" y="123"/>
                      <a:pt x="446" y="132"/>
                    </a:cubicBezTo>
                    <a:cubicBezTo>
                      <a:pt x="474" y="132"/>
                      <a:pt x="502" y="104"/>
                      <a:pt x="502" y="75"/>
                    </a:cubicBezTo>
                    <a:cubicBezTo>
                      <a:pt x="502" y="40"/>
                      <a:pt x="502" y="12"/>
                      <a:pt x="474" y="12"/>
                    </a:cubicBezTo>
                    <a:cubicBezTo>
                      <a:pt x="457" y="4"/>
                      <a:pt x="438" y="0"/>
                      <a:pt x="41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8" name="Google Shape;1838;g34fee0a54b2_4_212"/>
              <p:cNvSpPr/>
              <p:nvPr/>
            </p:nvSpPr>
            <p:spPr>
              <a:xfrm>
                <a:off x="3600474" y="2028278"/>
                <a:ext cx="11978" cy="59854"/>
              </a:xfrm>
              <a:custGeom>
                <a:avLst/>
                <a:gdLst/>
                <a:ahLst/>
                <a:cxnLst/>
                <a:rect l="l" t="t" r="r" b="b"/>
                <a:pathLst>
                  <a:path w="354" h="1769" extrusionOk="0">
                    <a:moveTo>
                      <a:pt x="290" y="0"/>
                    </a:moveTo>
                    <a:cubicBezTo>
                      <a:pt x="262" y="0"/>
                      <a:pt x="234" y="35"/>
                      <a:pt x="234" y="64"/>
                    </a:cubicBezTo>
                    <a:cubicBezTo>
                      <a:pt x="0" y="594"/>
                      <a:pt x="0" y="1210"/>
                      <a:pt x="205" y="1740"/>
                    </a:cubicBezTo>
                    <a:cubicBezTo>
                      <a:pt x="234" y="1769"/>
                      <a:pt x="234" y="1769"/>
                      <a:pt x="262" y="1769"/>
                    </a:cubicBezTo>
                    <a:lnTo>
                      <a:pt x="290" y="1769"/>
                    </a:lnTo>
                    <a:cubicBezTo>
                      <a:pt x="319" y="1769"/>
                      <a:pt x="319" y="1712"/>
                      <a:pt x="319" y="1684"/>
                    </a:cubicBezTo>
                    <a:cubicBezTo>
                      <a:pt x="113" y="1182"/>
                      <a:pt x="113" y="594"/>
                      <a:pt x="319" y="92"/>
                    </a:cubicBezTo>
                    <a:cubicBezTo>
                      <a:pt x="354" y="64"/>
                      <a:pt x="319" y="35"/>
                      <a:pt x="29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9" name="Google Shape;1839;g34fee0a54b2_4_212"/>
              <p:cNvSpPr/>
              <p:nvPr/>
            </p:nvSpPr>
            <p:spPr>
              <a:xfrm>
                <a:off x="3583454" y="2027296"/>
                <a:ext cx="14887" cy="6899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2039" extrusionOk="0">
                    <a:moveTo>
                      <a:pt x="355" y="1"/>
                    </a:moveTo>
                    <a:cubicBezTo>
                      <a:pt x="326" y="1"/>
                      <a:pt x="291" y="1"/>
                      <a:pt x="291" y="29"/>
                    </a:cubicBezTo>
                    <a:cubicBezTo>
                      <a:pt x="1" y="652"/>
                      <a:pt x="29" y="1416"/>
                      <a:pt x="326" y="2010"/>
                    </a:cubicBezTo>
                    <a:cubicBezTo>
                      <a:pt x="355" y="2038"/>
                      <a:pt x="355" y="2038"/>
                      <a:pt x="383" y="2038"/>
                    </a:cubicBezTo>
                    <a:lnTo>
                      <a:pt x="411" y="2038"/>
                    </a:lnTo>
                    <a:cubicBezTo>
                      <a:pt x="440" y="2038"/>
                      <a:pt x="440" y="1975"/>
                      <a:pt x="440" y="1946"/>
                    </a:cubicBezTo>
                    <a:cubicBezTo>
                      <a:pt x="150" y="1387"/>
                      <a:pt x="114" y="680"/>
                      <a:pt x="383" y="93"/>
                    </a:cubicBezTo>
                    <a:cubicBezTo>
                      <a:pt x="411" y="64"/>
                      <a:pt x="383" y="29"/>
                      <a:pt x="35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" name="Google Shape;1844;g34fee0a54b2_7_1"/>
          <p:cNvSpPr txBox="1">
            <a:spLocks noGrp="1"/>
          </p:cNvSpPr>
          <p:nvPr>
            <p:ph type="title"/>
          </p:nvPr>
        </p:nvSpPr>
        <p:spPr>
          <a:xfrm>
            <a:off x="3364225" y="2387100"/>
            <a:ext cx="5553000" cy="8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4600"/>
              <a:t>React.Suspense</a:t>
            </a:r>
            <a:endParaRPr sz="4600"/>
          </a:p>
        </p:txBody>
      </p:sp>
      <p:sp>
        <p:nvSpPr>
          <p:cNvPr id="1845" name="Google Shape;1845;g34fee0a54b2_7_1"/>
          <p:cNvSpPr txBox="1">
            <a:spLocks noGrp="1"/>
          </p:cNvSpPr>
          <p:nvPr>
            <p:ph type="title" idx="2"/>
          </p:nvPr>
        </p:nvSpPr>
        <p:spPr>
          <a:xfrm>
            <a:off x="6780125" y="1422091"/>
            <a:ext cx="1652100" cy="9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846" name="Google Shape;1846;g34fee0a54b2_7_1"/>
          <p:cNvSpPr txBox="1">
            <a:spLocks noGrp="1"/>
          </p:cNvSpPr>
          <p:nvPr>
            <p:ph type="subTitle" idx="1"/>
          </p:nvPr>
        </p:nvSpPr>
        <p:spPr>
          <a:xfrm>
            <a:off x="4641350" y="3314902"/>
            <a:ext cx="3790800" cy="3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Описание и примери</a:t>
            </a:r>
            <a:endParaRPr/>
          </a:p>
        </p:txBody>
      </p:sp>
      <p:sp>
        <p:nvSpPr>
          <p:cNvPr id="1847" name="Google Shape;1847;g34fee0a54b2_7_1"/>
          <p:cNvSpPr/>
          <p:nvPr/>
        </p:nvSpPr>
        <p:spPr>
          <a:xfrm>
            <a:off x="5875325" y="820875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48" name="Google Shape;1848;g34fee0a54b2_7_1"/>
          <p:cNvGrpSpPr/>
          <p:nvPr/>
        </p:nvGrpSpPr>
        <p:grpSpPr>
          <a:xfrm>
            <a:off x="854574" y="820873"/>
            <a:ext cx="3441443" cy="3783271"/>
            <a:chOff x="410174" y="820873"/>
            <a:chExt cx="3441443" cy="3783271"/>
          </a:xfrm>
        </p:grpSpPr>
        <p:grpSp>
          <p:nvGrpSpPr>
            <p:cNvPr id="1849" name="Google Shape;1849;g34fee0a54b2_7_1"/>
            <p:cNvGrpSpPr/>
            <p:nvPr/>
          </p:nvGrpSpPr>
          <p:grpSpPr>
            <a:xfrm>
              <a:off x="1055631" y="820873"/>
              <a:ext cx="2602889" cy="3783271"/>
              <a:chOff x="1055631" y="820873"/>
              <a:chExt cx="2602889" cy="3783271"/>
            </a:xfrm>
          </p:grpSpPr>
          <p:sp>
            <p:nvSpPr>
              <p:cNvPr id="1850" name="Google Shape;1850;g34fee0a54b2_7_1"/>
              <p:cNvSpPr/>
              <p:nvPr/>
            </p:nvSpPr>
            <p:spPr>
              <a:xfrm>
                <a:off x="1055631" y="1799489"/>
                <a:ext cx="2394769" cy="1973794"/>
              </a:xfrm>
              <a:custGeom>
                <a:avLst/>
                <a:gdLst/>
                <a:ahLst/>
                <a:cxnLst/>
                <a:rect l="l" t="t" r="r" b="b"/>
                <a:pathLst>
                  <a:path w="42568" h="35085" extrusionOk="0">
                    <a:moveTo>
                      <a:pt x="28184" y="1"/>
                    </a:moveTo>
                    <a:cubicBezTo>
                      <a:pt x="27147" y="1"/>
                      <a:pt x="26108" y="74"/>
                      <a:pt x="25087" y="208"/>
                    </a:cubicBezTo>
                    <a:cubicBezTo>
                      <a:pt x="23049" y="477"/>
                      <a:pt x="21019" y="979"/>
                      <a:pt x="19130" y="1771"/>
                    </a:cubicBezTo>
                    <a:cubicBezTo>
                      <a:pt x="14857" y="3603"/>
                      <a:pt x="12530" y="8343"/>
                      <a:pt x="9049" y="11237"/>
                    </a:cubicBezTo>
                    <a:cubicBezTo>
                      <a:pt x="6750" y="13118"/>
                      <a:pt x="3920" y="13918"/>
                      <a:pt x="2357" y="16514"/>
                    </a:cubicBezTo>
                    <a:cubicBezTo>
                      <a:pt x="616" y="19344"/>
                      <a:pt x="1" y="22527"/>
                      <a:pt x="1182" y="25739"/>
                    </a:cubicBezTo>
                    <a:cubicBezTo>
                      <a:pt x="1239" y="25824"/>
                      <a:pt x="1267" y="25944"/>
                      <a:pt x="1296" y="26065"/>
                    </a:cubicBezTo>
                    <a:cubicBezTo>
                      <a:pt x="2654" y="29276"/>
                      <a:pt x="5484" y="31752"/>
                      <a:pt x="8695" y="33167"/>
                    </a:cubicBezTo>
                    <a:cubicBezTo>
                      <a:pt x="11999" y="34639"/>
                      <a:pt x="15685" y="35049"/>
                      <a:pt x="19279" y="35084"/>
                    </a:cubicBezTo>
                    <a:cubicBezTo>
                      <a:pt x="22519" y="35084"/>
                      <a:pt x="25822" y="34759"/>
                      <a:pt x="28624" y="33167"/>
                    </a:cubicBezTo>
                    <a:cubicBezTo>
                      <a:pt x="31807" y="31335"/>
                      <a:pt x="32097" y="28951"/>
                      <a:pt x="33307" y="25916"/>
                    </a:cubicBezTo>
                    <a:cubicBezTo>
                      <a:pt x="34340" y="23320"/>
                      <a:pt x="36936" y="21403"/>
                      <a:pt x="38641" y="19280"/>
                    </a:cubicBezTo>
                    <a:cubicBezTo>
                      <a:pt x="41032" y="16337"/>
                      <a:pt x="42567" y="12411"/>
                      <a:pt x="41683" y="8697"/>
                    </a:cubicBezTo>
                    <a:cubicBezTo>
                      <a:pt x="40884" y="5400"/>
                      <a:pt x="38231" y="2719"/>
                      <a:pt x="35104" y="1333"/>
                    </a:cubicBezTo>
                    <a:cubicBezTo>
                      <a:pt x="32933" y="387"/>
                      <a:pt x="30559" y="1"/>
                      <a:pt x="2818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1" name="Google Shape;1851;g34fee0a54b2_7_1"/>
              <p:cNvSpPr/>
              <p:nvPr/>
            </p:nvSpPr>
            <p:spPr>
              <a:xfrm rot="-4097330">
                <a:off x="2625558" y="878381"/>
                <a:ext cx="815923" cy="1020571"/>
              </a:xfrm>
              <a:custGeom>
                <a:avLst/>
                <a:gdLst/>
                <a:ahLst/>
                <a:cxnLst/>
                <a:rect l="l" t="t" r="r" b="b"/>
                <a:pathLst>
                  <a:path w="7690" h="9619" extrusionOk="0">
                    <a:moveTo>
                      <a:pt x="1814" y="0"/>
                    </a:moveTo>
                    <a:cubicBezTo>
                      <a:pt x="1314" y="0"/>
                      <a:pt x="835" y="161"/>
                      <a:pt x="503" y="527"/>
                    </a:cubicBezTo>
                    <a:cubicBezTo>
                      <a:pt x="114" y="938"/>
                      <a:pt x="1" y="1532"/>
                      <a:pt x="29" y="2063"/>
                    </a:cubicBezTo>
                    <a:cubicBezTo>
                      <a:pt x="57" y="2621"/>
                      <a:pt x="234" y="3152"/>
                      <a:pt x="383" y="3683"/>
                    </a:cubicBezTo>
                    <a:cubicBezTo>
                      <a:pt x="913" y="5777"/>
                      <a:pt x="149" y="9017"/>
                      <a:pt x="3064" y="9547"/>
                    </a:cubicBezTo>
                    <a:cubicBezTo>
                      <a:pt x="3307" y="9596"/>
                      <a:pt x="3542" y="9619"/>
                      <a:pt x="3768" y="9619"/>
                    </a:cubicBezTo>
                    <a:cubicBezTo>
                      <a:pt x="6281" y="9619"/>
                      <a:pt x="7690" y="6774"/>
                      <a:pt x="7365" y="4418"/>
                    </a:cubicBezTo>
                    <a:cubicBezTo>
                      <a:pt x="7252" y="3739"/>
                      <a:pt x="6983" y="3060"/>
                      <a:pt x="6573" y="2501"/>
                    </a:cubicBezTo>
                    <a:cubicBezTo>
                      <a:pt x="6276" y="2119"/>
                      <a:pt x="5922" y="1822"/>
                      <a:pt x="5512" y="1589"/>
                    </a:cubicBezTo>
                    <a:cubicBezTo>
                      <a:pt x="5129" y="1383"/>
                      <a:pt x="4684" y="1263"/>
                      <a:pt x="4274" y="1058"/>
                    </a:cubicBezTo>
                    <a:cubicBezTo>
                      <a:pt x="3863" y="825"/>
                      <a:pt x="3474" y="527"/>
                      <a:pt x="3064" y="322"/>
                    </a:cubicBezTo>
                    <a:cubicBezTo>
                      <a:pt x="2683" y="117"/>
                      <a:pt x="2240" y="0"/>
                      <a:pt x="181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852" name="Google Shape;1852;g34fee0a54b2_7_1"/>
              <p:cNvGrpSpPr/>
              <p:nvPr/>
            </p:nvGrpSpPr>
            <p:grpSpPr>
              <a:xfrm flipH="1">
                <a:off x="1157326" y="1158393"/>
                <a:ext cx="2173351" cy="3445751"/>
                <a:chOff x="-1560073" y="555050"/>
                <a:chExt cx="2438132" cy="3865550"/>
              </a:xfrm>
            </p:grpSpPr>
            <p:sp>
              <p:nvSpPr>
                <p:cNvPr id="1853" name="Google Shape;1853;g34fee0a54b2_7_1"/>
                <p:cNvSpPr/>
                <p:nvPr/>
              </p:nvSpPr>
              <p:spPr>
                <a:xfrm>
                  <a:off x="-1035421" y="1298583"/>
                  <a:ext cx="349649" cy="7859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2" h="4815" extrusionOk="0">
                      <a:moveTo>
                        <a:pt x="670" y="1"/>
                      </a:moveTo>
                      <a:cubicBezTo>
                        <a:pt x="667" y="1"/>
                        <a:pt x="664" y="1"/>
                        <a:pt x="661" y="3"/>
                      </a:cubicBezTo>
                      <a:cubicBezTo>
                        <a:pt x="577" y="51"/>
                        <a:pt x="820" y="733"/>
                        <a:pt x="730" y="796"/>
                      </a:cubicBezTo>
                      <a:cubicBezTo>
                        <a:pt x="730" y="796"/>
                        <a:pt x="729" y="797"/>
                        <a:pt x="729" y="797"/>
                      </a:cubicBezTo>
                      <a:cubicBezTo>
                        <a:pt x="697" y="797"/>
                        <a:pt x="354" y="225"/>
                        <a:pt x="291" y="225"/>
                      </a:cubicBezTo>
                      <a:cubicBezTo>
                        <a:pt x="286" y="224"/>
                        <a:pt x="282" y="223"/>
                        <a:pt x="277" y="223"/>
                      </a:cubicBezTo>
                      <a:cubicBezTo>
                        <a:pt x="143" y="223"/>
                        <a:pt x="660" y="886"/>
                        <a:pt x="619" y="886"/>
                      </a:cubicBezTo>
                      <a:cubicBezTo>
                        <a:pt x="561" y="886"/>
                        <a:pt x="242" y="386"/>
                        <a:pt x="135" y="386"/>
                      </a:cubicBezTo>
                      <a:cubicBezTo>
                        <a:pt x="126" y="386"/>
                        <a:pt x="117" y="390"/>
                        <a:pt x="112" y="399"/>
                      </a:cubicBezTo>
                      <a:cubicBezTo>
                        <a:pt x="90" y="468"/>
                        <a:pt x="466" y="949"/>
                        <a:pt x="424" y="997"/>
                      </a:cubicBezTo>
                      <a:cubicBezTo>
                        <a:pt x="422" y="1000"/>
                        <a:pt x="419" y="1001"/>
                        <a:pt x="416" y="1001"/>
                      </a:cubicBezTo>
                      <a:cubicBezTo>
                        <a:pt x="372" y="1001"/>
                        <a:pt x="194" y="731"/>
                        <a:pt x="90" y="711"/>
                      </a:cubicBezTo>
                      <a:cubicBezTo>
                        <a:pt x="1" y="711"/>
                        <a:pt x="334" y="1171"/>
                        <a:pt x="355" y="1214"/>
                      </a:cubicBezTo>
                      <a:cubicBezTo>
                        <a:pt x="355" y="1282"/>
                        <a:pt x="508" y="1658"/>
                        <a:pt x="709" y="1901"/>
                      </a:cubicBezTo>
                      <a:cubicBezTo>
                        <a:pt x="709" y="1901"/>
                        <a:pt x="1590" y="4814"/>
                        <a:pt x="2104" y="4814"/>
                      </a:cubicBezTo>
                      <a:cubicBezTo>
                        <a:pt x="2117" y="4814"/>
                        <a:pt x="2129" y="4813"/>
                        <a:pt x="2142" y="4809"/>
                      </a:cubicBezTo>
                      <a:lnTo>
                        <a:pt x="2115" y="3265"/>
                      </a:lnTo>
                      <a:cubicBezTo>
                        <a:pt x="2115" y="3266"/>
                        <a:pt x="2115" y="3266"/>
                        <a:pt x="2114" y="3266"/>
                      </a:cubicBezTo>
                      <a:cubicBezTo>
                        <a:pt x="2075" y="3266"/>
                        <a:pt x="1259" y="1526"/>
                        <a:pt x="1259" y="1526"/>
                      </a:cubicBezTo>
                      <a:cubicBezTo>
                        <a:pt x="1259" y="1526"/>
                        <a:pt x="1349" y="664"/>
                        <a:pt x="1238" y="622"/>
                      </a:cubicBezTo>
                      <a:cubicBezTo>
                        <a:pt x="1231" y="617"/>
                        <a:pt x="1225" y="615"/>
                        <a:pt x="1219" y="615"/>
                      </a:cubicBezTo>
                      <a:cubicBezTo>
                        <a:pt x="1129" y="615"/>
                        <a:pt x="1144" y="1083"/>
                        <a:pt x="1084" y="1108"/>
                      </a:cubicBezTo>
                      <a:cubicBezTo>
                        <a:pt x="1083" y="1109"/>
                        <a:pt x="1082" y="1109"/>
                        <a:pt x="1081" y="1109"/>
                      </a:cubicBezTo>
                      <a:cubicBezTo>
                        <a:pt x="1009" y="1109"/>
                        <a:pt x="783" y="1"/>
                        <a:pt x="670" y="1"/>
                      </a:cubicBezTo>
                      <a:close/>
                    </a:path>
                  </a:pathLst>
                </a:custGeom>
                <a:solidFill>
                  <a:srgbClr val="8039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54" name="Google Shape;1854;g34fee0a54b2_7_1"/>
                <p:cNvSpPr/>
                <p:nvPr/>
              </p:nvSpPr>
              <p:spPr>
                <a:xfrm>
                  <a:off x="-700616" y="1493158"/>
                  <a:ext cx="600868" cy="6042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81" h="3702" extrusionOk="0">
                      <a:moveTo>
                        <a:pt x="2576" y="1"/>
                      </a:moveTo>
                      <a:cubicBezTo>
                        <a:pt x="2576" y="1"/>
                        <a:pt x="1698" y="550"/>
                        <a:pt x="1413" y="862"/>
                      </a:cubicBezTo>
                      <a:cubicBezTo>
                        <a:pt x="1101" y="1169"/>
                        <a:pt x="43" y="1983"/>
                        <a:pt x="43" y="1983"/>
                      </a:cubicBezTo>
                      <a:lnTo>
                        <a:pt x="1" y="3701"/>
                      </a:lnTo>
                      <a:cubicBezTo>
                        <a:pt x="1" y="3701"/>
                        <a:pt x="3681" y="1454"/>
                        <a:pt x="2576" y="1"/>
                      </a:cubicBezTo>
                      <a:close/>
                    </a:path>
                  </a:pathLst>
                </a:custGeom>
                <a:solidFill>
                  <a:srgbClr val="80FFF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55" name="Google Shape;1855;g34fee0a54b2_7_1"/>
                <p:cNvSpPr/>
                <p:nvPr/>
              </p:nvSpPr>
              <p:spPr>
                <a:xfrm>
                  <a:off x="-700616" y="1493158"/>
                  <a:ext cx="600868" cy="6042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81" h="3702" extrusionOk="0">
                      <a:moveTo>
                        <a:pt x="2576" y="1"/>
                      </a:moveTo>
                      <a:cubicBezTo>
                        <a:pt x="2576" y="1"/>
                        <a:pt x="1698" y="550"/>
                        <a:pt x="1413" y="862"/>
                      </a:cubicBezTo>
                      <a:cubicBezTo>
                        <a:pt x="1101" y="1169"/>
                        <a:pt x="43" y="1983"/>
                        <a:pt x="43" y="1983"/>
                      </a:cubicBezTo>
                      <a:lnTo>
                        <a:pt x="1" y="3701"/>
                      </a:lnTo>
                      <a:cubicBezTo>
                        <a:pt x="1" y="3701"/>
                        <a:pt x="3681" y="1454"/>
                        <a:pt x="2576" y="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56" name="Google Shape;1856;g34fee0a54b2_7_1"/>
                <p:cNvSpPr/>
                <p:nvPr/>
              </p:nvSpPr>
              <p:spPr>
                <a:xfrm>
                  <a:off x="-509788" y="1086868"/>
                  <a:ext cx="510109" cy="442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25" h="2712" extrusionOk="0">
                      <a:moveTo>
                        <a:pt x="1153" y="0"/>
                      </a:moveTo>
                      <a:cubicBezTo>
                        <a:pt x="752" y="0"/>
                        <a:pt x="360" y="187"/>
                        <a:pt x="154" y="443"/>
                      </a:cubicBezTo>
                      <a:cubicBezTo>
                        <a:pt x="0" y="639"/>
                        <a:pt x="22" y="1104"/>
                        <a:pt x="85" y="1237"/>
                      </a:cubicBezTo>
                      <a:lnTo>
                        <a:pt x="926" y="2690"/>
                      </a:lnTo>
                      <a:lnTo>
                        <a:pt x="2226" y="2690"/>
                      </a:lnTo>
                      <a:lnTo>
                        <a:pt x="2247" y="2426"/>
                      </a:lnTo>
                      <a:lnTo>
                        <a:pt x="2443" y="2712"/>
                      </a:lnTo>
                      <a:lnTo>
                        <a:pt x="3125" y="2622"/>
                      </a:lnTo>
                      <a:cubicBezTo>
                        <a:pt x="3083" y="2357"/>
                        <a:pt x="2839" y="2246"/>
                        <a:pt x="2665" y="2051"/>
                      </a:cubicBezTo>
                      <a:cubicBezTo>
                        <a:pt x="2491" y="1829"/>
                        <a:pt x="2707" y="1765"/>
                        <a:pt x="2776" y="1543"/>
                      </a:cubicBezTo>
                      <a:cubicBezTo>
                        <a:pt x="2839" y="1300"/>
                        <a:pt x="2554" y="1215"/>
                        <a:pt x="2464" y="1057"/>
                      </a:cubicBezTo>
                      <a:cubicBezTo>
                        <a:pt x="2358" y="903"/>
                        <a:pt x="2332" y="660"/>
                        <a:pt x="2226" y="486"/>
                      </a:cubicBezTo>
                      <a:cubicBezTo>
                        <a:pt x="2046" y="221"/>
                        <a:pt x="1608" y="89"/>
                        <a:pt x="1608" y="89"/>
                      </a:cubicBezTo>
                      <a:cubicBezTo>
                        <a:pt x="1461" y="28"/>
                        <a:pt x="1306" y="0"/>
                        <a:pt x="1153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57" name="Google Shape;1857;g34fee0a54b2_7_1"/>
                <p:cNvSpPr/>
                <p:nvPr/>
              </p:nvSpPr>
              <p:spPr>
                <a:xfrm>
                  <a:off x="-305249" y="953832"/>
                  <a:ext cx="169275" cy="1658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7" h="1016" extrusionOk="0">
                      <a:moveTo>
                        <a:pt x="508" y="0"/>
                      </a:moveTo>
                      <a:cubicBezTo>
                        <a:pt x="222" y="0"/>
                        <a:pt x="0" y="222"/>
                        <a:pt x="0" y="508"/>
                      </a:cubicBezTo>
                      <a:cubicBezTo>
                        <a:pt x="0" y="793"/>
                        <a:pt x="222" y="1015"/>
                        <a:pt x="508" y="1015"/>
                      </a:cubicBezTo>
                      <a:cubicBezTo>
                        <a:pt x="793" y="1015"/>
                        <a:pt x="1037" y="793"/>
                        <a:pt x="1037" y="508"/>
                      </a:cubicBezTo>
                      <a:cubicBezTo>
                        <a:pt x="1037" y="222"/>
                        <a:pt x="793" y="0"/>
                        <a:pt x="508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58" name="Google Shape;1858;g34fee0a54b2_7_1"/>
                <p:cNvSpPr/>
                <p:nvPr/>
              </p:nvSpPr>
              <p:spPr>
                <a:xfrm>
                  <a:off x="-502932" y="1162609"/>
                  <a:ext cx="334958" cy="5007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52" h="3068" extrusionOk="0">
                      <a:moveTo>
                        <a:pt x="487" y="1"/>
                      </a:moveTo>
                      <a:cubicBezTo>
                        <a:pt x="487" y="43"/>
                        <a:pt x="223" y="133"/>
                        <a:pt x="1" y="773"/>
                      </a:cubicBezTo>
                      <a:cubicBezTo>
                        <a:pt x="39" y="1520"/>
                        <a:pt x="360" y="1793"/>
                        <a:pt x="571" y="1793"/>
                      </a:cubicBezTo>
                      <a:cubicBezTo>
                        <a:pt x="596" y="1793"/>
                        <a:pt x="619" y="1790"/>
                        <a:pt x="640" y="1782"/>
                      </a:cubicBezTo>
                      <a:cubicBezTo>
                        <a:pt x="645" y="1780"/>
                        <a:pt x="649" y="1779"/>
                        <a:pt x="653" y="1779"/>
                      </a:cubicBezTo>
                      <a:cubicBezTo>
                        <a:pt x="765" y="1779"/>
                        <a:pt x="656" y="2612"/>
                        <a:pt x="508" y="2887"/>
                      </a:cubicBezTo>
                      <a:cubicBezTo>
                        <a:pt x="551" y="3017"/>
                        <a:pt x="649" y="3067"/>
                        <a:pt x="776" y="3067"/>
                      </a:cubicBezTo>
                      <a:cubicBezTo>
                        <a:pt x="1034" y="3067"/>
                        <a:pt x="1412" y="2858"/>
                        <a:pt x="1689" y="2678"/>
                      </a:cubicBezTo>
                      <a:lnTo>
                        <a:pt x="1689" y="2678"/>
                      </a:lnTo>
                      <a:cubicBezTo>
                        <a:pt x="1697" y="2680"/>
                        <a:pt x="1706" y="2681"/>
                        <a:pt x="1714" y="2681"/>
                      </a:cubicBezTo>
                      <a:cubicBezTo>
                        <a:pt x="1853" y="2681"/>
                        <a:pt x="2052" y="2422"/>
                        <a:pt x="2052" y="2422"/>
                      </a:cubicBezTo>
                      <a:lnTo>
                        <a:pt x="2052" y="2422"/>
                      </a:lnTo>
                      <a:cubicBezTo>
                        <a:pt x="2052" y="2422"/>
                        <a:pt x="1899" y="2542"/>
                        <a:pt x="1689" y="2678"/>
                      </a:cubicBezTo>
                      <a:lnTo>
                        <a:pt x="1689" y="2678"/>
                      </a:lnTo>
                      <a:cubicBezTo>
                        <a:pt x="1638" y="2665"/>
                        <a:pt x="1598" y="2606"/>
                        <a:pt x="1587" y="2470"/>
                      </a:cubicBezTo>
                      <a:cubicBezTo>
                        <a:pt x="1566" y="2248"/>
                        <a:pt x="1391" y="1677"/>
                        <a:pt x="1523" y="1386"/>
                      </a:cubicBezTo>
                      <a:cubicBezTo>
                        <a:pt x="1544" y="1365"/>
                        <a:pt x="1655" y="1301"/>
                        <a:pt x="1677" y="1280"/>
                      </a:cubicBezTo>
                      <a:cubicBezTo>
                        <a:pt x="1788" y="1232"/>
                        <a:pt x="1941" y="1058"/>
                        <a:pt x="1851" y="857"/>
                      </a:cubicBezTo>
                      <a:cubicBezTo>
                        <a:pt x="1807" y="760"/>
                        <a:pt x="1742" y="734"/>
                        <a:pt x="1680" y="734"/>
                      </a:cubicBezTo>
                      <a:cubicBezTo>
                        <a:pt x="1616" y="734"/>
                        <a:pt x="1555" y="762"/>
                        <a:pt x="1523" y="773"/>
                      </a:cubicBezTo>
                      <a:cubicBezTo>
                        <a:pt x="1499" y="773"/>
                        <a:pt x="1441" y="907"/>
                        <a:pt x="1417" y="907"/>
                      </a:cubicBezTo>
                      <a:cubicBezTo>
                        <a:pt x="1415" y="907"/>
                        <a:pt x="1414" y="906"/>
                        <a:pt x="1412" y="905"/>
                      </a:cubicBezTo>
                      <a:cubicBezTo>
                        <a:pt x="773" y="725"/>
                        <a:pt x="508" y="439"/>
                        <a:pt x="487" y="1"/>
                      </a:cubicBezTo>
                      <a:close/>
                    </a:path>
                  </a:pathLst>
                </a:custGeom>
                <a:solidFill>
                  <a:srgbClr val="8039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59" name="Google Shape;1859;g34fee0a54b2_7_1"/>
                <p:cNvSpPr/>
                <p:nvPr/>
              </p:nvSpPr>
              <p:spPr>
                <a:xfrm>
                  <a:off x="-395031" y="1424273"/>
                  <a:ext cx="87331" cy="52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5" h="322" extrusionOk="0">
                      <a:moveTo>
                        <a:pt x="458" y="1"/>
                      </a:moveTo>
                      <a:cubicBezTo>
                        <a:pt x="453" y="1"/>
                        <a:pt x="447" y="2"/>
                        <a:pt x="439" y="5"/>
                      </a:cubicBezTo>
                      <a:cubicBezTo>
                        <a:pt x="265" y="74"/>
                        <a:pt x="1" y="158"/>
                        <a:pt x="1" y="158"/>
                      </a:cubicBezTo>
                      <a:cubicBezTo>
                        <a:pt x="52" y="278"/>
                        <a:pt x="117" y="322"/>
                        <a:pt x="182" y="322"/>
                      </a:cubicBezTo>
                      <a:cubicBezTo>
                        <a:pt x="357" y="322"/>
                        <a:pt x="534" y="1"/>
                        <a:pt x="458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60" name="Google Shape;1860;g34fee0a54b2_7_1"/>
                <p:cNvSpPr/>
                <p:nvPr/>
              </p:nvSpPr>
              <p:spPr>
                <a:xfrm>
                  <a:off x="-499504" y="4100339"/>
                  <a:ext cx="162419" cy="225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5" h="1379" extrusionOk="0">
                      <a:moveTo>
                        <a:pt x="1" y="0"/>
                      </a:moveTo>
                      <a:lnTo>
                        <a:pt x="70" y="968"/>
                      </a:lnTo>
                      <a:cubicBezTo>
                        <a:pt x="70" y="968"/>
                        <a:pt x="265" y="1079"/>
                        <a:pt x="466" y="1322"/>
                      </a:cubicBezTo>
                      <a:cubicBezTo>
                        <a:pt x="498" y="1362"/>
                        <a:pt x="530" y="1379"/>
                        <a:pt x="562" y="1379"/>
                      </a:cubicBezTo>
                      <a:cubicBezTo>
                        <a:pt x="722" y="1379"/>
                        <a:pt x="863" y="947"/>
                        <a:pt x="863" y="947"/>
                      </a:cubicBezTo>
                      <a:lnTo>
                        <a:pt x="995" y="22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8039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61" name="Google Shape;1861;g34fee0a54b2_7_1"/>
                <p:cNvSpPr/>
                <p:nvPr/>
              </p:nvSpPr>
              <p:spPr>
                <a:xfrm>
                  <a:off x="166025" y="4093483"/>
                  <a:ext cx="136464" cy="1795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6" h="1100" extrusionOk="0">
                      <a:moveTo>
                        <a:pt x="0" y="0"/>
                      </a:moveTo>
                      <a:lnTo>
                        <a:pt x="286" y="925"/>
                      </a:lnTo>
                      <a:cubicBezTo>
                        <a:pt x="286" y="925"/>
                        <a:pt x="508" y="1100"/>
                        <a:pt x="598" y="1100"/>
                      </a:cubicBezTo>
                      <a:cubicBezTo>
                        <a:pt x="730" y="1100"/>
                        <a:pt x="814" y="857"/>
                        <a:pt x="814" y="857"/>
                      </a:cubicBezTo>
                      <a:lnTo>
                        <a:pt x="835" y="0"/>
                      </a:lnTo>
                      <a:close/>
                    </a:path>
                  </a:pathLst>
                </a:custGeom>
                <a:solidFill>
                  <a:srgbClr val="8039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62" name="Google Shape;1862;g34fee0a54b2_7_1"/>
                <p:cNvSpPr/>
                <p:nvPr/>
              </p:nvSpPr>
              <p:spPr>
                <a:xfrm>
                  <a:off x="-632381" y="4229783"/>
                  <a:ext cx="291864" cy="1442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8" h="884" extrusionOk="0">
                      <a:moveTo>
                        <a:pt x="1677" y="0"/>
                      </a:moveTo>
                      <a:cubicBezTo>
                        <a:pt x="1655" y="0"/>
                        <a:pt x="1629" y="22"/>
                        <a:pt x="1608" y="22"/>
                      </a:cubicBezTo>
                      <a:cubicBezTo>
                        <a:pt x="1550" y="103"/>
                        <a:pt x="1328" y="293"/>
                        <a:pt x="1189" y="293"/>
                      </a:cubicBezTo>
                      <a:cubicBezTo>
                        <a:pt x="1174" y="293"/>
                        <a:pt x="1160" y="290"/>
                        <a:pt x="1148" y="286"/>
                      </a:cubicBezTo>
                      <a:cubicBezTo>
                        <a:pt x="1058" y="244"/>
                        <a:pt x="947" y="201"/>
                        <a:pt x="926" y="175"/>
                      </a:cubicBezTo>
                      <a:cubicBezTo>
                        <a:pt x="905" y="154"/>
                        <a:pt x="862" y="154"/>
                        <a:pt x="815" y="154"/>
                      </a:cubicBezTo>
                      <a:lnTo>
                        <a:pt x="43" y="794"/>
                      </a:lnTo>
                      <a:cubicBezTo>
                        <a:pt x="1" y="815"/>
                        <a:pt x="43" y="883"/>
                        <a:pt x="91" y="883"/>
                      </a:cubicBezTo>
                      <a:lnTo>
                        <a:pt x="1232" y="883"/>
                      </a:lnTo>
                      <a:cubicBezTo>
                        <a:pt x="1259" y="883"/>
                        <a:pt x="1301" y="862"/>
                        <a:pt x="1301" y="862"/>
                      </a:cubicBezTo>
                      <a:lnTo>
                        <a:pt x="1391" y="682"/>
                      </a:lnTo>
                      <a:cubicBezTo>
                        <a:pt x="1403" y="648"/>
                        <a:pt x="1421" y="632"/>
                        <a:pt x="1435" y="632"/>
                      </a:cubicBezTo>
                      <a:cubicBezTo>
                        <a:pt x="1446" y="632"/>
                        <a:pt x="1455" y="642"/>
                        <a:pt x="1455" y="661"/>
                      </a:cubicBezTo>
                      <a:lnTo>
                        <a:pt x="1497" y="836"/>
                      </a:lnTo>
                      <a:cubicBezTo>
                        <a:pt x="1497" y="849"/>
                        <a:pt x="1563" y="856"/>
                        <a:pt x="1629" y="856"/>
                      </a:cubicBezTo>
                      <a:cubicBezTo>
                        <a:pt x="1695" y="856"/>
                        <a:pt x="1761" y="849"/>
                        <a:pt x="1761" y="836"/>
                      </a:cubicBezTo>
                      <a:cubicBezTo>
                        <a:pt x="1788" y="682"/>
                        <a:pt x="1761" y="201"/>
                        <a:pt x="1719" y="43"/>
                      </a:cubicBezTo>
                      <a:cubicBezTo>
                        <a:pt x="1719" y="22"/>
                        <a:pt x="1698" y="22"/>
                        <a:pt x="167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63" name="Google Shape;1863;g34fee0a54b2_7_1"/>
                <p:cNvSpPr/>
                <p:nvPr/>
              </p:nvSpPr>
              <p:spPr>
                <a:xfrm>
                  <a:off x="191000" y="4226356"/>
                  <a:ext cx="187394" cy="1942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8" h="1190" extrusionOk="0">
                      <a:moveTo>
                        <a:pt x="640" y="0"/>
                      </a:moveTo>
                      <a:lnTo>
                        <a:pt x="550" y="175"/>
                      </a:lnTo>
                      <a:cubicBezTo>
                        <a:pt x="527" y="212"/>
                        <a:pt x="477" y="229"/>
                        <a:pt x="426" y="229"/>
                      </a:cubicBezTo>
                      <a:cubicBezTo>
                        <a:pt x="384" y="229"/>
                        <a:pt x="341" y="218"/>
                        <a:pt x="312" y="196"/>
                      </a:cubicBezTo>
                      <a:lnTo>
                        <a:pt x="133" y="43"/>
                      </a:lnTo>
                      <a:lnTo>
                        <a:pt x="111" y="43"/>
                      </a:lnTo>
                      <a:lnTo>
                        <a:pt x="0" y="793"/>
                      </a:lnTo>
                      <a:cubicBezTo>
                        <a:pt x="0" y="857"/>
                        <a:pt x="69" y="926"/>
                        <a:pt x="180" y="968"/>
                      </a:cubicBezTo>
                      <a:cubicBezTo>
                        <a:pt x="312" y="1037"/>
                        <a:pt x="550" y="1190"/>
                        <a:pt x="709" y="1190"/>
                      </a:cubicBezTo>
                      <a:cubicBezTo>
                        <a:pt x="793" y="1190"/>
                        <a:pt x="904" y="1037"/>
                        <a:pt x="1037" y="947"/>
                      </a:cubicBezTo>
                      <a:cubicBezTo>
                        <a:pt x="1127" y="904"/>
                        <a:pt x="1148" y="815"/>
                        <a:pt x="1105" y="751"/>
                      </a:cubicBezTo>
                      <a:lnTo>
                        <a:pt x="661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64" name="Google Shape;1864;g34fee0a54b2_7_1"/>
                <p:cNvSpPr/>
                <p:nvPr/>
              </p:nvSpPr>
              <p:spPr>
                <a:xfrm>
                  <a:off x="-704044" y="2075252"/>
                  <a:ext cx="1024626" cy="20813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77" h="12751" extrusionOk="0">
                      <a:moveTo>
                        <a:pt x="3333" y="0"/>
                      </a:moveTo>
                      <a:cubicBezTo>
                        <a:pt x="2703" y="0"/>
                        <a:pt x="2177" y="80"/>
                        <a:pt x="1539" y="157"/>
                      </a:cubicBezTo>
                      <a:cubicBezTo>
                        <a:pt x="1" y="2694"/>
                        <a:pt x="1058" y="10646"/>
                        <a:pt x="1254" y="12713"/>
                      </a:cubicBezTo>
                      <a:cubicBezTo>
                        <a:pt x="1361" y="12729"/>
                        <a:pt x="1641" y="12750"/>
                        <a:pt x="1881" y="12750"/>
                      </a:cubicBezTo>
                      <a:cubicBezTo>
                        <a:pt x="2043" y="12750"/>
                        <a:pt x="2186" y="12741"/>
                        <a:pt x="2248" y="12713"/>
                      </a:cubicBezTo>
                      <a:cubicBezTo>
                        <a:pt x="2248" y="9388"/>
                        <a:pt x="2623" y="4941"/>
                        <a:pt x="2465" y="3725"/>
                      </a:cubicBezTo>
                      <a:cubicBezTo>
                        <a:pt x="2453" y="3630"/>
                        <a:pt x="2527" y="3580"/>
                        <a:pt x="2604" y="3580"/>
                      </a:cubicBezTo>
                      <a:cubicBezTo>
                        <a:pt x="2668" y="3580"/>
                        <a:pt x="2734" y="3614"/>
                        <a:pt x="2755" y="3683"/>
                      </a:cubicBezTo>
                      <a:cubicBezTo>
                        <a:pt x="2993" y="4740"/>
                        <a:pt x="4759" y="10910"/>
                        <a:pt x="5351" y="12581"/>
                      </a:cubicBezTo>
                      <a:cubicBezTo>
                        <a:pt x="5456" y="12581"/>
                        <a:pt x="5647" y="12597"/>
                        <a:pt x="5850" y="12597"/>
                      </a:cubicBezTo>
                      <a:cubicBezTo>
                        <a:pt x="5996" y="12597"/>
                        <a:pt x="6148" y="12589"/>
                        <a:pt x="6276" y="12560"/>
                      </a:cubicBezTo>
                      <a:cubicBezTo>
                        <a:pt x="6144" y="10889"/>
                        <a:pt x="4801" y="3022"/>
                        <a:pt x="4558" y="2097"/>
                      </a:cubicBezTo>
                      <a:cubicBezTo>
                        <a:pt x="4363" y="1304"/>
                        <a:pt x="3897" y="622"/>
                        <a:pt x="3548" y="3"/>
                      </a:cubicBezTo>
                      <a:cubicBezTo>
                        <a:pt x="3475" y="1"/>
                        <a:pt x="3403" y="0"/>
                        <a:pt x="33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65" name="Google Shape;1865;g34fee0a54b2_7_1"/>
                <p:cNvSpPr/>
                <p:nvPr/>
              </p:nvSpPr>
              <p:spPr>
                <a:xfrm>
                  <a:off x="-542599" y="2115408"/>
                  <a:ext cx="122753" cy="20247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2" h="12404" extrusionOk="0">
                      <a:moveTo>
                        <a:pt x="730" y="0"/>
                      </a:moveTo>
                      <a:cubicBezTo>
                        <a:pt x="730" y="0"/>
                        <a:pt x="0" y="1740"/>
                        <a:pt x="0" y="3923"/>
                      </a:cubicBezTo>
                      <a:cubicBezTo>
                        <a:pt x="0" y="6123"/>
                        <a:pt x="598" y="12404"/>
                        <a:pt x="598" y="12404"/>
                      </a:cubicBezTo>
                      <a:lnTo>
                        <a:pt x="619" y="12382"/>
                      </a:lnTo>
                      <a:cubicBezTo>
                        <a:pt x="619" y="12382"/>
                        <a:pt x="619" y="12293"/>
                        <a:pt x="598" y="12118"/>
                      </a:cubicBezTo>
                      <a:cubicBezTo>
                        <a:pt x="487" y="10881"/>
                        <a:pt x="22" y="5837"/>
                        <a:pt x="22" y="3923"/>
                      </a:cubicBezTo>
                      <a:cubicBezTo>
                        <a:pt x="22" y="2845"/>
                        <a:pt x="223" y="1851"/>
                        <a:pt x="397" y="1148"/>
                      </a:cubicBezTo>
                      <a:cubicBezTo>
                        <a:pt x="487" y="793"/>
                        <a:pt x="577" y="508"/>
                        <a:pt x="640" y="307"/>
                      </a:cubicBezTo>
                      <a:cubicBezTo>
                        <a:pt x="661" y="222"/>
                        <a:pt x="709" y="154"/>
                        <a:pt x="730" y="90"/>
                      </a:cubicBezTo>
                      <a:cubicBezTo>
                        <a:pt x="730" y="43"/>
                        <a:pt x="751" y="22"/>
                        <a:pt x="751" y="22"/>
                      </a:cubicBezTo>
                      <a:lnTo>
                        <a:pt x="730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66" name="Google Shape;1866;g34fee0a54b2_7_1"/>
                <p:cNvSpPr/>
                <p:nvPr/>
              </p:nvSpPr>
              <p:spPr>
                <a:xfrm>
                  <a:off x="-139560" y="2133527"/>
                  <a:ext cx="395355" cy="19918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22" h="12203" extrusionOk="0">
                      <a:moveTo>
                        <a:pt x="0" y="0"/>
                      </a:moveTo>
                      <a:lnTo>
                        <a:pt x="2401" y="12203"/>
                      </a:lnTo>
                      <a:lnTo>
                        <a:pt x="2422" y="12203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67" name="Google Shape;1867;g34fee0a54b2_7_1"/>
                <p:cNvSpPr/>
                <p:nvPr/>
              </p:nvSpPr>
              <p:spPr>
                <a:xfrm>
                  <a:off x="-517624" y="1514705"/>
                  <a:ext cx="525780" cy="636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21" h="3901" extrusionOk="0">
                      <a:moveTo>
                        <a:pt x="1677" y="1"/>
                      </a:moveTo>
                      <a:cubicBezTo>
                        <a:pt x="1677" y="1"/>
                        <a:pt x="1253" y="288"/>
                        <a:pt x="986" y="288"/>
                      </a:cubicBezTo>
                      <a:cubicBezTo>
                        <a:pt x="974" y="288"/>
                        <a:pt x="963" y="287"/>
                        <a:pt x="952" y="286"/>
                      </a:cubicBezTo>
                      <a:cubicBezTo>
                        <a:pt x="896" y="286"/>
                        <a:pt x="840" y="309"/>
                        <a:pt x="801" y="309"/>
                      </a:cubicBezTo>
                      <a:cubicBezTo>
                        <a:pt x="763" y="309"/>
                        <a:pt x="741" y="288"/>
                        <a:pt x="752" y="202"/>
                      </a:cubicBezTo>
                      <a:lnTo>
                        <a:pt x="752" y="202"/>
                      </a:lnTo>
                      <a:cubicBezTo>
                        <a:pt x="688" y="244"/>
                        <a:pt x="1" y="1851"/>
                        <a:pt x="27" y="2338"/>
                      </a:cubicBezTo>
                      <a:cubicBezTo>
                        <a:pt x="48" y="2845"/>
                        <a:pt x="292" y="3770"/>
                        <a:pt x="292" y="3770"/>
                      </a:cubicBezTo>
                      <a:cubicBezTo>
                        <a:pt x="292" y="3770"/>
                        <a:pt x="422" y="3901"/>
                        <a:pt x="1092" y="3901"/>
                      </a:cubicBezTo>
                      <a:cubicBezTo>
                        <a:pt x="1450" y="3901"/>
                        <a:pt x="1963" y="3863"/>
                        <a:pt x="2692" y="3749"/>
                      </a:cubicBezTo>
                      <a:cubicBezTo>
                        <a:pt x="3221" y="2623"/>
                        <a:pt x="3110" y="926"/>
                        <a:pt x="2428" y="223"/>
                      </a:cubicBezTo>
                      <a:cubicBezTo>
                        <a:pt x="2428" y="223"/>
                        <a:pt x="1851" y="1"/>
                        <a:pt x="1677" y="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68" name="Google Shape;1868;g34fee0a54b2_7_1"/>
                <p:cNvSpPr/>
                <p:nvPr/>
              </p:nvSpPr>
              <p:spPr>
                <a:xfrm>
                  <a:off x="-6683" y="1453492"/>
                  <a:ext cx="662081" cy="6321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56" h="3873" extrusionOk="0">
                      <a:moveTo>
                        <a:pt x="4035" y="0"/>
                      </a:moveTo>
                      <a:cubicBezTo>
                        <a:pt x="3770" y="111"/>
                        <a:pt x="2845" y="355"/>
                        <a:pt x="2845" y="355"/>
                      </a:cubicBezTo>
                      <a:cubicBezTo>
                        <a:pt x="2845" y="355"/>
                        <a:pt x="1318" y="2227"/>
                        <a:pt x="1281" y="2227"/>
                      </a:cubicBezTo>
                      <a:cubicBezTo>
                        <a:pt x="1280" y="2227"/>
                        <a:pt x="1280" y="2227"/>
                        <a:pt x="1280" y="2226"/>
                      </a:cubicBezTo>
                      <a:lnTo>
                        <a:pt x="598" y="1719"/>
                      </a:lnTo>
                      <a:lnTo>
                        <a:pt x="1" y="2908"/>
                      </a:lnTo>
                      <a:lnTo>
                        <a:pt x="1322" y="3860"/>
                      </a:lnTo>
                      <a:cubicBezTo>
                        <a:pt x="1340" y="3868"/>
                        <a:pt x="1359" y="3872"/>
                        <a:pt x="1378" y="3872"/>
                      </a:cubicBezTo>
                      <a:cubicBezTo>
                        <a:pt x="1917" y="3872"/>
                        <a:pt x="3109" y="793"/>
                        <a:pt x="3109" y="793"/>
                      </a:cubicBezTo>
                      <a:cubicBezTo>
                        <a:pt x="3109" y="793"/>
                        <a:pt x="3638" y="640"/>
                        <a:pt x="3702" y="577"/>
                      </a:cubicBezTo>
                      <a:lnTo>
                        <a:pt x="4056" y="27"/>
                      </a:lnTo>
                      <a:cubicBezTo>
                        <a:pt x="4056" y="0"/>
                        <a:pt x="4056" y="0"/>
                        <a:pt x="4035" y="0"/>
                      </a:cubicBezTo>
                      <a:close/>
                    </a:path>
                  </a:pathLst>
                </a:custGeom>
                <a:solidFill>
                  <a:srgbClr val="8039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69" name="Google Shape;1869;g34fee0a54b2_7_1"/>
                <p:cNvSpPr/>
                <p:nvPr/>
              </p:nvSpPr>
              <p:spPr>
                <a:xfrm>
                  <a:off x="-409722" y="1541149"/>
                  <a:ext cx="608540" cy="4699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28" h="2879" extrusionOk="0">
                      <a:moveTo>
                        <a:pt x="1537" y="0"/>
                      </a:moveTo>
                      <a:cubicBezTo>
                        <a:pt x="1413" y="0"/>
                        <a:pt x="1322" y="18"/>
                        <a:pt x="1322" y="18"/>
                      </a:cubicBezTo>
                      <a:cubicBezTo>
                        <a:pt x="1" y="1271"/>
                        <a:pt x="3088" y="2879"/>
                        <a:pt x="3088" y="2879"/>
                      </a:cubicBezTo>
                      <a:lnTo>
                        <a:pt x="3728" y="1668"/>
                      </a:lnTo>
                      <a:cubicBezTo>
                        <a:pt x="3728" y="1668"/>
                        <a:pt x="2359" y="589"/>
                        <a:pt x="2115" y="235"/>
                      </a:cubicBezTo>
                      <a:cubicBezTo>
                        <a:pt x="1974" y="40"/>
                        <a:pt x="1719" y="0"/>
                        <a:pt x="1537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70" name="Google Shape;1870;g34fee0a54b2_7_1"/>
                <p:cNvSpPr/>
                <p:nvPr/>
              </p:nvSpPr>
              <p:spPr>
                <a:xfrm>
                  <a:off x="457652" y="1437369"/>
                  <a:ext cx="108062" cy="742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2" h="455" extrusionOk="0">
                      <a:moveTo>
                        <a:pt x="641" y="1"/>
                      </a:moveTo>
                      <a:cubicBezTo>
                        <a:pt x="528" y="1"/>
                        <a:pt x="1" y="455"/>
                        <a:pt x="1" y="455"/>
                      </a:cubicBezTo>
                      <a:lnTo>
                        <a:pt x="508" y="322"/>
                      </a:lnTo>
                      <a:cubicBezTo>
                        <a:pt x="508" y="322"/>
                        <a:pt x="662" y="79"/>
                        <a:pt x="662" y="16"/>
                      </a:cubicBezTo>
                      <a:cubicBezTo>
                        <a:pt x="660" y="6"/>
                        <a:pt x="652" y="1"/>
                        <a:pt x="641" y="1"/>
                      </a:cubicBezTo>
                      <a:close/>
                    </a:path>
                  </a:pathLst>
                </a:custGeom>
                <a:solidFill>
                  <a:srgbClr val="8039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71" name="Google Shape;1871;g34fee0a54b2_7_1"/>
                <p:cNvSpPr/>
                <p:nvPr/>
              </p:nvSpPr>
              <p:spPr>
                <a:xfrm>
                  <a:off x="-488241" y="2281091"/>
                  <a:ext cx="277173" cy="5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98" h="308" extrusionOk="0">
                      <a:moveTo>
                        <a:pt x="1" y="1"/>
                      </a:moveTo>
                      <a:lnTo>
                        <a:pt x="85" y="307"/>
                      </a:lnTo>
                      <a:lnTo>
                        <a:pt x="1698" y="307"/>
                      </a:lnTo>
                      <a:lnTo>
                        <a:pt x="1698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72" name="Google Shape;1872;g34fee0a54b2_7_1"/>
                <p:cNvSpPr/>
                <p:nvPr/>
              </p:nvSpPr>
              <p:spPr>
                <a:xfrm>
                  <a:off x="-1304603" y="1871209"/>
                  <a:ext cx="830376" cy="4601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87" h="2819" extrusionOk="0">
                      <a:moveTo>
                        <a:pt x="0" y="0"/>
                      </a:moveTo>
                      <a:lnTo>
                        <a:pt x="989" y="2818"/>
                      </a:lnTo>
                      <a:lnTo>
                        <a:pt x="5086" y="2818"/>
                      </a:lnTo>
                      <a:lnTo>
                        <a:pt x="409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73" name="Google Shape;1873;g34fee0a54b2_7_1"/>
                <p:cNvSpPr/>
                <p:nvPr/>
              </p:nvSpPr>
              <p:spPr>
                <a:xfrm>
                  <a:off x="-927519" y="2072314"/>
                  <a:ext cx="83087" cy="829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9" h="508" extrusionOk="0">
                      <a:moveTo>
                        <a:pt x="244" y="0"/>
                      </a:moveTo>
                      <a:cubicBezTo>
                        <a:pt x="112" y="0"/>
                        <a:pt x="0" y="111"/>
                        <a:pt x="0" y="264"/>
                      </a:cubicBezTo>
                      <a:cubicBezTo>
                        <a:pt x="0" y="397"/>
                        <a:pt x="112" y="508"/>
                        <a:pt x="244" y="508"/>
                      </a:cubicBezTo>
                      <a:cubicBezTo>
                        <a:pt x="397" y="508"/>
                        <a:pt x="508" y="397"/>
                        <a:pt x="508" y="264"/>
                      </a:cubicBezTo>
                      <a:cubicBezTo>
                        <a:pt x="508" y="111"/>
                        <a:pt x="397" y="0"/>
                        <a:pt x="244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74" name="Google Shape;1874;g34fee0a54b2_7_1"/>
                <p:cNvSpPr/>
                <p:nvPr/>
              </p:nvSpPr>
              <p:spPr>
                <a:xfrm>
                  <a:off x="-1560073" y="2331204"/>
                  <a:ext cx="1492294" cy="682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42" h="418" extrusionOk="0">
                      <a:moveTo>
                        <a:pt x="0" y="0"/>
                      </a:moveTo>
                      <a:lnTo>
                        <a:pt x="0" y="418"/>
                      </a:lnTo>
                      <a:lnTo>
                        <a:pt x="9141" y="418"/>
                      </a:lnTo>
                      <a:lnTo>
                        <a:pt x="9141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75" name="Google Shape;1875;g34fee0a54b2_7_1"/>
                <p:cNvSpPr/>
                <p:nvPr/>
              </p:nvSpPr>
              <p:spPr>
                <a:xfrm>
                  <a:off x="277267" y="576844"/>
                  <a:ext cx="589605" cy="715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12" h="4384" extrusionOk="0">
                      <a:moveTo>
                        <a:pt x="1809" y="1"/>
                      </a:moveTo>
                      <a:cubicBezTo>
                        <a:pt x="815" y="1"/>
                        <a:pt x="1" y="815"/>
                        <a:pt x="1" y="1804"/>
                      </a:cubicBezTo>
                      <a:cubicBezTo>
                        <a:pt x="1" y="2798"/>
                        <a:pt x="1719" y="4384"/>
                        <a:pt x="1719" y="4384"/>
                      </a:cubicBezTo>
                      <a:cubicBezTo>
                        <a:pt x="1719" y="4384"/>
                        <a:pt x="3612" y="2798"/>
                        <a:pt x="3612" y="1804"/>
                      </a:cubicBezTo>
                      <a:cubicBezTo>
                        <a:pt x="3612" y="815"/>
                        <a:pt x="2797" y="1"/>
                        <a:pt x="180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76" name="Google Shape;1876;g34fee0a54b2_7_1"/>
                <p:cNvSpPr/>
                <p:nvPr/>
              </p:nvSpPr>
              <p:spPr>
                <a:xfrm>
                  <a:off x="270335" y="555050"/>
                  <a:ext cx="607724" cy="733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23" h="4495" extrusionOk="0">
                      <a:moveTo>
                        <a:pt x="1872" y="112"/>
                      </a:moveTo>
                      <a:cubicBezTo>
                        <a:pt x="2359" y="112"/>
                        <a:pt x="2798" y="307"/>
                        <a:pt x="3104" y="614"/>
                      </a:cubicBezTo>
                      <a:cubicBezTo>
                        <a:pt x="3416" y="926"/>
                        <a:pt x="3612" y="1365"/>
                        <a:pt x="3612" y="1851"/>
                      </a:cubicBezTo>
                      <a:cubicBezTo>
                        <a:pt x="3612" y="2094"/>
                        <a:pt x="3501" y="2380"/>
                        <a:pt x="3326" y="2665"/>
                      </a:cubicBezTo>
                      <a:cubicBezTo>
                        <a:pt x="3062" y="3083"/>
                        <a:pt x="2665" y="3501"/>
                        <a:pt x="2338" y="3834"/>
                      </a:cubicBezTo>
                      <a:cubicBezTo>
                        <a:pt x="2179" y="4008"/>
                        <a:pt x="2026" y="4140"/>
                        <a:pt x="1915" y="4230"/>
                      </a:cubicBezTo>
                      <a:cubicBezTo>
                        <a:pt x="1872" y="4272"/>
                        <a:pt x="1830" y="4315"/>
                        <a:pt x="1783" y="4341"/>
                      </a:cubicBezTo>
                      <a:cubicBezTo>
                        <a:pt x="1779" y="4345"/>
                        <a:pt x="1776" y="4348"/>
                        <a:pt x="1772" y="4352"/>
                      </a:cubicBezTo>
                      <a:lnTo>
                        <a:pt x="1772" y="4352"/>
                      </a:lnTo>
                      <a:cubicBezTo>
                        <a:pt x="1668" y="4244"/>
                        <a:pt x="1266" y="3859"/>
                        <a:pt x="884" y="3390"/>
                      </a:cubicBezTo>
                      <a:cubicBezTo>
                        <a:pt x="683" y="3125"/>
                        <a:pt x="487" y="2861"/>
                        <a:pt x="329" y="2597"/>
                      </a:cubicBezTo>
                      <a:cubicBezTo>
                        <a:pt x="196" y="2332"/>
                        <a:pt x="112" y="2068"/>
                        <a:pt x="112" y="1851"/>
                      </a:cubicBezTo>
                      <a:cubicBezTo>
                        <a:pt x="112" y="1365"/>
                        <a:pt x="307" y="926"/>
                        <a:pt x="619" y="614"/>
                      </a:cubicBezTo>
                      <a:cubicBezTo>
                        <a:pt x="947" y="307"/>
                        <a:pt x="1386" y="112"/>
                        <a:pt x="1872" y="112"/>
                      </a:cubicBezTo>
                      <a:close/>
                      <a:moveTo>
                        <a:pt x="1872" y="1"/>
                      </a:moveTo>
                      <a:cubicBezTo>
                        <a:pt x="836" y="1"/>
                        <a:pt x="1" y="836"/>
                        <a:pt x="1" y="1851"/>
                      </a:cubicBezTo>
                      <a:cubicBezTo>
                        <a:pt x="1" y="2115"/>
                        <a:pt x="133" y="2422"/>
                        <a:pt x="286" y="2708"/>
                      </a:cubicBezTo>
                      <a:cubicBezTo>
                        <a:pt x="773" y="3569"/>
                        <a:pt x="1740" y="4447"/>
                        <a:pt x="1740" y="4447"/>
                      </a:cubicBezTo>
                      <a:lnTo>
                        <a:pt x="1783" y="4495"/>
                      </a:lnTo>
                      <a:lnTo>
                        <a:pt x="1809" y="4447"/>
                      </a:lnTo>
                      <a:cubicBezTo>
                        <a:pt x="1809" y="4447"/>
                        <a:pt x="2290" y="4077"/>
                        <a:pt x="2755" y="3548"/>
                      </a:cubicBezTo>
                      <a:cubicBezTo>
                        <a:pt x="2999" y="3284"/>
                        <a:pt x="3236" y="2993"/>
                        <a:pt x="3416" y="2708"/>
                      </a:cubicBezTo>
                      <a:cubicBezTo>
                        <a:pt x="3591" y="2422"/>
                        <a:pt x="3723" y="2115"/>
                        <a:pt x="3723" y="1851"/>
                      </a:cubicBezTo>
                      <a:cubicBezTo>
                        <a:pt x="3723" y="836"/>
                        <a:pt x="2887" y="1"/>
                        <a:pt x="1872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77" name="Google Shape;1877;g34fee0a54b2_7_1"/>
                <p:cNvSpPr/>
                <p:nvPr/>
              </p:nvSpPr>
              <p:spPr>
                <a:xfrm>
                  <a:off x="453327" y="827815"/>
                  <a:ext cx="237507" cy="3599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5" h="2205" extrusionOk="0">
                      <a:moveTo>
                        <a:pt x="983" y="184"/>
                      </a:moveTo>
                      <a:cubicBezTo>
                        <a:pt x="1005" y="237"/>
                        <a:pt x="1016" y="298"/>
                        <a:pt x="1016" y="355"/>
                      </a:cubicBezTo>
                      <a:cubicBezTo>
                        <a:pt x="1016" y="397"/>
                        <a:pt x="1016" y="444"/>
                        <a:pt x="995" y="466"/>
                      </a:cubicBezTo>
                      <a:cubicBezTo>
                        <a:pt x="995" y="487"/>
                        <a:pt x="995" y="508"/>
                        <a:pt x="973" y="529"/>
                      </a:cubicBezTo>
                      <a:cubicBezTo>
                        <a:pt x="973" y="529"/>
                        <a:pt x="973" y="555"/>
                        <a:pt x="952" y="555"/>
                      </a:cubicBezTo>
                      <a:cubicBezTo>
                        <a:pt x="926" y="508"/>
                        <a:pt x="926" y="444"/>
                        <a:pt x="926" y="397"/>
                      </a:cubicBezTo>
                      <a:cubicBezTo>
                        <a:pt x="926" y="333"/>
                        <a:pt x="926" y="265"/>
                        <a:pt x="973" y="201"/>
                      </a:cubicBezTo>
                      <a:cubicBezTo>
                        <a:pt x="976" y="195"/>
                        <a:pt x="979" y="190"/>
                        <a:pt x="983" y="184"/>
                      </a:cubicBezTo>
                      <a:close/>
                      <a:moveTo>
                        <a:pt x="469" y="263"/>
                      </a:moveTo>
                      <a:cubicBezTo>
                        <a:pt x="515" y="352"/>
                        <a:pt x="541" y="456"/>
                        <a:pt x="556" y="555"/>
                      </a:cubicBezTo>
                      <a:lnTo>
                        <a:pt x="556" y="577"/>
                      </a:lnTo>
                      <a:lnTo>
                        <a:pt x="556" y="598"/>
                      </a:lnTo>
                      <a:cubicBezTo>
                        <a:pt x="556" y="619"/>
                        <a:pt x="529" y="619"/>
                        <a:pt x="529" y="619"/>
                      </a:cubicBezTo>
                      <a:cubicBezTo>
                        <a:pt x="508" y="619"/>
                        <a:pt x="487" y="619"/>
                        <a:pt x="487" y="598"/>
                      </a:cubicBezTo>
                      <a:cubicBezTo>
                        <a:pt x="466" y="577"/>
                        <a:pt x="466" y="555"/>
                        <a:pt x="445" y="508"/>
                      </a:cubicBezTo>
                      <a:lnTo>
                        <a:pt x="445" y="423"/>
                      </a:lnTo>
                      <a:cubicBezTo>
                        <a:pt x="445" y="372"/>
                        <a:pt x="452" y="315"/>
                        <a:pt x="469" y="263"/>
                      </a:cubicBezTo>
                      <a:close/>
                      <a:moveTo>
                        <a:pt x="773" y="0"/>
                      </a:moveTo>
                      <a:cubicBezTo>
                        <a:pt x="662" y="0"/>
                        <a:pt x="577" y="48"/>
                        <a:pt x="508" y="132"/>
                      </a:cubicBezTo>
                      <a:cubicBezTo>
                        <a:pt x="491" y="156"/>
                        <a:pt x="477" y="182"/>
                        <a:pt x="466" y="208"/>
                      </a:cubicBezTo>
                      <a:lnTo>
                        <a:pt x="466" y="208"/>
                      </a:lnTo>
                      <a:cubicBezTo>
                        <a:pt x="428" y="150"/>
                        <a:pt x="377" y="102"/>
                        <a:pt x="313" y="69"/>
                      </a:cubicBezTo>
                      <a:cubicBezTo>
                        <a:pt x="291" y="48"/>
                        <a:pt x="244" y="48"/>
                        <a:pt x="223" y="48"/>
                      </a:cubicBezTo>
                      <a:lnTo>
                        <a:pt x="180" y="48"/>
                      </a:lnTo>
                      <a:cubicBezTo>
                        <a:pt x="91" y="69"/>
                        <a:pt x="27" y="132"/>
                        <a:pt x="27" y="222"/>
                      </a:cubicBezTo>
                      <a:cubicBezTo>
                        <a:pt x="1" y="243"/>
                        <a:pt x="1" y="291"/>
                        <a:pt x="1" y="312"/>
                      </a:cubicBezTo>
                      <a:cubicBezTo>
                        <a:pt x="1" y="376"/>
                        <a:pt x="1" y="423"/>
                        <a:pt x="27" y="466"/>
                      </a:cubicBezTo>
                      <a:cubicBezTo>
                        <a:pt x="112" y="973"/>
                        <a:pt x="223" y="1481"/>
                        <a:pt x="355" y="1983"/>
                      </a:cubicBezTo>
                      <a:lnTo>
                        <a:pt x="376" y="1962"/>
                      </a:lnTo>
                      <a:cubicBezTo>
                        <a:pt x="244" y="1481"/>
                        <a:pt x="133" y="973"/>
                        <a:pt x="48" y="466"/>
                      </a:cubicBezTo>
                      <a:cubicBezTo>
                        <a:pt x="48" y="423"/>
                        <a:pt x="27" y="355"/>
                        <a:pt x="27" y="312"/>
                      </a:cubicBezTo>
                      <a:cubicBezTo>
                        <a:pt x="27" y="291"/>
                        <a:pt x="27" y="265"/>
                        <a:pt x="48" y="222"/>
                      </a:cubicBezTo>
                      <a:cubicBezTo>
                        <a:pt x="48" y="159"/>
                        <a:pt x="112" y="90"/>
                        <a:pt x="180" y="69"/>
                      </a:cubicBezTo>
                      <a:lnTo>
                        <a:pt x="223" y="69"/>
                      </a:lnTo>
                      <a:cubicBezTo>
                        <a:pt x="244" y="69"/>
                        <a:pt x="291" y="69"/>
                        <a:pt x="313" y="90"/>
                      </a:cubicBezTo>
                      <a:cubicBezTo>
                        <a:pt x="373" y="125"/>
                        <a:pt x="419" y="177"/>
                        <a:pt x="455" y="237"/>
                      </a:cubicBezTo>
                      <a:lnTo>
                        <a:pt x="455" y="237"/>
                      </a:lnTo>
                      <a:cubicBezTo>
                        <a:pt x="432" y="301"/>
                        <a:pt x="424" y="366"/>
                        <a:pt x="424" y="423"/>
                      </a:cubicBezTo>
                      <a:lnTo>
                        <a:pt x="424" y="529"/>
                      </a:lnTo>
                      <a:cubicBezTo>
                        <a:pt x="445" y="555"/>
                        <a:pt x="445" y="598"/>
                        <a:pt x="466" y="619"/>
                      </a:cubicBezTo>
                      <a:cubicBezTo>
                        <a:pt x="487" y="640"/>
                        <a:pt x="508" y="640"/>
                        <a:pt x="529" y="640"/>
                      </a:cubicBezTo>
                      <a:cubicBezTo>
                        <a:pt x="556" y="640"/>
                        <a:pt x="577" y="640"/>
                        <a:pt x="577" y="619"/>
                      </a:cubicBezTo>
                      <a:cubicBezTo>
                        <a:pt x="577" y="598"/>
                        <a:pt x="598" y="598"/>
                        <a:pt x="598" y="577"/>
                      </a:cubicBezTo>
                      <a:lnTo>
                        <a:pt x="577" y="555"/>
                      </a:lnTo>
                      <a:cubicBezTo>
                        <a:pt x="565" y="439"/>
                        <a:pt x="536" y="325"/>
                        <a:pt x="481" y="231"/>
                      </a:cubicBezTo>
                      <a:lnTo>
                        <a:pt x="481" y="231"/>
                      </a:lnTo>
                      <a:cubicBezTo>
                        <a:pt x="493" y="204"/>
                        <a:pt x="509" y="179"/>
                        <a:pt x="529" y="159"/>
                      </a:cubicBezTo>
                      <a:cubicBezTo>
                        <a:pt x="598" y="69"/>
                        <a:pt x="688" y="27"/>
                        <a:pt x="773" y="27"/>
                      </a:cubicBezTo>
                      <a:cubicBezTo>
                        <a:pt x="794" y="27"/>
                        <a:pt x="841" y="48"/>
                        <a:pt x="884" y="69"/>
                      </a:cubicBezTo>
                      <a:cubicBezTo>
                        <a:pt x="921" y="87"/>
                        <a:pt x="950" y="120"/>
                        <a:pt x="972" y="161"/>
                      </a:cubicBezTo>
                      <a:lnTo>
                        <a:pt x="972" y="161"/>
                      </a:lnTo>
                      <a:cubicBezTo>
                        <a:pt x="964" y="174"/>
                        <a:pt x="958" y="187"/>
                        <a:pt x="952" y="201"/>
                      </a:cubicBezTo>
                      <a:cubicBezTo>
                        <a:pt x="905" y="243"/>
                        <a:pt x="905" y="333"/>
                        <a:pt x="905" y="397"/>
                      </a:cubicBezTo>
                      <a:cubicBezTo>
                        <a:pt x="905" y="466"/>
                        <a:pt x="905" y="508"/>
                        <a:pt x="926" y="555"/>
                      </a:cubicBezTo>
                      <a:lnTo>
                        <a:pt x="926" y="577"/>
                      </a:lnTo>
                      <a:lnTo>
                        <a:pt x="952" y="577"/>
                      </a:lnTo>
                      <a:cubicBezTo>
                        <a:pt x="973" y="577"/>
                        <a:pt x="995" y="555"/>
                        <a:pt x="995" y="529"/>
                      </a:cubicBezTo>
                      <a:cubicBezTo>
                        <a:pt x="1016" y="508"/>
                        <a:pt x="1016" y="487"/>
                        <a:pt x="1016" y="487"/>
                      </a:cubicBezTo>
                      <a:cubicBezTo>
                        <a:pt x="1037" y="444"/>
                        <a:pt x="1037" y="397"/>
                        <a:pt x="1037" y="355"/>
                      </a:cubicBezTo>
                      <a:cubicBezTo>
                        <a:pt x="1037" y="293"/>
                        <a:pt x="1024" y="226"/>
                        <a:pt x="994" y="167"/>
                      </a:cubicBezTo>
                      <a:lnTo>
                        <a:pt x="994" y="167"/>
                      </a:lnTo>
                      <a:cubicBezTo>
                        <a:pt x="1045" y="95"/>
                        <a:pt x="1139" y="48"/>
                        <a:pt x="1217" y="48"/>
                      </a:cubicBezTo>
                      <a:cubicBezTo>
                        <a:pt x="1238" y="48"/>
                        <a:pt x="1259" y="48"/>
                        <a:pt x="1280" y="69"/>
                      </a:cubicBezTo>
                      <a:cubicBezTo>
                        <a:pt x="1370" y="90"/>
                        <a:pt x="1412" y="159"/>
                        <a:pt x="1433" y="243"/>
                      </a:cubicBezTo>
                      <a:lnTo>
                        <a:pt x="1433" y="355"/>
                      </a:lnTo>
                      <a:lnTo>
                        <a:pt x="1433" y="487"/>
                      </a:lnTo>
                      <a:cubicBezTo>
                        <a:pt x="1371" y="1044"/>
                        <a:pt x="1198" y="1587"/>
                        <a:pt x="1048" y="2105"/>
                      </a:cubicBezTo>
                      <a:lnTo>
                        <a:pt x="1048" y="2105"/>
                      </a:lnTo>
                      <a:cubicBezTo>
                        <a:pt x="1045" y="2102"/>
                        <a:pt x="1041" y="2098"/>
                        <a:pt x="1037" y="2094"/>
                      </a:cubicBezTo>
                      <a:lnTo>
                        <a:pt x="1016" y="2094"/>
                      </a:lnTo>
                      <a:cubicBezTo>
                        <a:pt x="1016" y="2115"/>
                        <a:pt x="1037" y="2142"/>
                        <a:pt x="1037" y="2163"/>
                      </a:cubicBezTo>
                      <a:lnTo>
                        <a:pt x="1037" y="2205"/>
                      </a:lnTo>
                      <a:lnTo>
                        <a:pt x="1058" y="2163"/>
                      </a:lnTo>
                      <a:cubicBezTo>
                        <a:pt x="1238" y="1613"/>
                        <a:pt x="1391" y="1058"/>
                        <a:pt x="1455" y="487"/>
                      </a:cubicBezTo>
                      <a:lnTo>
                        <a:pt x="1455" y="355"/>
                      </a:lnTo>
                      <a:lnTo>
                        <a:pt x="1455" y="243"/>
                      </a:lnTo>
                      <a:cubicBezTo>
                        <a:pt x="1433" y="159"/>
                        <a:pt x="1391" y="69"/>
                        <a:pt x="1301" y="48"/>
                      </a:cubicBezTo>
                      <a:cubicBezTo>
                        <a:pt x="1280" y="27"/>
                        <a:pt x="1238" y="27"/>
                        <a:pt x="1217" y="27"/>
                      </a:cubicBezTo>
                      <a:cubicBezTo>
                        <a:pt x="1126" y="27"/>
                        <a:pt x="1035" y="69"/>
                        <a:pt x="982" y="145"/>
                      </a:cubicBezTo>
                      <a:lnTo>
                        <a:pt x="982" y="145"/>
                      </a:lnTo>
                      <a:cubicBezTo>
                        <a:pt x="958" y="106"/>
                        <a:pt x="926" y="72"/>
                        <a:pt x="884" y="48"/>
                      </a:cubicBezTo>
                      <a:cubicBezTo>
                        <a:pt x="862" y="27"/>
                        <a:pt x="820" y="0"/>
                        <a:pt x="773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78" name="Google Shape;1878;g34fee0a54b2_7_1"/>
                <p:cNvSpPr/>
                <p:nvPr/>
              </p:nvSpPr>
              <p:spPr>
                <a:xfrm>
                  <a:off x="468018" y="1184156"/>
                  <a:ext cx="165847" cy="933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6" h="572" extrusionOk="0"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307" y="329"/>
                        <a:pt x="572" y="572"/>
                        <a:pt x="572" y="572"/>
                      </a:cubicBezTo>
                      <a:cubicBezTo>
                        <a:pt x="572" y="572"/>
                        <a:pt x="751" y="418"/>
                        <a:pt x="1016" y="175"/>
                      </a:cubicBezTo>
                      <a:cubicBezTo>
                        <a:pt x="794" y="175"/>
                        <a:pt x="572" y="154"/>
                        <a:pt x="355" y="112"/>
                      </a:cubicBezTo>
                      <a:cubicBezTo>
                        <a:pt x="223" y="91"/>
                        <a:pt x="112" y="43"/>
                        <a:pt x="1" y="1"/>
                      </a:cubicBezTo>
                      <a:close/>
                    </a:path>
                  </a:pathLst>
                </a:custGeom>
                <a:solidFill>
                  <a:srgbClr val="FFD85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79" name="Google Shape;1879;g34fee0a54b2_7_1"/>
                <p:cNvSpPr/>
                <p:nvPr/>
              </p:nvSpPr>
              <p:spPr>
                <a:xfrm>
                  <a:off x="406803" y="1144490"/>
                  <a:ext cx="305576" cy="649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72" h="398" extrusionOk="0">
                      <a:moveTo>
                        <a:pt x="222" y="1"/>
                      </a:moveTo>
                      <a:cubicBezTo>
                        <a:pt x="90" y="1"/>
                        <a:pt x="0" y="90"/>
                        <a:pt x="0" y="202"/>
                      </a:cubicBezTo>
                      <a:cubicBezTo>
                        <a:pt x="0" y="307"/>
                        <a:pt x="90" y="397"/>
                        <a:pt x="222" y="397"/>
                      </a:cubicBezTo>
                      <a:lnTo>
                        <a:pt x="1676" y="397"/>
                      </a:lnTo>
                      <a:cubicBezTo>
                        <a:pt x="1787" y="397"/>
                        <a:pt x="1872" y="307"/>
                        <a:pt x="1872" y="202"/>
                      </a:cubicBezTo>
                      <a:cubicBezTo>
                        <a:pt x="1872" y="90"/>
                        <a:pt x="1787" y="1"/>
                        <a:pt x="167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80" name="Google Shape;1880;g34fee0a54b2_7_1"/>
                <p:cNvSpPr/>
                <p:nvPr/>
              </p:nvSpPr>
              <p:spPr>
                <a:xfrm>
                  <a:off x="422714" y="1202275"/>
                  <a:ext cx="273745" cy="1581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77" h="969" extrusionOk="0">
                      <a:moveTo>
                        <a:pt x="0" y="1"/>
                      </a:moveTo>
                      <a:lnTo>
                        <a:pt x="0" y="133"/>
                      </a:lnTo>
                      <a:cubicBezTo>
                        <a:pt x="0" y="593"/>
                        <a:pt x="376" y="968"/>
                        <a:pt x="841" y="968"/>
                      </a:cubicBezTo>
                      <a:cubicBezTo>
                        <a:pt x="1301" y="968"/>
                        <a:pt x="1676" y="593"/>
                        <a:pt x="1676" y="133"/>
                      </a:cubicBezTo>
                      <a:lnTo>
                        <a:pt x="1676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81" name="Google Shape;1881;g34fee0a54b2_7_1"/>
                <p:cNvSpPr/>
                <p:nvPr/>
              </p:nvSpPr>
              <p:spPr>
                <a:xfrm>
                  <a:off x="-254318" y="1294176"/>
                  <a:ext cx="39013" cy="266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9" h="163" extrusionOk="0">
                      <a:moveTo>
                        <a:pt x="187" y="0"/>
                      </a:moveTo>
                      <a:cubicBezTo>
                        <a:pt x="150" y="0"/>
                        <a:pt x="119" y="15"/>
                        <a:pt x="85" y="30"/>
                      </a:cubicBezTo>
                      <a:cubicBezTo>
                        <a:pt x="43" y="51"/>
                        <a:pt x="0" y="99"/>
                        <a:pt x="0" y="162"/>
                      </a:cubicBezTo>
                      <a:lnTo>
                        <a:pt x="21" y="162"/>
                      </a:lnTo>
                      <a:cubicBezTo>
                        <a:pt x="43" y="120"/>
                        <a:pt x="64" y="78"/>
                        <a:pt x="106" y="51"/>
                      </a:cubicBezTo>
                      <a:cubicBezTo>
                        <a:pt x="119" y="41"/>
                        <a:pt x="136" y="35"/>
                        <a:pt x="156" y="35"/>
                      </a:cubicBezTo>
                      <a:cubicBezTo>
                        <a:pt x="175" y="35"/>
                        <a:pt x="196" y="41"/>
                        <a:pt x="217" y="51"/>
                      </a:cubicBezTo>
                      <a:lnTo>
                        <a:pt x="238" y="9"/>
                      </a:lnTo>
                      <a:cubicBezTo>
                        <a:pt x="220" y="3"/>
                        <a:pt x="203" y="0"/>
                        <a:pt x="18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82" name="Google Shape;1882;g34fee0a54b2_7_1"/>
                <p:cNvSpPr/>
                <p:nvPr/>
              </p:nvSpPr>
              <p:spPr>
                <a:xfrm>
                  <a:off x="-452818" y="1381833"/>
                  <a:ext cx="90759" cy="298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6" h="183" extrusionOk="0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48" y="90"/>
                        <a:pt x="159" y="175"/>
                        <a:pt x="265" y="175"/>
                      </a:cubicBezTo>
                      <a:cubicBezTo>
                        <a:pt x="285" y="180"/>
                        <a:pt x="306" y="182"/>
                        <a:pt x="327" y="182"/>
                      </a:cubicBezTo>
                      <a:cubicBezTo>
                        <a:pt x="416" y="182"/>
                        <a:pt x="500" y="138"/>
                        <a:pt x="555" y="69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883" name="Google Shape;1883;g34fee0a54b2_7_1"/>
            <p:cNvGrpSpPr/>
            <p:nvPr/>
          </p:nvGrpSpPr>
          <p:grpSpPr>
            <a:xfrm>
              <a:off x="3071762" y="3307023"/>
              <a:ext cx="360758" cy="258297"/>
              <a:chOff x="4992850" y="4345375"/>
              <a:chExt cx="607336" cy="638400"/>
            </a:xfrm>
          </p:grpSpPr>
          <p:sp>
            <p:nvSpPr>
              <p:cNvPr id="1884" name="Google Shape;1884;g34fee0a54b2_7_1"/>
              <p:cNvSpPr/>
              <p:nvPr/>
            </p:nvSpPr>
            <p:spPr>
              <a:xfrm>
                <a:off x="4992850" y="4345375"/>
                <a:ext cx="225900" cy="638400"/>
              </a:xfrm>
              <a:prstGeom prst="leftBrace">
                <a:avLst>
                  <a:gd name="adj1" fmla="val 2174"/>
                  <a:gd name="adj2" fmla="val 50000"/>
                </a:avLst>
              </a:prstGeom>
              <a:noFill/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5" name="Google Shape;1885;g34fee0a54b2_7_1"/>
              <p:cNvSpPr/>
              <p:nvPr/>
            </p:nvSpPr>
            <p:spPr>
              <a:xfrm rot="10800000">
                <a:off x="5374286" y="4345375"/>
                <a:ext cx="225900" cy="638400"/>
              </a:xfrm>
              <a:prstGeom prst="leftBrace">
                <a:avLst>
                  <a:gd name="adj1" fmla="val 2174"/>
                  <a:gd name="adj2" fmla="val 50000"/>
                </a:avLst>
              </a:prstGeom>
              <a:noFill/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86" name="Google Shape;1886;g34fee0a54b2_7_1"/>
            <p:cNvGrpSpPr/>
            <p:nvPr/>
          </p:nvGrpSpPr>
          <p:grpSpPr>
            <a:xfrm>
              <a:off x="1815072" y="917396"/>
              <a:ext cx="234195" cy="188409"/>
              <a:chOff x="5151797" y="479071"/>
              <a:chExt cx="234195" cy="188409"/>
            </a:xfrm>
          </p:grpSpPr>
          <p:sp>
            <p:nvSpPr>
              <p:cNvPr id="1887" name="Google Shape;1887;g34fee0a54b2_7_1"/>
              <p:cNvSpPr/>
              <p:nvPr/>
            </p:nvSpPr>
            <p:spPr>
              <a:xfrm>
                <a:off x="5151797" y="479071"/>
                <a:ext cx="122220" cy="188409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2226" extrusionOk="0">
                    <a:moveTo>
                      <a:pt x="1234" y="0"/>
                    </a:moveTo>
                    <a:cubicBezTo>
                      <a:pt x="1175" y="0"/>
                      <a:pt x="1109" y="21"/>
                      <a:pt x="1062" y="68"/>
                    </a:cubicBezTo>
                    <a:lnTo>
                      <a:pt x="1" y="1165"/>
                    </a:lnTo>
                    <a:lnTo>
                      <a:pt x="1062" y="2162"/>
                    </a:lnTo>
                    <a:cubicBezTo>
                      <a:pt x="1118" y="2190"/>
                      <a:pt x="1175" y="2226"/>
                      <a:pt x="1203" y="2226"/>
                    </a:cubicBezTo>
                    <a:cubicBezTo>
                      <a:pt x="1267" y="2226"/>
                      <a:pt x="1324" y="2190"/>
                      <a:pt x="1380" y="2162"/>
                    </a:cubicBezTo>
                    <a:cubicBezTo>
                      <a:pt x="1444" y="2077"/>
                      <a:pt x="1444" y="1929"/>
                      <a:pt x="1352" y="1837"/>
                    </a:cubicBezTo>
                    <a:lnTo>
                      <a:pt x="616" y="1165"/>
                    </a:lnTo>
                    <a:lnTo>
                      <a:pt x="1380" y="365"/>
                    </a:lnTo>
                    <a:cubicBezTo>
                      <a:pt x="1444" y="280"/>
                      <a:pt x="1444" y="132"/>
                      <a:pt x="1352" y="40"/>
                    </a:cubicBezTo>
                    <a:cubicBezTo>
                      <a:pt x="1327" y="14"/>
                      <a:pt x="1282" y="0"/>
                      <a:pt x="1234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8" name="Google Shape;1888;g34fee0a54b2_7_1"/>
              <p:cNvSpPr/>
              <p:nvPr/>
            </p:nvSpPr>
            <p:spPr>
              <a:xfrm>
                <a:off x="5261402" y="479071"/>
                <a:ext cx="124590" cy="188409"/>
              </a:xfrm>
              <a:custGeom>
                <a:avLst/>
                <a:gdLst/>
                <a:ahLst/>
                <a:cxnLst/>
                <a:rect l="l" t="t" r="r" b="b"/>
                <a:pathLst>
                  <a:path w="1472" h="2226" extrusionOk="0">
                    <a:moveTo>
                      <a:pt x="1240" y="0"/>
                    </a:moveTo>
                    <a:cubicBezTo>
                      <a:pt x="1174" y="0"/>
                      <a:pt x="1108" y="21"/>
                      <a:pt x="1062" y="68"/>
                    </a:cubicBezTo>
                    <a:lnTo>
                      <a:pt x="0" y="1165"/>
                    </a:lnTo>
                    <a:lnTo>
                      <a:pt x="1090" y="2162"/>
                    </a:lnTo>
                    <a:cubicBezTo>
                      <a:pt x="1118" y="2190"/>
                      <a:pt x="1182" y="2226"/>
                      <a:pt x="1210" y="2226"/>
                    </a:cubicBezTo>
                    <a:cubicBezTo>
                      <a:pt x="1267" y="2226"/>
                      <a:pt x="1323" y="2190"/>
                      <a:pt x="1387" y="2162"/>
                    </a:cubicBezTo>
                    <a:cubicBezTo>
                      <a:pt x="1472" y="2077"/>
                      <a:pt x="1444" y="1929"/>
                      <a:pt x="1359" y="1837"/>
                    </a:cubicBezTo>
                    <a:lnTo>
                      <a:pt x="616" y="1165"/>
                    </a:lnTo>
                    <a:lnTo>
                      <a:pt x="1387" y="365"/>
                    </a:lnTo>
                    <a:cubicBezTo>
                      <a:pt x="1472" y="280"/>
                      <a:pt x="1444" y="132"/>
                      <a:pt x="1387" y="40"/>
                    </a:cubicBezTo>
                    <a:cubicBezTo>
                      <a:pt x="1346" y="14"/>
                      <a:pt x="1293" y="0"/>
                      <a:pt x="1240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89" name="Google Shape;1889;g34fee0a54b2_7_1"/>
            <p:cNvGrpSpPr/>
            <p:nvPr/>
          </p:nvGrpSpPr>
          <p:grpSpPr>
            <a:xfrm>
              <a:off x="3616829" y="1825222"/>
              <a:ext cx="234788" cy="188409"/>
              <a:chOff x="6428979" y="917397"/>
              <a:chExt cx="234788" cy="188409"/>
            </a:xfrm>
          </p:grpSpPr>
          <p:sp>
            <p:nvSpPr>
              <p:cNvPr id="1890" name="Google Shape;1890;g34fee0a54b2_7_1"/>
              <p:cNvSpPr/>
              <p:nvPr/>
            </p:nvSpPr>
            <p:spPr>
              <a:xfrm>
                <a:off x="6538500" y="917397"/>
                <a:ext cx="125267" cy="188409"/>
              </a:xfrm>
              <a:custGeom>
                <a:avLst/>
                <a:gdLst/>
                <a:ahLst/>
                <a:cxnLst/>
                <a:rect l="l" t="t" r="r" b="b"/>
                <a:pathLst>
                  <a:path w="1480" h="2226" extrusionOk="0">
                    <a:moveTo>
                      <a:pt x="219" y="1"/>
                    </a:moveTo>
                    <a:cubicBezTo>
                      <a:pt x="174" y="1"/>
                      <a:pt x="130" y="15"/>
                      <a:pt x="93" y="39"/>
                    </a:cubicBezTo>
                    <a:cubicBezTo>
                      <a:pt x="1" y="131"/>
                      <a:pt x="1" y="280"/>
                      <a:pt x="93" y="365"/>
                    </a:cubicBezTo>
                    <a:lnTo>
                      <a:pt x="857" y="1136"/>
                    </a:lnTo>
                    <a:lnTo>
                      <a:pt x="93" y="1843"/>
                    </a:lnTo>
                    <a:cubicBezTo>
                      <a:pt x="1" y="1928"/>
                      <a:pt x="1" y="2077"/>
                      <a:pt x="93" y="2133"/>
                    </a:cubicBezTo>
                    <a:cubicBezTo>
                      <a:pt x="121" y="2197"/>
                      <a:pt x="178" y="2225"/>
                      <a:pt x="241" y="2225"/>
                    </a:cubicBezTo>
                    <a:cubicBezTo>
                      <a:pt x="298" y="2225"/>
                      <a:pt x="355" y="2197"/>
                      <a:pt x="383" y="2162"/>
                    </a:cubicBezTo>
                    <a:lnTo>
                      <a:pt x="1479" y="1164"/>
                    </a:lnTo>
                    <a:lnTo>
                      <a:pt x="383" y="75"/>
                    </a:lnTo>
                    <a:cubicBezTo>
                      <a:pt x="335" y="23"/>
                      <a:pt x="277" y="1"/>
                      <a:pt x="219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1" name="Google Shape;1891;g34fee0a54b2_7_1"/>
              <p:cNvSpPr/>
              <p:nvPr/>
            </p:nvSpPr>
            <p:spPr>
              <a:xfrm>
                <a:off x="6428979" y="917397"/>
                <a:ext cx="122220" cy="188409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2226" extrusionOk="0">
                    <a:moveTo>
                      <a:pt x="218" y="1"/>
                    </a:moveTo>
                    <a:cubicBezTo>
                      <a:pt x="172" y="1"/>
                      <a:pt x="126" y="15"/>
                      <a:pt x="85" y="39"/>
                    </a:cubicBezTo>
                    <a:cubicBezTo>
                      <a:pt x="0" y="131"/>
                      <a:pt x="0" y="280"/>
                      <a:pt x="85" y="365"/>
                    </a:cubicBezTo>
                    <a:lnTo>
                      <a:pt x="856" y="1136"/>
                    </a:lnTo>
                    <a:lnTo>
                      <a:pt x="85" y="1843"/>
                    </a:lnTo>
                    <a:cubicBezTo>
                      <a:pt x="0" y="1928"/>
                      <a:pt x="0" y="2077"/>
                      <a:pt x="85" y="2133"/>
                    </a:cubicBezTo>
                    <a:cubicBezTo>
                      <a:pt x="121" y="2197"/>
                      <a:pt x="177" y="2225"/>
                      <a:pt x="234" y="2225"/>
                    </a:cubicBezTo>
                    <a:cubicBezTo>
                      <a:pt x="297" y="2225"/>
                      <a:pt x="326" y="2197"/>
                      <a:pt x="382" y="2162"/>
                    </a:cubicBezTo>
                    <a:lnTo>
                      <a:pt x="1444" y="1164"/>
                    </a:lnTo>
                    <a:lnTo>
                      <a:pt x="382" y="75"/>
                    </a:lnTo>
                    <a:cubicBezTo>
                      <a:pt x="335" y="23"/>
                      <a:pt x="276" y="1"/>
                      <a:pt x="218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92" name="Google Shape;1892;g34fee0a54b2_7_1"/>
            <p:cNvGrpSpPr/>
            <p:nvPr/>
          </p:nvGrpSpPr>
          <p:grpSpPr>
            <a:xfrm>
              <a:off x="410174" y="2612622"/>
              <a:ext cx="1097921" cy="199694"/>
              <a:chOff x="3539162" y="2822395"/>
              <a:chExt cx="360695" cy="65605"/>
            </a:xfrm>
          </p:grpSpPr>
          <p:sp>
            <p:nvSpPr>
              <p:cNvPr id="1893" name="Google Shape;1893;g34fee0a54b2_7_1"/>
              <p:cNvSpPr/>
              <p:nvPr/>
            </p:nvSpPr>
            <p:spPr>
              <a:xfrm>
                <a:off x="3610541" y="2831002"/>
                <a:ext cx="23504" cy="36708"/>
              </a:xfrm>
              <a:custGeom>
                <a:avLst/>
                <a:gdLst/>
                <a:ahLst/>
                <a:cxnLst/>
                <a:rect l="l" t="t" r="r" b="b"/>
                <a:pathLst>
                  <a:path w="680" h="1062" extrusionOk="0">
                    <a:moveTo>
                      <a:pt x="57" y="0"/>
                    </a:moveTo>
                    <a:lnTo>
                      <a:pt x="1" y="57"/>
                    </a:lnTo>
                    <a:lnTo>
                      <a:pt x="531" y="616"/>
                    </a:lnTo>
                    <a:lnTo>
                      <a:pt x="1" y="1005"/>
                    </a:lnTo>
                    <a:lnTo>
                      <a:pt x="57" y="1061"/>
                    </a:lnTo>
                    <a:lnTo>
                      <a:pt x="680" y="651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4" name="Google Shape;1894;g34fee0a54b2_7_1"/>
              <p:cNvSpPr/>
              <p:nvPr/>
            </p:nvSpPr>
            <p:spPr>
              <a:xfrm>
                <a:off x="3626925" y="2831002"/>
                <a:ext cx="23504" cy="36708"/>
              </a:xfrm>
              <a:custGeom>
                <a:avLst/>
                <a:gdLst/>
                <a:ahLst/>
                <a:cxnLst/>
                <a:rect l="l" t="t" r="r" b="b"/>
                <a:pathLst>
                  <a:path w="680" h="1062" extrusionOk="0">
                    <a:moveTo>
                      <a:pt x="57" y="0"/>
                    </a:moveTo>
                    <a:lnTo>
                      <a:pt x="1" y="57"/>
                    </a:lnTo>
                    <a:lnTo>
                      <a:pt x="531" y="616"/>
                    </a:lnTo>
                    <a:lnTo>
                      <a:pt x="1" y="1005"/>
                    </a:lnTo>
                    <a:lnTo>
                      <a:pt x="57" y="1061"/>
                    </a:lnTo>
                    <a:lnTo>
                      <a:pt x="680" y="651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5" name="Google Shape;1895;g34fee0a54b2_7_1"/>
              <p:cNvSpPr/>
              <p:nvPr/>
            </p:nvSpPr>
            <p:spPr>
              <a:xfrm>
                <a:off x="3659452" y="2830000"/>
                <a:ext cx="23504" cy="35740"/>
              </a:xfrm>
              <a:custGeom>
                <a:avLst/>
                <a:gdLst/>
                <a:ahLst/>
                <a:cxnLst/>
                <a:rect l="l" t="t" r="r" b="b"/>
                <a:pathLst>
                  <a:path w="680" h="1034" extrusionOk="0">
                    <a:moveTo>
                      <a:pt x="326" y="86"/>
                    </a:moveTo>
                    <a:cubicBezTo>
                      <a:pt x="475" y="86"/>
                      <a:pt x="588" y="291"/>
                      <a:pt x="588" y="531"/>
                    </a:cubicBezTo>
                    <a:cubicBezTo>
                      <a:pt x="588" y="765"/>
                      <a:pt x="475" y="942"/>
                      <a:pt x="326" y="942"/>
                    </a:cubicBezTo>
                    <a:cubicBezTo>
                      <a:pt x="206" y="942"/>
                      <a:pt x="93" y="765"/>
                      <a:pt x="93" y="531"/>
                    </a:cubicBezTo>
                    <a:cubicBezTo>
                      <a:pt x="93" y="291"/>
                      <a:pt x="206" y="86"/>
                      <a:pt x="326" y="86"/>
                    </a:cubicBezTo>
                    <a:close/>
                    <a:moveTo>
                      <a:pt x="326" y="1"/>
                    </a:moveTo>
                    <a:cubicBezTo>
                      <a:pt x="149" y="1"/>
                      <a:pt x="1" y="234"/>
                      <a:pt x="1" y="531"/>
                    </a:cubicBezTo>
                    <a:cubicBezTo>
                      <a:pt x="1" y="822"/>
                      <a:pt x="149" y="1034"/>
                      <a:pt x="326" y="1034"/>
                    </a:cubicBezTo>
                    <a:cubicBezTo>
                      <a:pt x="531" y="1034"/>
                      <a:pt x="680" y="822"/>
                      <a:pt x="680" y="531"/>
                    </a:cubicBezTo>
                    <a:cubicBezTo>
                      <a:pt x="680" y="234"/>
                      <a:pt x="531" y="1"/>
                      <a:pt x="32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6" name="Google Shape;1896;g34fee0a54b2_7_1"/>
              <p:cNvSpPr/>
              <p:nvPr/>
            </p:nvSpPr>
            <p:spPr>
              <a:xfrm>
                <a:off x="3704215" y="2833940"/>
                <a:ext cx="3215" cy="32802"/>
              </a:xfrm>
              <a:custGeom>
                <a:avLst/>
                <a:gdLst/>
                <a:ahLst/>
                <a:cxnLst/>
                <a:rect l="l" t="t" r="r" b="b"/>
                <a:pathLst>
                  <a:path w="93" h="949" extrusionOk="0">
                    <a:moveTo>
                      <a:pt x="0" y="0"/>
                    </a:moveTo>
                    <a:lnTo>
                      <a:pt x="0" y="948"/>
                    </a:lnTo>
                    <a:lnTo>
                      <a:pt x="92" y="948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7" name="Google Shape;1897;g34fee0a54b2_7_1"/>
              <p:cNvSpPr/>
              <p:nvPr/>
            </p:nvSpPr>
            <p:spPr>
              <a:xfrm>
                <a:off x="3719596" y="2835150"/>
                <a:ext cx="22536" cy="33528"/>
              </a:xfrm>
              <a:custGeom>
                <a:avLst/>
                <a:gdLst/>
                <a:ahLst/>
                <a:cxnLst/>
                <a:rect l="l" t="t" r="r" b="b"/>
                <a:pathLst>
                  <a:path w="652" h="970" extrusionOk="0">
                    <a:moveTo>
                      <a:pt x="560" y="85"/>
                    </a:moveTo>
                    <a:lnTo>
                      <a:pt x="560" y="885"/>
                    </a:lnTo>
                    <a:lnTo>
                      <a:pt x="86" y="885"/>
                    </a:lnTo>
                    <a:lnTo>
                      <a:pt x="86" y="85"/>
                    </a:lnTo>
                    <a:close/>
                    <a:moveTo>
                      <a:pt x="1" y="0"/>
                    </a:moveTo>
                    <a:lnTo>
                      <a:pt x="1" y="970"/>
                    </a:lnTo>
                    <a:lnTo>
                      <a:pt x="652" y="970"/>
                    </a:lnTo>
                    <a:lnTo>
                      <a:pt x="652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8" name="Google Shape;1898;g34fee0a54b2_7_1"/>
              <p:cNvSpPr/>
              <p:nvPr/>
            </p:nvSpPr>
            <p:spPr>
              <a:xfrm>
                <a:off x="3753125" y="2835150"/>
                <a:ext cx="30590" cy="33528"/>
              </a:xfrm>
              <a:custGeom>
                <a:avLst/>
                <a:gdLst/>
                <a:ahLst/>
                <a:cxnLst/>
                <a:rect l="l" t="t" r="r" b="b"/>
                <a:pathLst>
                  <a:path w="885" h="970" extrusionOk="0">
                    <a:moveTo>
                      <a:pt x="800" y="85"/>
                    </a:moveTo>
                    <a:lnTo>
                      <a:pt x="800" y="885"/>
                    </a:lnTo>
                    <a:lnTo>
                      <a:pt x="92" y="885"/>
                    </a:lnTo>
                    <a:lnTo>
                      <a:pt x="92" y="85"/>
                    </a:lnTo>
                    <a:close/>
                    <a:moveTo>
                      <a:pt x="0" y="0"/>
                    </a:moveTo>
                    <a:lnTo>
                      <a:pt x="0" y="970"/>
                    </a:lnTo>
                    <a:lnTo>
                      <a:pt x="884" y="970"/>
                    </a:lnTo>
                    <a:lnTo>
                      <a:pt x="88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9" name="Google Shape;1899;g34fee0a54b2_7_1"/>
              <p:cNvSpPr/>
              <p:nvPr/>
            </p:nvSpPr>
            <p:spPr>
              <a:xfrm>
                <a:off x="3793948" y="2835150"/>
                <a:ext cx="34772" cy="33528"/>
              </a:xfrm>
              <a:custGeom>
                <a:avLst/>
                <a:gdLst/>
                <a:ahLst/>
                <a:cxnLst/>
                <a:rect l="l" t="t" r="r" b="b"/>
                <a:pathLst>
                  <a:path w="1006" h="970" extrusionOk="0">
                    <a:moveTo>
                      <a:pt x="913" y="85"/>
                    </a:moveTo>
                    <a:lnTo>
                      <a:pt x="913" y="885"/>
                    </a:lnTo>
                    <a:lnTo>
                      <a:pt x="93" y="885"/>
                    </a:lnTo>
                    <a:lnTo>
                      <a:pt x="93" y="85"/>
                    </a:lnTo>
                    <a:close/>
                    <a:moveTo>
                      <a:pt x="1" y="0"/>
                    </a:moveTo>
                    <a:lnTo>
                      <a:pt x="1" y="970"/>
                    </a:lnTo>
                    <a:lnTo>
                      <a:pt x="1005" y="970"/>
                    </a:lnTo>
                    <a:lnTo>
                      <a:pt x="1005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0" name="Google Shape;1900;g34fee0a54b2_7_1"/>
              <p:cNvSpPr/>
              <p:nvPr/>
            </p:nvSpPr>
            <p:spPr>
              <a:xfrm>
                <a:off x="3839921" y="2822395"/>
                <a:ext cx="21292" cy="61699"/>
              </a:xfrm>
              <a:custGeom>
                <a:avLst/>
                <a:gdLst/>
                <a:ahLst/>
                <a:cxnLst/>
                <a:rect l="l" t="t" r="r" b="b"/>
                <a:pathLst>
                  <a:path w="616" h="1785" extrusionOk="0">
                    <a:moveTo>
                      <a:pt x="286" y="1"/>
                    </a:moveTo>
                    <a:cubicBezTo>
                      <a:pt x="268" y="1"/>
                      <a:pt x="251" y="5"/>
                      <a:pt x="234" y="16"/>
                    </a:cubicBezTo>
                    <a:lnTo>
                      <a:pt x="262" y="101"/>
                    </a:lnTo>
                    <a:lnTo>
                      <a:pt x="354" y="101"/>
                    </a:lnTo>
                    <a:cubicBezTo>
                      <a:pt x="383" y="157"/>
                      <a:pt x="411" y="221"/>
                      <a:pt x="439" y="278"/>
                    </a:cubicBezTo>
                    <a:cubicBezTo>
                      <a:pt x="439" y="334"/>
                      <a:pt x="411" y="398"/>
                      <a:pt x="411" y="483"/>
                    </a:cubicBezTo>
                    <a:cubicBezTo>
                      <a:pt x="411" y="511"/>
                      <a:pt x="383" y="575"/>
                      <a:pt x="383" y="631"/>
                    </a:cubicBezTo>
                    <a:cubicBezTo>
                      <a:pt x="383" y="723"/>
                      <a:pt x="411" y="836"/>
                      <a:pt x="467" y="900"/>
                    </a:cubicBezTo>
                    <a:cubicBezTo>
                      <a:pt x="439" y="928"/>
                      <a:pt x="411" y="957"/>
                      <a:pt x="411" y="985"/>
                    </a:cubicBezTo>
                    <a:cubicBezTo>
                      <a:pt x="383" y="1077"/>
                      <a:pt x="383" y="1134"/>
                      <a:pt x="383" y="1190"/>
                    </a:cubicBezTo>
                    <a:lnTo>
                      <a:pt x="411" y="1218"/>
                    </a:lnTo>
                    <a:cubicBezTo>
                      <a:pt x="411" y="1367"/>
                      <a:pt x="411" y="1487"/>
                      <a:pt x="354" y="1572"/>
                    </a:cubicBezTo>
                    <a:cubicBezTo>
                      <a:pt x="308" y="1639"/>
                      <a:pt x="218" y="1687"/>
                      <a:pt x="139" y="1687"/>
                    </a:cubicBezTo>
                    <a:cubicBezTo>
                      <a:pt x="109" y="1687"/>
                      <a:pt x="81" y="1680"/>
                      <a:pt x="57" y="1664"/>
                    </a:cubicBezTo>
                    <a:lnTo>
                      <a:pt x="1" y="1721"/>
                    </a:lnTo>
                    <a:cubicBezTo>
                      <a:pt x="57" y="1749"/>
                      <a:pt x="85" y="1784"/>
                      <a:pt x="142" y="1784"/>
                    </a:cubicBezTo>
                    <a:cubicBezTo>
                      <a:pt x="234" y="1784"/>
                      <a:pt x="354" y="1721"/>
                      <a:pt x="411" y="1636"/>
                    </a:cubicBezTo>
                    <a:cubicBezTo>
                      <a:pt x="467" y="1516"/>
                      <a:pt x="496" y="1395"/>
                      <a:pt x="467" y="1218"/>
                    </a:cubicBezTo>
                    <a:lnTo>
                      <a:pt x="467" y="1190"/>
                    </a:lnTo>
                    <a:lnTo>
                      <a:pt x="467" y="1013"/>
                    </a:lnTo>
                    <a:cubicBezTo>
                      <a:pt x="496" y="985"/>
                      <a:pt x="496" y="985"/>
                      <a:pt x="531" y="957"/>
                    </a:cubicBezTo>
                    <a:lnTo>
                      <a:pt x="588" y="957"/>
                    </a:lnTo>
                    <a:lnTo>
                      <a:pt x="616" y="865"/>
                    </a:lnTo>
                    <a:lnTo>
                      <a:pt x="588" y="865"/>
                    </a:lnTo>
                    <a:cubicBezTo>
                      <a:pt x="496" y="836"/>
                      <a:pt x="467" y="723"/>
                      <a:pt x="467" y="631"/>
                    </a:cubicBezTo>
                    <a:cubicBezTo>
                      <a:pt x="467" y="575"/>
                      <a:pt x="496" y="546"/>
                      <a:pt x="496" y="483"/>
                    </a:cubicBezTo>
                    <a:cubicBezTo>
                      <a:pt x="496" y="426"/>
                      <a:pt x="531" y="334"/>
                      <a:pt x="531" y="249"/>
                    </a:cubicBezTo>
                    <a:cubicBezTo>
                      <a:pt x="496" y="193"/>
                      <a:pt x="467" y="101"/>
                      <a:pt x="383" y="44"/>
                    </a:cubicBezTo>
                    <a:cubicBezTo>
                      <a:pt x="363" y="24"/>
                      <a:pt x="326" y="1"/>
                      <a:pt x="28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1" name="Google Shape;1901;g34fee0a54b2_7_1"/>
              <p:cNvSpPr/>
              <p:nvPr/>
            </p:nvSpPr>
            <p:spPr>
              <a:xfrm>
                <a:off x="3873415" y="2824884"/>
                <a:ext cx="10300" cy="55062"/>
              </a:xfrm>
              <a:custGeom>
                <a:avLst/>
                <a:gdLst/>
                <a:ahLst/>
                <a:cxnLst/>
                <a:rect l="l" t="t" r="r" b="b"/>
                <a:pathLst>
                  <a:path w="298" h="1593" extrusionOk="0">
                    <a:moveTo>
                      <a:pt x="93" y="0"/>
                    </a:moveTo>
                    <a:lnTo>
                      <a:pt x="1" y="29"/>
                    </a:lnTo>
                    <a:cubicBezTo>
                      <a:pt x="206" y="531"/>
                      <a:pt x="206" y="1090"/>
                      <a:pt x="1" y="1564"/>
                    </a:cubicBezTo>
                    <a:lnTo>
                      <a:pt x="93" y="1592"/>
                    </a:lnTo>
                    <a:cubicBezTo>
                      <a:pt x="298" y="1090"/>
                      <a:pt x="298" y="503"/>
                      <a:pt x="9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2" name="Google Shape;1902;g34fee0a54b2_7_1"/>
              <p:cNvSpPr/>
              <p:nvPr/>
            </p:nvSpPr>
            <p:spPr>
              <a:xfrm>
                <a:off x="3886619" y="2823916"/>
                <a:ext cx="13238" cy="64084"/>
              </a:xfrm>
              <a:custGeom>
                <a:avLst/>
                <a:gdLst/>
                <a:ahLst/>
                <a:cxnLst/>
                <a:rect l="l" t="t" r="r" b="b"/>
                <a:pathLst>
                  <a:path w="383" h="1854" extrusionOk="0">
                    <a:moveTo>
                      <a:pt x="121" y="0"/>
                    </a:moveTo>
                    <a:lnTo>
                      <a:pt x="29" y="28"/>
                    </a:lnTo>
                    <a:cubicBezTo>
                      <a:pt x="298" y="587"/>
                      <a:pt x="270" y="1266"/>
                      <a:pt x="1" y="1825"/>
                    </a:cubicBezTo>
                    <a:lnTo>
                      <a:pt x="64" y="1854"/>
                    </a:lnTo>
                    <a:cubicBezTo>
                      <a:pt x="383" y="1295"/>
                      <a:pt x="383" y="587"/>
                      <a:pt x="12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3" name="Google Shape;1903;g34fee0a54b2_7_1"/>
              <p:cNvSpPr/>
              <p:nvPr/>
            </p:nvSpPr>
            <p:spPr>
              <a:xfrm>
                <a:off x="3578014" y="2822395"/>
                <a:ext cx="21327" cy="61699"/>
              </a:xfrm>
              <a:custGeom>
                <a:avLst/>
                <a:gdLst/>
                <a:ahLst/>
                <a:cxnLst/>
                <a:rect l="l" t="t" r="r" b="b"/>
                <a:pathLst>
                  <a:path w="617" h="1785" extrusionOk="0">
                    <a:moveTo>
                      <a:pt x="331" y="1"/>
                    </a:moveTo>
                    <a:cubicBezTo>
                      <a:pt x="291" y="1"/>
                      <a:pt x="254" y="24"/>
                      <a:pt x="234" y="44"/>
                    </a:cubicBezTo>
                    <a:cubicBezTo>
                      <a:pt x="149" y="101"/>
                      <a:pt x="114" y="193"/>
                      <a:pt x="86" y="249"/>
                    </a:cubicBezTo>
                    <a:cubicBezTo>
                      <a:pt x="86" y="334"/>
                      <a:pt x="114" y="426"/>
                      <a:pt x="114" y="483"/>
                    </a:cubicBezTo>
                    <a:cubicBezTo>
                      <a:pt x="114" y="546"/>
                      <a:pt x="149" y="575"/>
                      <a:pt x="149" y="631"/>
                    </a:cubicBezTo>
                    <a:cubicBezTo>
                      <a:pt x="149" y="723"/>
                      <a:pt x="114" y="836"/>
                      <a:pt x="29" y="865"/>
                    </a:cubicBezTo>
                    <a:lnTo>
                      <a:pt x="1" y="865"/>
                    </a:lnTo>
                    <a:lnTo>
                      <a:pt x="29" y="957"/>
                    </a:lnTo>
                    <a:lnTo>
                      <a:pt x="86" y="957"/>
                    </a:lnTo>
                    <a:cubicBezTo>
                      <a:pt x="114" y="985"/>
                      <a:pt x="114" y="985"/>
                      <a:pt x="149" y="1013"/>
                    </a:cubicBezTo>
                    <a:lnTo>
                      <a:pt x="149" y="1190"/>
                    </a:lnTo>
                    <a:lnTo>
                      <a:pt x="114" y="1218"/>
                    </a:lnTo>
                    <a:cubicBezTo>
                      <a:pt x="114" y="1395"/>
                      <a:pt x="149" y="1516"/>
                      <a:pt x="206" y="1636"/>
                    </a:cubicBezTo>
                    <a:cubicBezTo>
                      <a:pt x="263" y="1721"/>
                      <a:pt x="383" y="1784"/>
                      <a:pt x="468" y="1784"/>
                    </a:cubicBezTo>
                    <a:cubicBezTo>
                      <a:pt x="531" y="1784"/>
                      <a:pt x="560" y="1749"/>
                      <a:pt x="616" y="1721"/>
                    </a:cubicBezTo>
                    <a:lnTo>
                      <a:pt x="560" y="1664"/>
                    </a:lnTo>
                    <a:cubicBezTo>
                      <a:pt x="534" y="1680"/>
                      <a:pt x="505" y="1687"/>
                      <a:pt x="475" y="1687"/>
                    </a:cubicBezTo>
                    <a:cubicBezTo>
                      <a:pt x="396" y="1687"/>
                      <a:pt x="309" y="1639"/>
                      <a:pt x="263" y="1572"/>
                    </a:cubicBezTo>
                    <a:cubicBezTo>
                      <a:pt x="206" y="1487"/>
                      <a:pt x="206" y="1367"/>
                      <a:pt x="206" y="1218"/>
                    </a:cubicBezTo>
                    <a:lnTo>
                      <a:pt x="234" y="1190"/>
                    </a:lnTo>
                    <a:cubicBezTo>
                      <a:pt x="234" y="1134"/>
                      <a:pt x="234" y="1077"/>
                      <a:pt x="206" y="985"/>
                    </a:cubicBezTo>
                    <a:cubicBezTo>
                      <a:pt x="206" y="957"/>
                      <a:pt x="178" y="928"/>
                      <a:pt x="149" y="900"/>
                    </a:cubicBezTo>
                    <a:cubicBezTo>
                      <a:pt x="206" y="836"/>
                      <a:pt x="234" y="723"/>
                      <a:pt x="234" y="631"/>
                    </a:cubicBezTo>
                    <a:cubicBezTo>
                      <a:pt x="234" y="575"/>
                      <a:pt x="206" y="511"/>
                      <a:pt x="206" y="483"/>
                    </a:cubicBezTo>
                    <a:cubicBezTo>
                      <a:pt x="206" y="398"/>
                      <a:pt x="178" y="334"/>
                      <a:pt x="178" y="278"/>
                    </a:cubicBezTo>
                    <a:cubicBezTo>
                      <a:pt x="206" y="221"/>
                      <a:pt x="234" y="157"/>
                      <a:pt x="263" y="101"/>
                    </a:cubicBezTo>
                    <a:lnTo>
                      <a:pt x="355" y="101"/>
                    </a:lnTo>
                    <a:lnTo>
                      <a:pt x="383" y="16"/>
                    </a:lnTo>
                    <a:cubicBezTo>
                      <a:pt x="366" y="5"/>
                      <a:pt x="348" y="1"/>
                      <a:pt x="33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4" name="Google Shape;1904;g34fee0a54b2_7_1"/>
              <p:cNvSpPr/>
              <p:nvPr/>
            </p:nvSpPr>
            <p:spPr>
              <a:xfrm>
                <a:off x="3555547" y="2824884"/>
                <a:ext cx="10300" cy="55062"/>
              </a:xfrm>
              <a:custGeom>
                <a:avLst/>
                <a:gdLst/>
                <a:ahLst/>
                <a:cxnLst/>
                <a:rect l="l" t="t" r="r" b="b"/>
                <a:pathLst>
                  <a:path w="298" h="1593" extrusionOk="0">
                    <a:moveTo>
                      <a:pt x="205" y="0"/>
                    </a:moveTo>
                    <a:cubicBezTo>
                      <a:pt x="0" y="503"/>
                      <a:pt x="0" y="1090"/>
                      <a:pt x="205" y="1592"/>
                    </a:cubicBezTo>
                    <a:lnTo>
                      <a:pt x="297" y="1564"/>
                    </a:lnTo>
                    <a:cubicBezTo>
                      <a:pt x="92" y="1090"/>
                      <a:pt x="92" y="531"/>
                      <a:pt x="297" y="29"/>
                    </a:cubicBezTo>
                    <a:lnTo>
                      <a:pt x="205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5" name="Google Shape;1905;g34fee0a54b2_7_1"/>
              <p:cNvSpPr/>
              <p:nvPr/>
            </p:nvSpPr>
            <p:spPr>
              <a:xfrm>
                <a:off x="3539162" y="2823916"/>
                <a:ext cx="13480" cy="64084"/>
              </a:xfrm>
              <a:custGeom>
                <a:avLst/>
                <a:gdLst/>
                <a:ahLst/>
                <a:cxnLst/>
                <a:rect l="l" t="t" r="r" b="b"/>
                <a:pathLst>
                  <a:path w="390" h="1854" extrusionOk="0">
                    <a:moveTo>
                      <a:pt x="269" y="0"/>
                    </a:moveTo>
                    <a:lnTo>
                      <a:pt x="269" y="0"/>
                    </a:lnTo>
                    <a:cubicBezTo>
                      <a:pt x="0" y="587"/>
                      <a:pt x="0" y="1295"/>
                      <a:pt x="325" y="1854"/>
                    </a:cubicBezTo>
                    <a:lnTo>
                      <a:pt x="389" y="1825"/>
                    </a:lnTo>
                    <a:cubicBezTo>
                      <a:pt x="120" y="1266"/>
                      <a:pt x="92" y="587"/>
                      <a:pt x="354" y="28"/>
                    </a:cubicBezTo>
                    <a:lnTo>
                      <a:pt x="26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06" name="Google Shape;1906;g34fee0a54b2_7_1"/>
            <p:cNvGrpSpPr/>
            <p:nvPr/>
          </p:nvGrpSpPr>
          <p:grpSpPr>
            <a:xfrm>
              <a:off x="2477338" y="1232125"/>
              <a:ext cx="1051808" cy="229363"/>
              <a:chOff x="4002795" y="1877329"/>
              <a:chExt cx="345546" cy="75352"/>
            </a:xfrm>
          </p:grpSpPr>
          <p:sp>
            <p:nvSpPr>
              <p:cNvPr id="1907" name="Google Shape;1907;g34fee0a54b2_7_1"/>
              <p:cNvSpPr/>
              <p:nvPr/>
            </p:nvSpPr>
            <p:spPr>
              <a:xfrm>
                <a:off x="4002795" y="1877329"/>
                <a:ext cx="345546" cy="75352"/>
              </a:xfrm>
              <a:custGeom>
                <a:avLst/>
                <a:gdLst/>
                <a:ahLst/>
                <a:cxnLst/>
                <a:rect l="l" t="t" r="r" b="b"/>
                <a:pathLst>
                  <a:path w="9997" h="2180" extrusionOk="0">
                    <a:moveTo>
                      <a:pt x="0" y="0"/>
                    </a:moveTo>
                    <a:lnTo>
                      <a:pt x="0" y="2179"/>
                    </a:lnTo>
                    <a:lnTo>
                      <a:pt x="9996" y="2179"/>
                    </a:lnTo>
                    <a:lnTo>
                      <a:pt x="999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8" name="Google Shape;1908;g34fee0a54b2_7_1"/>
              <p:cNvSpPr/>
              <p:nvPr/>
            </p:nvSpPr>
            <p:spPr>
              <a:xfrm>
                <a:off x="4270785" y="1897619"/>
                <a:ext cx="21569" cy="34738"/>
              </a:xfrm>
              <a:custGeom>
                <a:avLst/>
                <a:gdLst/>
                <a:ahLst/>
                <a:cxnLst/>
                <a:rect l="l" t="t" r="r" b="b"/>
                <a:pathLst>
                  <a:path w="624" h="1005" extrusionOk="0">
                    <a:moveTo>
                      <a:pt x="559" y="0"/>
                    </a:moveTo>
                    <a:lnTo>
                      <a:pt x="1" y="595"/>
                    </a:lnTo>
                    <a:lnTo>
                      <a:pt x="559" y="1005"/>
                    </a:lnTo>
                    <a:lnTo>
                      <a:pt x="623" y="948"/>
                    </a:lnTo>
                    <a:lnTo>
                      <a:pt x="121" y="595"/>
                    </a:lnTo>
                    <a:lnTo>
                      <a:pt x="623" y="64"/>
                    </a:lnTo>
                    <a:lnTo>
                      <a:pt x="55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9" name="Google Shape;1909;g34fee0a54b2_7_1"/>
              <p:cNvSpPr/>
              <p:nvPr/>
            </p:nvSpPr>
            <p:spPr>
              <a:xfrm>
                <a:off x="4254401" y="1897619"/>
                <a:ext cx="22536" cy="34738"/>
              </a:xfrm>
              <a:custGeom>
                <a:avLst/>
                <a:gdLst/>
                <a:ahLst/>
                <a:cxnLst/>
                <a:rect l="l" t="t" r="r" b="b"/>
                <a:pathLst>
                  <a:path w="652" h="1005" extrusionOk="0">
                    <a:moveTo>
                      <a:pt x="595" y="0"/>
                    </a:moveTo>
                    <a:lnTo>
                      <a:pt x="1" y="595"/>
                    </a:lnTo>
                    <a:lnTo>
                      <a:pt x="595" y="1005"/>
                    </a:lnTo>
                    <a:lnTo>
                      <a:pt x="651" y="948"/>
                    </a:lnTo>
                    <a:lnTo>
                      <a:pt x="149" y="595"/>
                    </a:lnTo>
                    <a:lnTo>
                      <a:pt x="651" y="64"/>
                    </a:lnTo>
                    <a:lnTo>
                      <a:pt x="59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0" name="Google Shape;1910;g34fee0a54b2_7_1"/>
              <p:cNvSpPr/>
              <p:nvPr/>
            </p:nvSpPr>
            <p:spPr>
              <a:xfrm>
                <a:off x="4055854" y="1885970"/>
                <a:ext cx="19356" cy="57654"/>
              </a:xfrm>
              <a:custGeom>
                <a:avLst/>
                <a:gdLst/>
                <a:ahLst/>
                <a:cxnLst/>
                <a:rect l="l" t="t" r="r" b="b"/>
                <a:pathLst>
                  <a:path w="560" h="1668" extrusionOk="0">
                    <a:moveTo>
                      <a:pt x="305" y="0"/>
                    </a:moveTo>
                    <a:cubicBezTo>
                      <a:pt x="264" y="0"/>
                      <a:pt x="226" y="22"/>
                      <a:pt x="205" y="47"/>
                    </a:cubicBezTo>
                    <a:cubicBezTo>
                      <a:pt x="149" y="76"/>
                      <a:pt x="85" y="160"/>
                      <a:pt x="85" y="252"/>
                    </a:cubicBezTo>
                    <a:cubicBezTo>
                      <a:pt x="57" y="309"/>
                      <a:pt x="85" y="401"/>
                      <a:pt x="85" y="458"/>
                    </a:cubicBezTo>
                    <a:cubicBezTo>
                      <a:pt x="120" y="514"/>
                      <a:pt x="120" y="542"/>
                      <a:pt x="120" y="578"/>
                    </a:cubicBezTo>
                    <a:cubicBezTo>
                      <a:pt x="120" y="691"/>
                      <a:pt x="85" y="783"/>
                      <a:pt x="0" y="811"/>
                    </a:cubicBezTo>
                    <a:lnTo>
                      <a:pt x="28" y="896"/>
                    </a:lnTo>
                    <a:lnTo>
                      <a:pt x="57" y="896"/>
                    </a:lnTo>
                    <a:cubicBezTo>
                      <a:pt x="85" y="932"/>
                      <a:pt x="120" y="932"/>
                      <a:pt x="120" y="960"/>
                    </a:cubicBezTo>
                    <a:lnTo>
                      <a:pt x="120" y="1108"/>
                    </a:lnTo>
                    <a:lnTo>
                      <a:pt x="120" y="1137"/>
                    </a:lnTo>
                    <a:cubicBezTo>
                      <a:pt x="85" y="1314"/>
                      <a:pt x="120" y="1427"/>
                      <a:pt x="177" y="1519"/>
                    </a:cubicBezTo>
                    <a:cubicBezTo>
                      <a:pt x="234" y="1604"/>
                      <a:pt x="326" y="1667"/>
                      <a:pt x="439" y="1667"/>
                    </a:cubicBezTo>
                    <a:cubicBezTo>
                      <a:pt x="474" y="1667"/>
                      <a:pt x="531" y="1667"/>
                      <a:pt x="559" y="1639"/>
                    </a:cubicBezTo>
                    <a:lnTo>
                      <a:pt x="531" y="1547"/>
                    </a:lnTo>
                    <a:cubicBezTo>
                      <a:pt x="498" y="1567"/>
                      <a:pt x="459" y="1576"/>
                      <a:pt x="421" y="1576"/>
                    </a:cubicBezTo>
                    <a:cubicBezTo>
                      <a:pt x="352" y="1576"/>
                      <a:pt x="285" y="1545"/>
                      <a:pt x="262" y="1490"/>
                    </a:cubicBezTo>
                    <a:cubicBezTo>
                      <a:pt x="205" y="1398"/>
                      <a:pt x="177" y="1285"/>
                      <a:pt x="205" y="1137"/>
                    </a:cubicBezTo>
                    <a:lnTo>
                      <a:pt x="205" y="932"/>
                    </a:lnTo>
                    <a:cubicBezTo>
                      <a:pt x="177" y="896"/>
                      <a:pt x="149" y="868"/>
                      <a:pt x="120" y="840"/>
                    </a:cubicBezTo>
                    <a:cubicBezTo>
                      <a:pt x="177" y="783"/>
                      <a:pt x="205" y="663"/>
                      <a:pt x="205" y="578"/>
                    </a:cubicBezTo>
                    <a:cubicBezTo>
                      <a:pt x="205" y="542"/>
                      <a:pt x="205" y="486"/>
                      <a:pt x="177" y="458"/>
                    </a:cubicBezTo>
                    <a:cubicBezTo>
                      <a:pt x="177" y="366"/>
                      <a:pt x="149" y="309"/>
                      <a:pt x="177" y="252"/>
                    </a:cubicBezTo>
                    <a:cubicBezTo>
                      <a:pt x="177" y="189"/>
                      <a:pt x="205" y="132"/>
                      <a:pt x="262" y="104"/>
                    </a:cubicBezTo>
                    <a:cubicBezTo>
                      <a:pt x="262" y="90"/>
                      <a:pt x="271" y="83"/>
                      <a:pt x="283" y="83"/>
                    </a:cubicBezTo>
                    <a:cubicBezTo>
                      <a:pt x="296" y="83"/>
                      <a:pt x="311" y="90"/>
                      <a:pt x="326" y="104"/>
                    </a:cubicBezTo>
                    <a:lnTo>
                      <a:pt x="354" y="12"/>
                    </a:lnTo>
                    <a:cubicBezTo>
                      <a:pt x="338" y="4"/>
                      <a:pt x="321" y="0"/>
                      <a:pt x="30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1" name="Google Shape;1911;g34fee0a54b2_7_1"/>
              <p:cNvSpPr/>
              <p:nvPr/>
            </p:nvSpPr>
            <p:spPr>
              <a:xfrm>
                <a:off x="4034319" y="1888563"/>
                <a:ext cx="9333" cy="51882"/>
              </a:xfrm>
              <a:custGeom>
                <a:avLst/>
                <a:gdLst/>
                <a:ahLst/>
                <a:cxnLst/>
                <a:rect l="l" t="t" r="r" b="b"/>
                <a:pathLst>
                  <a:path w="270" h="1501" extrusionOk="0">
                    <a:moveTo>
                      <a:pt x="213" y="1"/>
                    </a:moveTo>
                    <a:cubicBezTo>
                      <a:pt x="1" y="467"/>
                      <a:pt x="1" y="1033"/>
                      <a:pt x="177" y="1500"/>
                    </a:cubicBezTo>
                    <a:lnTo>
                      <a:pt x="269" y="1472"/>
                    </a:lnTo>
                    <a:cubicBezTo>
                      <a:pt x="93" y="1033"/>
                      <a:pt x="93" y="503"/>
                      <a:pt x="269" y="29"/>
                    </a:cubicBezTo>
                    <a:lnTo>
                      <a:pt x="21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2" name="Google Shape;1912;g34fee0a54b2_7_1"/>
              <p:cNvSpPr/>
              <p:nvPr/>
            </p:nvSpPr>
            <p:spPr>
              <a:xfrm>
                <a:off x="4303311" y="1885970"/>
                <a:ext cx="19598" cy="57654"/>
              </a:xfrm>
              <a:custGeom>
                <a:avLst/>
                <a:gdLst/>
                <a:ahLst/>
                <a:cxnLst/>
                <a:rect l="l" t="t" r="r" b="b"/>
                <a:pathLst>
                  <a:path w="567" h="1668" extrusionOk="0">
                    <a:moveTo>
                      <a:pt x="256" y="0"/>
                    </a:moveTo>
                    <a:cubicBezTo>
                      <a:pt x="243" y="0"/>
                      <a:pt x="229" y="4"/>
                      <a:pt x="213" y="12"/>
                    </a:cubicBezTo>
                    <a:lnTo>
                      <a:pt x="241" y="104"/>
                    </a:lnTo>
                    <a:cubicBezTo>
                      <a:pt x="255" y="90"/>
                      <a:pt x="262" y="83"/>
                      <a:pt x="269" y="83"/>
                    </a:cubicBezTo>
                    <a:cubicBezTo>
                      <a:pt x="276" y="83"/>
                      <a:pt x="283" y="90"/>
                      <a:pt x="298" y="104"/>
                    </a:cubicBezTo>
                    <a:cubicBezTo>
                      <a:pt x="354" y="132"/>
                      <a:pt x="390" y="189"/>
                      <a:pt x="390" y="252"/>
                    </a:cubicBezTo>
                    <a:lnTo>
                      <a:pt x="390" y="458"/>
                    </a:lnTo>
                    <a:cubicBezTo>
                      <a:pt x="354" y="486"/>
                      <a:pt x="354" y="542"/>
                      <a:pt x="354" y="578"/>
                    </a:cubicBezTo>
                    <a:cubicBezTo>
                      <a:pt x="354" y="663"/>
                      <a:pt x="390" y="783"/>
                      <a:pt x="446" y="840"/>
                    </a:cubicBezTo>
                    <a:cubicBezTo>
                      <a:pt x="390" y="868"/>
                      <a:pt x="390" y="896"/>
                      <a:pt x="354" y="932"/>
                    </a:cubicBezTo>
                    <a:cubicBezTo>
                      <a:pt x="326" y="988"/>
                      <a:pt x="354" y="1073"/>
                      <a:pt x="354" y="1137"/>
                    </a:cubicBezTo>
                    <a:cubicBezTo>
                      <a:pt x="390" y="1285"/>
                      <a:pt x="354" y="1398"/>
                      <a:pt x="298" y="1490"/>
                    </a:cubicBezTo>
                    <a:cubicBezTo>
                      <a:pt x="261" y="1545"/>
                      <a:pt x="198" y="1576"/>
                      <a:pt x="135" y="1576"/>
                    </a:cubicBezTo>
                    <a:cubicBezTo>
                      <a:pt x="100" y="1576"/>
                      <a:pt x="66" y="1567"/>
                      <a:pt x="36" y="1547"/>
                    </a:cubicBezTo>
                    <a:lnTo>
                      <a:pt x="0" y="1639"/>
                    </a:lnTo>
                    <a:cubicBezTo>
                      <a:pt x="36" y="1667"/>
                      <a:pt x="92" y="1667"/>
                      <a:pt x="121" y="1667"/>
                    </a:cubicBezTo>
                    <a:cubicBezTo>
                      <a:pt x="213" y="1667"/>
                      <a:pt x="326" y="1604"/>
                      <a:pt x="390" y="1519"/>
                    </a:cubicBezTo>
                    <a:cubicBezTo>
                      <a:pt x="446" y="1427"/>
                      <a:pt x="474" y="1314"/>
                      <a:pt x="446" y="1137"/>
                    </a:cubicBezTo>
                    <a:lnTo>
                      <a:pt x="446" y="1108"/>
                    </a:lnTo>
                    <a:lnTo>
                      <a:pt x="446" y="960"/>
                    </a:lnTo>
                    <a:cubicBezTo>
                      <a:pt x="446" y="932"/>
                      <a:pt x="474" y="932"/>
                      <a:pt x="503" y="896"/>
                    </a:cubicBezTo>
                    <a:lnTo>
                      <a:pt x="531" y="896"/>
                    </a:lnTo>
                    <a:lnTo>
                      <a:pt x="566" y="811"/>
                    </a:lnTo>
                    <a:lnTo>
                      <a:pt x="531" y="811"/>
                    </a:lnTo>
                    <a:cubicBezTo>
                      <a:pt x="474" y="783"/>
                      <a:pt x="446" y="691"/>
                      <a:pt x="446" y="578"/>
                    </a:cubicBezTo>
                    <a:cubicBezTo>
                      <a:pt x="446" y="542"/>
                      <a:pt x="446" y="514"/>
                      <a:pt x="474" y="458"/>
                    </a:cubicBezTo>
                    <a:lnTo>
                      <a:pt x="474" y="252"/>
                    </a:lnTo>
                    <a:cubicBezTo>
                      <a:pt x="474" y="160"/>
                      <a:pt x="418" y="76"/>
                      <a:pt x="354" y="47"/>
                    </a:cubicBezTo>
                    <a:cubicBezTo>
                      <a:pt x="314" y="22"/>
                      <a:pt x="288" y="0"/>
                      <a:pt x="2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3" name="Google Shape;1913;g34fee0a54b2_7_1"/>
              <p:cNvSpPr/>
              <p:nvPr/>
            </p:nvSpPr>
            <p:spPr>
              <a:xfrm>
                <a:off x="4167847" y="1898587"/>
                <a:ext cx="21534" cy="31834"/>
              </a:xfrm>
              <a:custGeom>
                <a:avLst/>
                <a:gdLst/>
                <a:ahLst/>
                <a:cxnLst/>
                <a:rect l="l" t="t" r="r" b="b"/>
                <a:pathLst>
                  <a:path w="623" h="921" extrusionOk="0">
                    <a:moveTo>
                      <a:pt x="531" y="93"/>
                    </a:moveTo>
                    <a:lnTo>
                      <a:pt x="531" y="828"/>
                    </a:lnTo>
                    <a:lnTo>
                      <a:pt x="92" y="828"/>
                    </a:lnTo>
                    <a:lnTo>
                      <a:pt x="92" y="93"/>
                    </a:lnTo>
                    <a:close/>
                    <a:moveTo>
                      <a:pt x="0" y="1"/>
                    </a:moveTo>
                    <a:lnTo>
                      <a:pt x="0" y="920"/>
                    </a:lnTo>
                    <a:lnTo>
                      <a:pt x="623" y="920"/>
                    </a:lnTo>
                    <a:lnTo>
                      <a:pt x="62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4" name="Google Shape;1914;g34fee0a54b2_7_1"/>
              <p:cNvSpPr/>
              <p:nvPr/>
            </p:nvSpPr>
            <p:spPr>
              <a:xfrm>
                <a:off x="4128235" y="1898587"/>
                <a:ext cx="29622" cy="31834"/>
              </a:xfrm>
              <a:custGeom>
                <a:avLst/>
                <a:gdLst/>
                <a:ahLst/>
                <a:cxnLst/>
                <a:rect l="l" t="t" r="r" b="b"/>
                <a:pathLst>
                  <a:path w="857" h="921" extrusionOk="0">
                    <a:moveTo>
                      <a:pt x="764" y="93"/>
                    </a:moveTo>
                    <a:lnTo>
                      <a:pt x="764" y="828"/>
                    </a:lnTo>
                    <a:lnTo>
                      <a:pt x="85" y="828"/>
                    </a:lnTo>
                    <a:lnTo>
                      <a:pt x="85" y="93"/>
                    </a:lnTo>
                    <a:close/>
                    <a:moveTo>
                      <a:pt x="0" y="1"/>
                    </a:moveTo>
                    <a:lnTo>
                      <a:pt x="0" y="920"/>
                    </a:lnTo>
                    <a:lnTo>
                      <a:pt x="856" y="920"/>
                    </a:lnTo>
                    <a:lnTo>
                      <a:pt x="85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5" name="Google Shape;1915;g34fee0a54b2_7_1"/>
              <p:cNvSpPr/>
              <p:nvPr/>
            </p:nvSpPr>
            <p:spPr>
              <a:xfrm>
                <a:off x="4086410" y="1898587"/>
                <a:ext cx="32560" cy="31834"/>
              </a:xfrm>
              <a:custGeom>
                <a:avLst/>
                <a:gdLst/>
                <a:ahLst/>
                <a:cxnLst/>
                <a:rect l="l" t="t" r="r" b="b"/>
                <a:pathLst>
                  <a:path w="942" h="921" extrusionOk="0">
                    <a:moveTo>
                      <a:pt x="856" y="93"/>
                    </a:moveTo>
                    <a:lnTo>
                      <a:pt x="856" y="828"/>
                    </a:lnTo>
                    <a:lnTo>
                      <a:pt x="85" y="828"/>
                    </a:lnTo>
                    <a:lnTo>
                      <a:pt x="85" y="93"/>
                    </a:lnTo>
                    <a:close/>
                    <a:moveTo>
                      <a:pt x="0" y="1"/>
                    </a:moveTo>
                    <a:lnTo>
                      <a:pt x="0" y="920"/>
                    </a:lnTo>
                    <a:lnTo>
                      <a:pt x="941" y="920"/>
                    </a:lnTo>
                    <a:lnTo>
                      <a:pt x="94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6" name="Google Shape;1916;g34fee0a54b2_7_1"/>
              <p:cNvSpPr/>
              <p:nvPr/>
            </p:nvSpPr>
            <p:spPr>
              <a:xfrm>
                <a:off x="4223844" y="1897619"/>
                <a:ext cx="22536" cy="34738"/>
              </a:xfrm>
              <a:custGeom>
                <a:avLst/>
                <a:gdLst/>
                <a:ahLst/>
                <a:cxnLst/>
                <a:rect l="l" t="t" r="r" b="b"/>
                <a:pathLst>
                  <a:path w="652" h="1005" extrusionOk="0">
                    <a:moveTo>
                      <a:pt x="326" y="92"/>
                    </a:moveTo>
                    <a:cubicBezTo>
                      <a:pt x="446" y="92"/>
                      <a:pt x="566" y="269"/>
                      <a:pt x="566" y="503"/>
                    </a:cubicBezTo>
                    <a:cubicBezTo>
                      <a:pt x="566" y="708"/>
                      <a:pt x="446" y="913"/>
                      <a:pt x="326" y="913"/>
                    </a:cubicBezTo>
                    <a:cubicBezTo>
                      <a:pt x="177" y="913"/>
                      <a:pt x="92" y="708"/>
                      <a:pt x="92" y="503"/>
                    </a:cubicBezTo>
                    <a:cubicBezTo>
                      <a:pt x="92" y="269"/>
                      <a:pt x="177" y="92"/>
                      <a:pt x="326" y="92"/>
                    </a:cubicBezTo>
                    <a:close/>
                    <a:moveTo>
                      <a:pt x="326" y="0"/>
                    </a:moveTo>
                    <a:cubicBezTo>
                      <a:pt x="149" y="0"/>
                      <a:pt x="0" y="205"/>
                      <a:pt x="0" y="503"/>
                    </a:cubicBezTo>
                    <a:cubicBezTo>
                      <a:pt x="0" y="771"/>
                      <a:pt x="149" y="1005"/>
                      <a:pt x="326" y="1005"/>
                    </a:cubicBezTo>
                    <a:cubicBezTo>
                      <a:pt x="503" y="1005"/>
                      <a:pt x="651" y="771"/>
                      <a:pt x="651" y="503"/>
                    </a:cubicBezTo>
                    <a:cubicBezTo>
                      <a:pt x="651" y="205"/>
                      <a:pt x="503" y="0"/>
                      <a:pt x="3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7" name="Google Shape;1917;g34fee0a54b2_7_1"/>
              <p:cNvSpPr/>
              <p:nvPr/>
            </p:nvSpPr>
            <p:spPr>
              <a:xfrm>
                <a:off x="4200616" y="1899831"/>
                <a:ext cx="2973" cy="30590"/>
              </a:xfrm>
              <a:custGeom>
                <a:avLst/>
                <a:gdLst/>
                <a:ahLst/>
                <a:cxnLst/>
                <a:rect l="l" t="t" r="r" b="b"/>
                <a:pathLst>
                  <a:path w="86" h="885" extrusionOk="0">
                    <a:moveTo>
                      <a:pt x="0" y="0"/>
                    </a:moveTo>
                    <a:lnTo>
                      <a:pt x="0" y="884"/>
                    </a:lnTo>
                    <a:lnTo>
                      <a:pt x="85" y="884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18" name="Google Shape;1918;g34fee0a54b2_7_1"/>
            <p:cNvGrpSpPr/>
            <p:nvPr/>
          </p:nvGrpSpPr>
          <p:grpSpPr>
            <a:xfrm>
              <a:off x="589982" y="3118765"/>
              <a:ext cx="957286" cy="300302"/>
              <a:chOff x="3583454" y="2026924"/>
              <a:chExt cx="430900" cy="135174"/>
            </a:xfrm>
          </p:grpSpPr>
          <p:sp>
            <p:nvSpPr>
              <p:cNvPr id="1919" name="Google Shape;1919;g34fee0a54b2_7_1"/>
              <p:cNvSpPr/>
              <p:nvPr/>
            </p:nvSpPr>
            <p:spPr>
              <a:xfrm>
                <a:off x="3754867" y="2128093"/>
                <a:ext cx="32109" cy="30891"/>
              </a:xfrm>
              <a:custGeom>
                <a:avLst/>
                <a:gdLst/>
                <a:ahLst/>
                <a:cxnLst/>
                <a:rect l="l" t="t" r="r" b="b"/>
                <a:pathLst>
                  <a:path w="949" h="913" extrusionOk="0">
                    <a:moveTo>
                      <a:pt x="0" y="0"/>
                    </a:moveTo>
                    <a:lnTo>
                      <a:pt x="0" y="913"/>
                    </a:lnTo>
                    <a:lnTo>
                      <a:pt x="948" y="913"/>
                    </a:lnTo>
                    <a:lnTo>
                      <a:pt x="94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0" name="Google Shape;1920;g34fee0a54b2_7_1"/>
              <p:cNvSpPr/>
              <p:nvPr/>
            </p:nvSpPr>
            <p:spPr>
              <a:xfrm>
                <a:off x="3801763" y="2125217"/>
                <a:ext cx="58941" cy="33767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998" extrusionOk="0">
                    <a:moveTo>
                      <a:pt x="913" y="205"/>
                    </a:moveTo>
                    <a:lnTo>
                      <a:pt x="1444" y="885"/>
                    </a:lnTo>
                    <a:lnTo>
                      <a:pt x="326" y="885"/>
                    </a:lnTo>
                    <a:lnTo>
                      <a:pt x="913" y="205"/>
                    </a:lnTo>
                    <a:close/>
                    <a:moveTo>
                      <a:pt x="913" y="0"/>
                    </a:moveTo>
                    <a:lnTo>
                      <a:pt x="1" y="998"/>
                    </a:lnTo>
                    <a:lnTo>
                      <a:pt x="1741" y="998"/>
                    </a:lnTo>
                    <a:lnTo>
                      <a:pt x="91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1" name="Google Shape;1921;g34fee0a54b2_7_1"/>
              <p:cNvSpPr/>
              <p:nvPr/>
            </p:nvSpPr>
            <p:spPr>
              <a:xfrm>
                <a:off x="3871668" y="2125217"/>
                <a:ext cx="34985" cy="35933"/>
              </a:xfrm>
              <a:custGeom>
                <a:avLst/>
                <a:gdLst/>
                <a:ahLst/>
                <a:cxnLst/>
                <a:rect l="l" t="t" r="r" b="b"/>
                <a:pathLst>
                  <a:path w="1034" h="1062" extrusionOk="0">
                    <a:moveTo>
                      <a:pt x="941" y="0"/>
                    </a:moveTo>
                    <a:lnTo>
                      <a:pt x="0" y="969"/>
                    </a:lnTo>
                    <a:lnTo>
                      <a:pt x="85" y="1061"/>
                    </a:lnTo>
                    <a:lnTo>
                      <a:pt x="1033" y="85"/>
                    </a:lnTo>
                    <a:lnTo>
                      <a:pt x="94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2" name="Google Shape;1922;g34fee0a54b2_7_1"/>
              <p:cNvSpPr/>
              <p:nvPr/>
            </p:nvSpPr>
            <p:spPr>
              <a:xfrm>
                <a:off x="3889635" y="2125217"/>
                <a:ext cx="35933" cy="35933"/>
              </a:xfrm>
              <a:custGeom>
                <a:avLst/>
                <a:gdLst/>
                <a:ahLst/>
                <a:cxnLst/>
                <a:rect l="l" t="t" r="r" b="b"/>
                <a:pathLst>
                  <a:path w="1062" h="1062" extrusionOk="0">
                    <a:moveTo>
                      <a:pt x="941" y="0"/>
                    </a:moveTo>
                    <a:lnTo>
                      <a:pt x="0" y="969"/>
                    </a:lnTo>
                    <a:lnTo>
                      <a:pt x="120" y="1061"/>
                    </a:lnTo>
                    <a:lnTo>
                      <a:pt x="1061" y="85"/>
                    </a:lnTo>
                    <a:lnTo>
                      <a:pt x="94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3" name="Google Shape;1923;g34fee0a54b2_7_1"/>
              <p:cNvSpPr/>
              <p:nvPr/>
            </p:nvSpPr>
            <p:spPr>
              <a:xfrm>
                <a:off x="3937479" y="2123052"/>
                <a:ext cx="10117" cy="34985"/>
              </a:xfrm>
              <a:custGeom>
                <a:avLst/>
                <a:gdLst/>
                <a:ahLst/>
                <a:cxnLst/>
                <a:rect l="l" t="t" r="r" b="b"/>
                <a:pathLst>
                  <a:path w="299" h="1034" extrusionOk="0">
                    <a:moveTo>
                      <a:pt x="1" y="1"/>
                    </a:moveTo>
                    <a:lnTo>
                      <a:pt x="1" y="93"/>
                    </a:lnTo>
                    <a:lnTo>
                      <a:pt x="29" y="93"/>
                    </a:lnTo>
                    <a:cubicBezTo>
                      <a:pt x="86" y="93"/>
                      <a:pt x="121" y="121"/>
                      <a:pt x="121" y="177"/>
                    </a:cubicBezTo>
                    <a:lnTo>
                      <a:pt x="121" y="418"/>
                    </a:lnTo>
                    <a:cubicBezTo>
                      <a:pt x="121" y="503"/>
                      <a:pt x="149" y="503"/>
                      <a:pt x="178" y="531"/>
                    </a:cubicBezTo>
                    <a:cubicBezTo>
                      <a:pt x="149" y="531"/>
                      <a:pt x="121" y="559"/>
                      <a:pt x="121" y="623"/>
                    </a:cubicBezTo>
                    <a:lnTo>
                      <a:pt x="121" y="857"/>
                    </a:lnTo>
                    <a:cubicBezTo>
                      <a:pt x="121" y="913"/>
                      <a:pt x="86" y="949"/>
                      <a:pt x="29" y="949"/>
                    </a:cubicBezTo>
                    <a:lnTo>
                      <a:pt x="1" y="949"/>
                    </a:lnTo>
                    <a:lnTo>
                      <a:pt x="1" y="1033"/>
                    </a:lnTo>
                    <a:lnTo>
                      <a:pt x="58" y="1033"/>
                    </a:lnTo>
                    <a:cubicBezTo>
                      <a:pt x="178" y="1033"/>
                      <a:pt x="234" y="977"/>
                      <a:pt x="234" y="885"/>
                    </a:cubicBezTo>
                    <a:lnTo>
                      <a:pt x="234" y="623"/>
                    </a:lnTo>
                    <a:cubicBezTo>
                      <a:pt x="234" y="595"/>
                      <a:pt x="234" y="559"/>
                      <a:pt x="263" y="559"/>
                    </a:cubicBezTo>
                    <a:lnTo>
                      <a:pt x="298" y="559"/>
                    </a:lnTo>
                    <a:lnTo>
                      <a:pt x="298" y="475"/>
                    </a:lnTo>
                    <a:lnTo>
                      <a:pt x="263" y="475"/>
                    </a:lnTo>
                    <a:cubicBezTo>
                      <a:pt x="234" y="475"/>
                      <a:pt x="234" y="475"/>
                      <a:pt x="234" y="418"/>
                    </a:cubicBezTo>
                    <a:lnTo>
                      <a:pt x="234" y="177"/>
                    </a:lnTo>
                    <a:cubicBezTo>
                      <a:pt x="234" y="64"/>
                      <a:pt x="178" y="1"/>
                      <a:pt x="5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4" name="Google Shape;1924;g34fee0a54b2_7_1"/>
              <p:cNvSpPr/>
              <p:nvPr/>
            </p:nvSpPr>
            <p:spPr>
              <a:xfrm>
                <a:off x="3959506" y="2123052"/>
                <a:ext cx="24936" cy="39046"/>
              </a:xfrm>
              <a:custGeom>
                <a:avLst/>
                <a:gdLst/>
                <a:ahLst/>
                <a:cxnLst/>
                <a:rect l="l" t="t" r="r" b="b"/>
                <a:pathLst>
                  <a:path w="737" h="1154" extrusionOk="0">
                    <a:moveTo>
                      <a:pt x="354" y="149"/>
                    </a:moveTo>
                    <a:cubicBezTo>
                      <a:pt x="468" y="149"/>
                      <a:pt x="588" y="326"/>
                      <a:pt x="588" y="559"/>
                    </a:cubicBezTo>
                    <a:cubicBezTo>
                      <a:pt x="588" y="828"/>
                      <a:pt x="468" y="1005"/>
                      <a:pt x="354" y="1005"/>
                    </a:cubicBezTo>
                    <a:cubicBezTo>
                      <a:pt x="263" y="1005"/>
                      <a:pt x="142" y="828"/>
                      <a:pt x="142" y="559"/>
                    </a:cubicBezTo>
                    <a:cubicBezTo>
                      <a:pt x="142" y="326"/>
                      <a:pt x="263" y="149"/>
                      <a:pt x="354" y="149"/>
                    </a:cubicBezTo>
                    <a:close/>
                    <a:moveTo>
                      <a:pt x="354" y="1"/>
                    </a:moveTo>
                    <a:cubicBezTo>
                      <a:pt x="142" y="1"/>
                      <a:pt x="1" y="269"/>
                      <a:pt x="1" y="559"/>
                    </a:cubicBezTo>
                    <a:cubicBezTo>
                      <a:pt x="1" y="885"/>
                      <a:pt x="142" y="1154"/>
                      <a:pt x="354" y="1154"/>
                    </a:cubicBezTo>
                    <a:cubicBezTo>
                      <a:pt x="560" y="1154"/>
                      <a:pt x="737" y="885"/>
                      <a:pt x="737" y="559"/>
                    </a:cubicBezTo>
                    <a:cubicBezTo>
                      <a:pt x="737" y="269"/>
                      <a:pt x="560" y="1"/>
                      <a:pt x="35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5" name="Google Shape;1925;g34fee0a54b2_7_1"/>
              <p:cNvSpPr/>
              <p:nvPr/>
            </p:nvSpPr>
            <p:spPr>
              <a:xfrm>
                <a:off x="3989451" y="2123052"/>
                <a:ext cx="24903" cy="39046"/>
              </a:xfrm>
              <a:custGeom>
                <a:avLst/>
                <a:gdLst/>
                <a:ahLst/>
                <a:cxnLst/>
                <a:rect l="l" t="t" r="r" b="b"/>
                <a:pathLst>
                  <a:path w="736" h="1154" extrusionOk="0">
                    <a:moveTo>
                      <a:pt x="354" y="149"/>
                    </a:moveTo>
                    <a:cubicBezTo>
                      <a:pt x="467" y="149"/>
                      <a:pt x="587" y="326"/>
                      <a:pt x="587" y="559"/>
                    </a:cubicBezTo>
                    <a:cubicBezTo>
                      <a:pt x="587" y="828"/>
                      <a:pt x="467" y="1005"/>
                      <a:pt x="354" y="1005"/>
                    </a:cubicBezTo>
                    <a:cubicBezTo>
                      <a:pt x="262" y="1005"/>
                      <a:pt x="142" y="828"/>
                      <a:pt x="142" y="559"/>
                    </a:cubicBezTo>
                    <a:cubicBezTo>
                      <a:pt x="142" y="326"/>
                      <a:pt x="262" y="149"/>
                      <a:pt x="354" y="149"/>
                    </a:cubicBezTo>
                    <a:close/>
                    <a:moveTo>
                      <a:pt x="354" y="1"/>
                    </a:moveTo>
                    <a:cubicBezTo>
                      <a:pt x="142" y="1"/>
                      <a:pt x="0" y="269"/>
                      <a:pt x="0" y="559"/>
                    </a:cubicBezTo>
                    <a:cubicBezTo>
                      <a:pt x="0" y="885"/>
                      <a:pt x="142" y="1154"/>
                      <a:pt x="354" y="1154"/>
                    </a:cubicBezTo>
                    <a:cubicBezTo>
                      <a:pt x="559" y="1154"/>
                      <a:pt x="736" y="885"/>
                      <a:pt x="736" y="559"/>
                    </a:cubicBezTo>
                    <a:cubicBezTo>
                      <a:pt x="736" y="269"/>
                      <a:pt x="559" y="1"/>
                      <a:pt x="35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6" name="Google Shape;1926;g34fee0a54b2_7_1"/>
              <p:cNvSpPr/>
              <p:nvPr/>
            </p:nvSpPr>
            <p:spPr>
              <a:xfrm>
                <a:off x="3656235" y="2034537"/>
                <a:ext cx="24936" cy="40670"/>
              </a:xfrm>
              <a:custGeom>
                <a:avLst/>
                <a:gdLst/>
                <a:ahLst/>
                <a:cxnLst/>
                <a:rect l="l" t="t" r="r" b="b"/>
                <a:pathLst>
                  <a:path w="737" h="1202" extrusionOk="0">
                    <a:moveTo>
                      <a:pt x="72" y="1"/>
                    </a:moveTo>
                    <a:cubicBezTo>
                      <a:pt x="57" y="1"/>
                      <a:pt x="43" y="10"/>
                      <a:pt x="29" y="27"/>
                    </a:cubicBezTo>
                    <a:cubicBezTo>
                      <a:pt x="1" y="56"/>
                      <a:pt x="1" y="84"/>
                      <a:pt x="29" y="112"/>
                    </a:cubicBezTo>
                    <a:lnTo>
                      <a:pt x="588" y="699"/>
                    </a:lnTo>
                    <a:lnTo>
                      <a:pt x="29" y="1088"/>
                    </a:lnTo>
                    <a:cubicBezTo>
                      <a:pt x="1" y="1117"/>
                      <a:pt x="1" y="1145"/>
                      <a:pt x="29" y="1173"/>
                    </a:cubicBezTo>
                    <a:lnTo>
                      <a:pt x="57" y="1202"/>
                    </a:lnTo>
                    <a:cubicBezTo>
                      <a:pt x="85" y="1202"/>
                      <a:pt x="85" y="1202"/>
                      <a:pt x="85" y="1173"/>
                    </a:cubicBezTo>
                    <a:lnTo>
                      <a:pt x="708" y="763"/>
                    </a:lnTo>
                    <a:cubicBezTo>
                      <a:pt x="708" y="735"/>
                      <a:pt x="736" y="735"/>
                      <a:pt x="736" y="699"/>
                    </a:cubicBezTo>
                    <a:cubicBezTo>
                      <a:pt x="736" y="699"/>
                      <a:pt x="736" y="671"/>
                      <a:pt x="708" y="671"/>
                    </a:cubicBezTo>
                    <a:lnTo>
                      <a:pt x="121" y="27"/>
                    </a:lnTo>
                    <a:cubicBezTo>
                      <a:pt x="103" y="10"/>
                      <a:pt x="87" y="1"/>
                      <a:pt x="7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7" name="Google Shape;1927;g34fee0a54b2_7_1"/>
              <p:cNvSpPr/>
              <p:nvPr/>
            </p:nvSpPr>
            <p:spPr>
              <a:xfrm>
                <a:off x="3673221" y="2034537"/>
                <a:ext cx="24936" cy="40670"/>
              </a:xfrm>
              <a:custGeom>
                <a:avLst/>
                <a:gdLst/>
                <a:ahLst/>
                <a:cxnLst/>
                <a:rect l="l" t="t" r="r" b="b"/>
                <a:pathLst>
                  <a:path w="737" h="1202" extrusionOk="0">
                    <a:moveTo>
                      <a:pt x="72" y="1"/>
                    </a:moveTo>
                    <a:cubicBezTo>
                      <a:pt x="57" y="1"/>
                      <a:pt x="43" y="10"/>
                      <a:pt x="29" y="27"/>
                    </a:cubicBezTo>
                    <a:cubicBezTo>
                      <a:pt x="1" y="56"/>
                      <a:pt x="1" y="84"/>
                      <a:pt x="29" y="112"/>
                    </a:cubicBezTo>
                    <a:lnTo>
                      <a:pt x="588" y="699"/>
                    </a:lnTo>
                    <a:lnTo>
                      <a:pt x="29" y="1088"/>
                    </a:lnTo>
                    <a:cubicBezTo>
                      <a:pt x="1" y="1117"/>
                      <a:pt x="1" y="1145"/>
                      <a:pt x="29" y="1173"/>
                    </a:cubicBezTo>
                    <a:lnTo>
                      <a:pt x="57" y="1202"/>
                    </a:lnTo>
                    <a:cubicBezTo>
                      <a:pt x="86" y="1202"/>
                      <a:pt x="86" y="1202"/>
                      <a:pt x="86" y="1173"/>
                    </a:cubicBezTo>
                    <a:lnTo>
                      <a:pt x="708" y="763"/>
                    </a:lnTo>
                    <a:cubicBezTo>
                      <a:pt x="708" y="735"/>
                      <a:pt x="737" y="735"/>
                      <a:pt x="737" y="699"/>
                    </a:cubicBezTo>
                    <a:cubicBezTo>
                      <a:pt x="737" y="699"/>
                      <a:pt x="737" y="671"/>
                      <a:pt x="708" y="671"/>
                    </a:cubicBezTo>
                    <a:lnTo>
                      <a:pt x="114" y="27"/>
                    </a:lnTo>
                    <a:cubicBezTo>
                      <a:pt x="100" y="10"/>
                      <a:pt x="86" y="1"/>
                      <a:pt x="7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8" name="Google Shape;1928;g34fee0a54b2_7_1"/>
              <p:cNvSpPr/>
              <p:nvPr/>
            </p:nvSpPr>
            <p:spPr>
              <a:xfrm>
                <a:off x="3706989" y="2034233"/>
                <a:ext cx="26121" cy="38098"/>
              </a:xfrm>
              <a:custGeom>
                <a:avLst/>
                <a:gdLst/>
                <a:ahLst/>
                <a:cxnLst/>
                <a:rect l="l" t="t" r="r" b="b"/>
                <a:pathLst>
                  <a:path w="772" h="1126" extrusionOk="0">
                    <a:moveTo>
                      <a:pt x="389" y="121"/>
                    </a:moveTo>
                    <a:cubicBezTo>
                      <a:pt x="531" y="121"/>
                      <a:pt x="651" y="326"/>
                      <a:pt x="651" y="567"/>
                    </a:cubicBezTo>
                    <a:cubicBezTo>
                      <a:pt x="651" y="800"/>
                      <a:pt x="531" y="1006"/>
                      <a:pt x="389" y="1006"/>
                    </a:cubicBezTo>
                    <a:cubicBezTo>
                      <a:pt x="241" y="1006"/>
                      <a:pt x="121" y="800"/>
                      <a:pt x="121" y="567"/>
                    </a:cubicBezTo>
                    <a:cubicBezTo>
                      <a:pt x="121" y="326"/>
                      <a:pt x="241" y="121"/>
                      <a:pt x="389" y="121"/>
                    </a:cubicBezTo>
                    <a:close/>
                    <a:moveTo>
                      <a:pt x="389" y="1"/>
                    </a:moveTo>
                    <a:cubicBezTo>
                      <a:pt x="177" y="1"/>
                      <a:pt x="0" y="270"/>
                      <a:pt x="0" y="567"/>
                    </a:cubicBezTo>
                    <a:cubicBezTo>
                      <a:pt x="0" y="885"/>
                      <a:pt x="177" y="1126"/>
                      <a:pt x="389" y="1126"/>
                    </a:cubicBezTo>
                    <a:cubicBezTo>
                      <a:pt x="595" y="1126"/>
                      <a:pt x="771" y="885"/>
                      <a:pt x="771" y="567"/>
                    </a:cubicBezTo>
                    <a:cubicBezTo>
                      <a:pt x="771" y="270"/>
                      <a:pt x="595" y="1"/>
                      <a:pt x="38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9" name="Google Shape;1929;g34fee0a54b2_7_1"/>
              <p:cNvSpPr/>
              <p:nvPr/>
            </p:nvSpPr>
            <p:spPr>
              <a:xfrm>
                <a:off x="3753885" y="2037346"/>
                <a:ext cx="4128" cy="37861"/>
              </a:xfrm>
              <a:custGeom>
                <a:avLst/>
                <a:gdLst/>
                <a:ahLst/>
                <a:cxnLst/>
                <a:rect l="l" t="t" r="r" b="b"/>
                <a:pathLst>
                  <a:path w="122" h="1119" extrusionOk="0">
                    <a:moveTo>
                      <a:pt x="65" y="1"/>
                    </a:moveTo>
                    <a:cubicBezTo>
                      <a:pt x="29" y="1"/>
                      <a:pt x="1" y="29"/>
                      <a:pt x="1" y="58"/>
                    </a:cubicBezTo>
                    <a:lnTo>
                      <a:pt x="1" y="1062"/>
                    </a:lnTo>
                    <a:cubicBezTo>
                      <a:pt x="1" y="1090"/>
                      <a:pt x="29" y="1119"/>
                      <a:pt x="65" y="1119"/>
                    </a:cubicBezTo>
                    <a:cubicBezTo>
                      <a:pt x="93" y="1119"/>
                      <a:pt x="121" y="1090"/>
                      <a:pt x="121" y="1062"/>
                    </a:cubicBezTo>
                    <a:lnTo>
                      <a:pt x="121" y="58"/>
                    </a:lnTo>
                    <a:cubicBezTo>
                      <a:pt x="121" y="29"/>
                      <a:pt x="93" y="1"/>
                      <a:pt x="6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0" name="Google Shape;1930;g34fee0a54b2_7_1"/>
              <p:cNvSpPr/>
              <p:nvPr/>
            </p:nvSpPr>
            <p:spPr>
              <a:xfrm>
                <a:off x="3771852" y="2041440"/>
                <a:ext cx="20132" cy="31873"/>
              </a:xfrm>
              <a:custGeom>
                <a:avLst/>
                <a:gdLst/>
                <a:ahLst/>
                <a:cxnLst/>
                <a:rect l="l" t="t" r="r" b="b"/>
                <a:pathLst>
                  <a:path w="595" h="942" extrusionOk="0">
                    <a:moveTo>
                      <a:pt x="0" y="0"/>
                    </a:moveTo>
                    <a:lnTo>
                      <a:pt x="0" y="941"/>
                    </a:lnTo>
                    <a:lnTo>
                      <a:pt x="595" y="941"/>
                    </a:lnTo>
                    <a:lnTo>
                      <a:pt x="59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1" name="Google Shape;1931;g34fee0a54b2_7_1"/>
              <p:cNvSpPr/>
              <p:nvPr/>
            </p:nvSpPr>
            <p:spPr>
              <a:xfrm>
                <a:off x="3803929" y="2039274"/>
                <a:ext cx="32820" cy="35933"/>
              </a:xfrm>
              <a:custGeom>
                <a:avLst/>
                <a:gdLst/>
                <a:ahLst/>
                <a:cxnLst/>
                <a:rect l="l" t="t" r="r" b="b"/>
                <a:pathLst>
                  <a:path w="970" h="1062" extrusionOk="0">
                    <a:moveTo>
                      <a:pt x="849" y="121"/>
                    </a:moveTo>
                    <a:lnTo>
                      <a:pt x="849" y="948"/>
                    </a:lnTo>
                    <a:lnTo>
                      <a:pt x="114" y="948"/>
                    </a:lnTo>
                    <a:lnTo>
                      <a:pt x="114" y="121"/>
                    </a:lnTo>
                    <a:close/>
                    <a:moveTo>
                      <a:pt x="57" y="1"/>
                    </a:moveTo>
                    <a:cubicBezTo>
                      <a:pt x="29" y="1"/>
                      <a:pt x="0" y="29"/>
                      <a:pt x="0" y="64"/>
                    </a:cubicBezTo>
                    <a:lnTo>
                      <a:pt x="0" y="1005"/>
                    </a:lnTo>
                    <a:cubicBezTo>
                      <a:pt x="0" y="1033"/>
                      <a:pt x="29" y="1062"/>
                      <a:pt x="57" y="1062"/>
                    </a:cubicBezTo>
                    <a:lnTo>
                      <a:pt x="913" y="1062"/>
                    </a:lnTo>
                    <a:cubicBezTo>
                      <a:pt x="941" y="1062"/>
                      <a:pt x="970" y="1033"/>
                      <a:pt x="970" y="1005"/>
                    </a:cubicBezTo>
                    <a:lnTo>
                      <a:pt x="970" y="64"/>
                    </a:lnTo>
                    <a:cubicBezTo>
                      <a:pt x="970" y="29"/>
                      <a:pt x="941" y="1"/>
                      <a:pt x="91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2" name="Google Shape;1932;g34fee0a54b2_7_1"/>
              <p:cNvSpPr/>
              <p:nvPr/>
            </p:nvSpPr>
            <p:spPr>
              <a:xfrm>
                <a:off x="3847746" y="2041440"/>
                <a:ext cx="32820" cy="31873"/>
              </a:xfrm>
              <a:custGeom>
                <a:avLst/>
                <a:gdLst/>
                <a:ahLst/>
                <a:cxnLst/>
                <a:rect l="l" t="t" r="r" b="b"/>
                <a:pathLst>
                  <a:path w="970" h="942" extrusionOk="0">
                    <a:moveTo>
                      <a:pt x="0" y="0"/>
                    </a:moveTo>
                    <a:lnTo>
                      <a:pt x="0" y="941"/>
                    </a:lnTo>
                    <a:lnTo>
                      <a:pt x="969" y="941"/>
                    </a:lnTo>
                    <a:lnTo>
                      <a:pt x="96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3" name="Google Shape;1933;g34fee0a54b2_7_1"/>
              <p:cNvSpPr/>
              <p:nvPr/>
            </p:nvSpPr>
            <p:spPr>
              <a:xfrm>
                <a:off x="3892477" y="2026924"/>
                <a:ext cx="25173" cy="64320"/>
              </a:xfrm>
              <a:custGeom>
                <a:avLst/>
                <a:gdLst/>
                <a:ahLst/>
                <a:cxnLst/>
                <a:rect l="l" t="t" r="r" b="b"/>
                <a:pathLst>
                  <a:path w="744" h="1901" extrusionOk="0">
                    <a:moveTo>
                      <a:pt x="349" y="0"/>
                    </a:moveTo>
                    <a:cubicBezTo>
                      <a:pt x="332" y="0"/>
                      <a:pt x="315" y="4"/>
                      <a:pt x="298" y="12"/>
                    </a:cubicBezTo>
                    <a:cubicBezTo>
                      <a:pt x="270" y="12"/>
                      <a:pt x="241" y="40"/>
                      <a:pt x="241" y="75"/>
                    </a:cubicBezTo>
                    <a:cubicBezTo>
                      <a:pt x="270" y="104"/>
                      <a:pt x="298" y="132"/>
                      <a:pt x="326" y="132"/>
                    </a:cubicBezTo>
                    <a:cubicBezTo>
                      <a:pt x="336" y="123"/>
                      <a:pt x="346" y="120"/>
                      <a:pt x="357" y="120"/>
                    </a:cubicBezTo>
                    <a:cubicBezTo>
                      <a:pt x="377" y="120"/>
                      <a:pt x="399" y="132"/>
                      <a:pt x="418" y="132"/>
                    </a:cubicBezTo>
                    <a:cubicBezTo>
                      <a:pt x="447" y="160"/>
                      <a:pt x="475" y="252"/>
                      <a:pt x="503" y="309"/>
                    </a:cubicBezTo>
                    <a:cubicBezTo>
                      <a:pt x="503" y="366"/>
                      <a:pt x="475" y="429"/>
                      <a:pt x="475" y="514"/>
                    </a:cubicBezTo>
                    <a:cubicBezTo>
                      <a:pt x="475" y="542"/>
                      <a:pt x="447" y="606"/>
                      <a:pt x="447" y="663"/>
                    </a:cubicBezTo>
                    <a:cubicBezTo>
                      <a:pt x="447" y="783"/>
                      <a:pt x="475" y="868"/>
                      <a:pt x="532" y="960"/>
                    </a:cubicBezTo>
                    <a:cubicBezTo>
                      <a:pt x="503" y="988"/>
                      <a:pt x="475" y="1016"/>
                      <a:pt x="447" y="1045"/>
                    </a:cubicBezTo>
                    <a:lnTo>
                      <a:pt x="447" y="1278"/>
                    </a:lnTo>
                    <a:lnTo>
                      <a:pt x="447" y="1313"/>
                    </a:lnTo>
                    <a:cubicBezTo>
                      <a:pt x="475" y="1455"/>
                      <a:pt x="447" y="1575"/>
                      <a:pt x="390" y="1667"/>
                    </a:cubicBezTo>
                    <a:cubicBezTo>
                      <a:pt x="344" y="1728"/>
                      <a:pt x="273" y="1775"/>
                      <a:pt x="202" y="1775"/>
                    </a:cubicBezTo>
                    <a:cubicBezTo>
                      <a:pt x="174" y="1775"/>
                      <a:pt x="147" y="1768"/>
                      <a:pt x="121" y="1752"/>
                    </a:cubicBezTo>
                    <a:cubicBezTo>
                      <a:pt x="107" y="1738"/>
                      <a:pt x="93" y="1731"/>
                      <a:pt x="79" y="1731"/>
                    </a:cubicBezTo>
                    <a:cubicBezTo>
                      <a:pt x="65" y="1731"/>
                      <a:pt x="50" y="1738"/>
                      <a:pt x="36" y="1752"/>
                    </a:cubicBezTo>
                    <a:cubicBezTo>
                      <a:pt x="1" y="1780"/>
                      <a:pt x="36" y="1809"/>
                      <a:pt x="65" y="1844"/>
                    </a:cubicBezTo>
                    <a:cubicBezTo>
                      <a:pt x="93" y="1872"/>
                      <a:pt x="150" y="1901"/>
                      <a:pt x="213" y="1901"/>
                    </a:cubicBezTo>
                    <a:cubicBezTo>
                      <a:pt x="326" y="1901"/>
                      <a:pt x="447" y="1809"/>
                      <a:pt x="503" y="1724"/>
                    </a:cubicBezTo>
                    <a:cubicBezTo>
                      <a:pt x="567" y="1604"/>
                      <a:pt x="595" y="1455"/>
                      <a:pt x="567" y="1278"/>
                    </a:cubicBezTo>
                    <a:lnTo>
                      <a:pt x="567" y="1250"/>
                    </a:lnTo>
                    <a:lnTo>
                      <a:pt x="567" y="1101"/>
                    </a:lnTo>
                    <a:cubicBezTo>
                      <a:pt x="567" y="1073"/>
                      <a:pt x="595" y="1045"/>
                      <a:pt x="623" y="1045"/>
                    </a:cubicBezTo>
                    <a:cubicBezTo>
                      <a:pt x="623" y="1016"/>
                      <a:pt x="652" y="1016"/>
                      <a:pt x="652" y="1016"/>
                    </a:cubicBezTo>
                    <a:cubicBezTo>
                      <a:pt x="660" y="1025"/>
                      <a:pt x="668" y="1028"/>
                      <a:pt x="677" y="1028"/>
                    </a:cubicBezTo>
                    <a:cubicBezTo>
                      <a:pt x="697" y="1028"/>
                      <a:pt x="719" y="1008"/>
                      <a:pt x="744" y="988"/>
                    </a:cubicBezTo>
                    <a:cubicBezTo>
                      <a:pt x="744" y="960"/>
                      <a:pt x="744" y="924"/>
                      <a:pt x="708" y="924"/>
                    </a:cubicBezTo>
                    <a:cubicBezTo>
                      <a:pt x="680" y="924"/>
                      <a:pt x="680" y="896"/>
                      <a:pt x="680" y="896"/>
                    </a:cubicBezTo>
                    <a:cubicBezTo>
                      <a:pt x="595" y="896"/>
                      <a:pt x="567" y="783"/>
                      <a:pt x="567" y="663"/>
                    </a:cubicBezTo>
                    <a:cubicBezTo>
                      <a:pt x="567" y="634"/>
                      <a:pt x="567" y="571"/>
                      <a:pt x="595" y="514"/>
                    </a:cubicBezTo>
                    <a:cubicBezTo>
                      <a:pt x="595" y="458"/>
                      <a:pt x="623" y="366"/>
                      <a:pt x="623" y="281"/>
                    </a:cubicBezTo>
                    <a:cubicBezTo>
                      <a:pt x="595" y="189"/>
                      <a:pt x="532" y="104"/>
                      <a:pt x="475" y="40"/>
                    </a:cubicBezTo>
                    <a:cubicBezTo>
                      <a:pt x="435" y="20"/>
                      <a:pt x="391" y="0"/>
                      <a:pt x="34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4" name="Google Shape;1934;g34fee0a54b2_7_1"/>
              <p:cNvSpPr/>
              <p:nvPr/>
            </p:nvSpPr>
            <p:spPr>
              <a:xfrm>
                <a:off x="3928411" y="2028278"/>
                <a:ext cx="11030" cy="59854"/>
              </a:xfrm>
              <a:custGeom>
                <a:avLst/>
                <a:gdLst/>
                <a:ahLst/>
                <a:cxnLst/>
                <a:rect l="l" t="t" r="r" b="b"/>
                <a:pathLst>
                  <a:path w="326" h="1769" extrusionOk="0">
                    <a:moveTo>
                      <a:pt x="35" y="0"/>
                    </a:moveTo>
                    <a:cubicBezTo>
                      <a:pt x="0" y="35"/>
                      <a:pt x="0" y="64"/>
                      <a:pt x="0" y="92"/>
                    </a:cubicBezTo>
                    <a:cubicBezTo>
                      <a:pt x="212" y="594"/>
                      <a:pt x="212" y="1182"/>
                      <a:pt x="0" y="1684"/>
                    </a:cubicBezTo>
                    <a:cubicBezTo>
                      <a:pt x="0" y="1712"/>
                      <a:pt x="0" y="1769"/>
                      <a:pt x="35" y="1769"/>
                    </a:cubicBezTo>
                    <a:lnTo>
                      <a:pt x="64" y="1769"/>
                    </a:lnTo>
                    <a:cubicBezTo>
                      <a:pt x="92" y="1769"/>
                      <a:pt x="120" y="1769"/>
                      <a:pt x="120" y="1740"/>
                    </a:cubicBezTo>
                    <a:cubicBezTo>
                      <a:pt x="326" y="1210"/>
                      <a:pt x="326" y="594"/>
                      <a:pt x="120" y="64"/>
                    </a:cubicBezTo>
                    <a:cubicBezTo>
                      <a:pt x="92" y="35"/>
                      <a:pt x="64" y="0"/>
                      <a:pt x="3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5" name="Google Shape;1935;g34fee0a54b2_7_1"/>
              <p:cNvSpPr/>
              <p:nvPr/>
            </p:nvSpPr>
            <p:spPr>
              <a:xfrm>
                <a:off x="3941573" y="2027296"/>
                <a:ext cx="14854" cy="68990"/>
              </a:xfrm>
              <a:custGeom>
                <a:avLst/>
                <a:gdLst/>
                <a:ahLst/>
                <a:cxnLst/>
                <a:rect l="l" t="t" r="r" b="b"/>
                <a:pathLst>
                  <a:path w="439" h="2039" extrusionOk="0">
                    <a:moveTo>
                      <a:pt x="85" y="1"/>
                    </a:moveTo>
                    <a:cubicBezTo>
                      <a:pt x="57" y="29"/>
                      <a:pt x="28" y="64"/>
                      <a:pt x="57" y="93"/>
                    </a:cubicBezTo>
                    <a:cubicBezTo>
                      <a:pt x="319" y="680"/>
                      <a:pt x="290" y="1387"/>
                      <a:pt x="0" y="1946"/>
                    </a:cubicBezTo>
                    <a:cubicBezTo>
                      <a:pt x="0" y="1975"/>
                      <a:pt x="0" y="2038"/>
                      <a:pt x="28" y="2038"/>
                    </a:cubicBezTo>
                    <a:lnTo>
                      <a:pt x="57" y="2038"/>
                    </a:lnTo>
                    <a:cubicBezTo>
                      <a:pt x="85" y="2038"/>
                      <a:pt x="85" y="2038"/>
                      <a:pt x="113" y="2010"/>
                    </a:cubicBezTo>
                    <a:cubicBezTo>
                      <a:pt x="439" y="1416"/>
                      <a:pt x="439" y="652"/>
                      <a:pt x="142" y="29"/>
                    </a:cubicBezTo>
                    <a:cubicBezTo>
                      <a:pt x="142" y="1"/>
                      <a:pt x="113" y="1"/>
                      <a:pt x="8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6" name="Google Shape;1936;g34fee0a54b2_7_1"/>
              <p:cNvSpPr/>
              <p:nvPr/>
            </p:nvSpPr>
            <p:spPr>
              <a:xfrm>
                <a:off x="3622264" y="2026924"/>
                <a:ext cx="24903" cy="64320"/>
              </a:xfrm>
              <a:custGeom>
                <a:avLst/>
                <a:gdLst/>
                <a:ahLst/>
                <a:cxnLst/>
                <a:rect l="l" t="t" r="r" b="b"/>
                <a:pathLst>
                  <a:path w="736" h="1901" extrusionOk="0">
                    <a:moveTo>
                      <a:pt x="417" y="0"/>
                    </a:moveTo>
                    <a:cubicBezTo>
                      <a:pt x="367" y="0"/>
                      <a:pt x="309" y="20"/>
                      <a:pt x="269" y="40"/>
                    </a:cubicBezTo>
                    <a:cubicBezTo>
                      <a:pt x="205" y="104"/>
                      <a:pt x="149" y="189"/>
                      <a:pt x="149" y="281"/>
                    </a:cubicBezTo>
                    <a:cubicBezTo>
                      <a:pt x="120" y="366"/>
                      <a:pt x="149" y="458"/>
                      <a:pt x="149" y="514"/>
                    </a:cubicBezTo>
                    <a:cubicBezTo>
                      <a:pt x="177" y="571"/>
                      <a:pt x="177" y="634"/>
                      <a:pt x="177" y="663"/>
                    </a:cubicBezTo>
                    <a:cubicBezTo>
                      <a:pt x="177" y="783"/>
                      <a:pt x="149" y="896"/>
                      <a:pt x="64" y="896"/>
                    </a:cubicBezTo>
                    <a:lnTo>
                      <a:pt x="64" y="924"/>
                    </a:lnTo>
                    <a:cubicBezTo>
                      <a:pt x="28" y="924"/>
                      <a:pt x="0" y="960"/>
                      <a:pt x="0" y="988"/>
                    </a:cubicBezTo>
                    <a:cubicBezTo>
                      <a:pt x="20" y="1008"/>
                      <a:pt x="44" y="1028"/>
                      <a:pt x="66" y="1028"/>
                    </a:cubicBezTo>
                    <a:cubicBezTo>
                      <a:pt x="75" y="1028"/>
                      <a:pt x="84" y="1025"/>
                      <a:pt x="92" y="1016"/>
                    </a:cubicBezTo>
                    <a:cubicBezTo>
                      <a:pt x="120" y="1016"/>
                      <a:pt x="120" y="1016"/>
                      <a:pt x="120" y="1045"/>
                    </a:cubicBezTo>
                    <a:cubicBezTo>
                      <a:pt x="149" y="1045"/>
                      <a:pt x="177" y="1073"/>
                      <a:pt x="177" y="1101"/>
                    </a:cubicBezTo>
                    <a:cubicBezTo>
                      <a:pt x="205" y="1137"/>
                      <a:pt x="177" y="1193"/>
                      <a:pt x="177" y="1250"/>
                    </a:cubicBezTo>
                    <a:lnTo>
                      <a:pt x="177" y="1278"/>
                    </a:lnTo>
                    <a:cubicBezTo>
                      <a:pt x="149" y="1455"/>
                      <a:pt x="177" y="1604"/>
                      <a:pt x="269" y="1724"/>
                    </a:cubicBezTo>
                    <a:cubicBezTo>
                      <a:pt x="325" y="1809"/>
                      <a:pt x="446" y="1901"/>
                      <a:pt x="559" y="1901"/>
                    </a:cubicBezTo>
                    <a:cubicBezTo>
                      <a:pt x="594" y="1901"/>
                      <a:pt x="651" y="1872"/>
                      <a:pt x="707" y="1844"/>
                    </a:cubicBezTo>
                    <a:cubicBezTo>
                      <a:pt x="736" y="1809"/>
                      <a:pt x="736" y="1780"/>
                      <a:pt x="707" y="1752"/>
                    </a:cubicBezTo>
                    <a:cubicBezTo>
                      <a:pt x="707" y="1738"/>
                      <a:pt x="693" y="1731"/>
                      <a:pt x="676" y="1731"/>
                    </a:cubicBezTo>
                    <a:cubicBezTo>
                      <a:pt x="658" y="1731"/>
                      <a:pt x="637" y="1738"/>
                      <a:pt x="623" y="1752"/>
                    </a:cubicBezTo>
                    <a:cubicBezTo>
                      <a:pt x="597" y="1768"/>
                      <a:pt x="570" y="1775"/>
                      <a:pt x="542" y="1775"/>
                    </a:cubicBezTo>
                    <a:cubicBezTo>
                      <a:pt x="471" y="1775"/>
                      <a:pt x="400" y="1728"/>
                      <a:pt x="354" y="1667"/>
                    </a:cubicBezTo>
                    <a:cubicBezTo>
                      <a:pt x="297" y="1575"/>
                      <a:pt x="269" y="1455"/>
                      <a:pt x="297" y="1313"/>
                    </a:cubicBezTo>
                    <a:lnTo>
                      <a:pt x="297" y="1278"/>
                    </a:lnTo>
                    <a:cubicBezTo>
                      <a:pt x="297" y="1193"/>
                      <a:pt x="325" y="1137"/>
                      <a:pt x="297" y="1045"/>
                    </a:cubicBezTo>
                    <a:cubicBezTo>
                      <a:pt x="269" y="1016"/>
                      <a:pt x="241" y="988"/>
                      <a:pt x="205" y="960"/>
                    </a:cubicBezTo>
                    <a:cubicBezTo>
                      <a:pt x="269" y="868"/>
                      <a:pt x="297" y="783"/>
                      <a:pt x="297" y="663"/>
                    </a:cubicBezTo>
                    <a:cubicBezTo>
                      <a:pt x="297" y="606"/>
                      <a:pt x="297" y="542"/>
                      <a:pt x="269" y="514"/>
                    </a:cubicBezTo>
                    <a:cubicBezTo>
                      <a:pt x="269" y="429"/>
                      <a:pt x="241" y="366"/>
                      <a:pt x="269" y="309"/>
                    </a:cubicBezTo>
                    <a:cubicBezTo>
                      <a:pt x="269" y="252"/>
                      <a:pt x="297" y="160"/>
                      <a:pt x="354" y="132"/>
                    </a:cubicBezTo>
                    <a:cubicBezTo>
                      <a:pt x="373" y="132"/>
                      <a:pt x="395" y="120"/>
                      <a:pt x="416" y="120"/>
                    </a:cubicBezTo>
                    <a:cubicBezTo>
                      <a:pt x="426" y="120"/>
                      <a:pt x="436" y="123"/>
                      <a:pt x="446" y="132"/>
                    </a:cubicBezTo>
                    <a:cubicBezTo>
                      <a:pt x="474" y="132"/>
                      <a:pt x="502" y="104"/>
                      <a:pt x="502" y="75"/>
                    </a:cubicBezTo>
                    <a:cubicBezTo>
                      <a:pt x="502" y="40"/>
                      <a:pt x="502" y="12"/>
                      <a:pt x="474" y="12"/>
                    </a:cubicBezTo>
                    <a:cubicBezTo>
                      <a:pt x="457" y="4"/>
                      <a:pt x="438" y="0"/>
                      <a:pt x="41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7" name="Google Shape;1937;g34fee0a54b2_7_1"/>
              <p:cNvSpPr/>
              <p:nvPr/>
            </p:nvSpPr>
            <p:spPr>
              <a:xfrm>
                <a:off x="3600474" y="2028278"/>
                <a:ext cx="11978" cy="59854"/>
              </a:xfrm>
              <a:custGeom>
                <a:avLst/>
                <a:gdLst/>
                <a:ahLst/>
                <a:cxnLst/>
                <a:rect l="l" t="t" r="r" b="b"/>
                <a:pathLst>
                  <a:path w="354" h="1769" extrusionOk="0">
                    <a:moveTo>
                      <a:pt x="290" y="0"/>
                    </a:moveTo>
                    <a:cubicBezTo>
                      <a:pt x="262" y="0"/>
                      <a:pt x="234" y="35"/>
                      <a:pt x="234" y="64"/>
                    </a:cubicBezTo>
                    <a:cubicBezTo>
                      <a:pt x="0" y="594"/>
                      <a:pt x="0" y="1210"/>
                      <a:pt x="205" y="1740"/>
                    </a:cubicBezTo>
                    <a:cubicBezTo>
                      <a:pt x="234" y="1769"/>
                      <a:pt x="234" y="1769"/>
                      <a:pt x="262" y="1769"/>
                    </a:cubicBezTo>
                    <a:lnTo>
                      <a:pt x="290" y="1769"/>
                    </a:lnTo>
                    <a:cubicBezTo>
                      <a:pt x="319" y="1769"/>
                      <a:pt x="319" y="1712"/>
                      <a:pt x="319" y="1684"/>
                    </a:cubicBezTo>
                    <a:cubicBezTo>
                      <a:pt x="113" y="1182"/>
                      <a:pt x="113" y="594"/>
                      <a:pt x="319" y="92"/>
                    </a:cubicBezTo>
                    <a:cubicBezTo>
                      <a:pt x="354" y="64"/>
                      <a:pt x="319" y="35"/>
                      <a:pt x="29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8" name="Google Shape;1938;g34fee0a54b2_7_1"/>
              <p:cNvSpPr/>
              <p:nvPr/>
            </p:nvSpPr>
            <p:spPr>
              <a:xfrm>
                <a:off x="3583454" y="2027296"/>
                <a:ext cx="14887" cy="6899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2039" extrusionOk="0">
                    <a:moveTo>
                      <a:pt x="355" y="1"/>
                    </a:moveTo>
                    <a:cubicBezTo>
                      <a:pt x="326" y="1"/>
                      <a:pt x="291" y="1"/>
                      <a:pt x="291" y="29"/>
                    </a:cubicBezTo>
                    <a:cubicBezTo>
                      <a:pt x="1" y="652"/>
                      <a:pt x="29" y="1416"/>
                      <a:pt x="326" y="2010"/>
                    </a:cubicBezTo>
                    <a:cubicBezTo>
                      <a:pt x="355" y="2038"/>
                      <a:pt x="355" y="2038"/>
                      <a:pt x="383" y="2038"/>
                    </a:cubicBezTo>
                    <a:lnTo>
                      <a:pt x="411" y="2038"/>
                    </a:lnTo>
                    <a:cubicBezTo>
                      <a:pt x="440" y="2038"/>
                      <a:pt x="440" y="1975"/>
                      <a:pt x="440" y="1946"/>
                    </a:cubicBezTo>
                    <a:cubicBezTo>
                      <a:pt x="150" y="1387"/>
                      <a:pt x="114" y="680"/>
                      <a:pt x="383" y="93"/>
                    </a:cubicBezTo>
                    <a:cubicBezTo>
                      <a:pt x="411" y="64"/>
                      <a:pt x="383" y="29"/>
                      <a:pt x="35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39" name="Google Shape;1939;g34fee0a54b2_7_1"/>
            <p:cNvGrpSpPr/>
            <p:nvPr/>
          </p:nvGrpSpPr>
          <p:grpSpPr>
            <a:xfrm>
              <a:off x="490871" y="1760663"/>
              <a:ext cx="598346" cy="498890"/>
              <a:chOff x="2715768" y="1997386"/>
              <a:chExt cx="269331" cy="224563"/>
            </a:xfrm>
          </p:grpSpPr>
          <p:sp>
            <p:nvSpPr>
              <p:cNvPr id="1940" name="Google Shape;1940;g34fee0a54b2_7_1"/>
              <p:cNvSpPr/>
              <p:nvPr/>
            </p:nvSpPr>
            <p:spPr>
              <a:xfrm>
                <a:off x="2868233" y="1997386"/>
                <a:ext cx="116866" cy="116832"/>
              </a:xfrm>
              <a:custGeom>
                <a:avLst/>
                <a:gdLst/>
                <a:ahLst/>
                <a:cxnLst/>
                <a:rect l="l" t="t" r="r" b="b"/>
                <a:pathLst>
                  <a:path w="3454" h="3453" extrusionOk="0">
                    <a:moveTo>
                      <a:pt x="1729" y="947"/>
                    </a:moveTo>
                    <a:cubicBezTo>
                      <a:pt x="1938" y="947"/>
                      <a:pt x="2145" y="1036"/>
                      <a:pt x="2300" y="1210"/>
                    </a:cubicBezTo>
                    <a:cubicBezTo>
                      <a:pt x="2597" y="1536"/>
                      <a:pt x="2597" y="2038"/>
                      <a:pt x="2272" y="2328"/>
                    </a:cubicBezTo>
                    <a:cubicBezTo>
                      <a:pt x="2120" y="2466"/>
                      <a:pt x="1930" y="2534"/>
                      <a:pt x="1741" y="2534"/>
                    </a:cubicBezTo>
                    <a:cubicBezTo>
                      <a:pt x="1524" y="2534"/>
                      <a:pt x="1309" y="2445"/>
                      <a:pt x="1154" y="2271"/>
                    </a:cubicBezTo>
                    <a:cubicBezTo>
                      <a:pt x="857" y="1946"/>
                      <a:pt x="885" y="1444"/>
                      <a:pt x="1211" y="1154"/>
                    </a:cubicBezTo>
                    <a:cubicBezTo>
                      <a:pt x="1362" y="1015"/>
                      <a:pt x="1546" y="947"/>
                      <a:pt x="1729" y="947"/>
                    </a:cubicBezTo>
                    <a:close/>
                    <a:moveTo>
                      <a:pt x="1621" y="1"/>
                    </a:moveTo>
                    <a:cubicBezTo>
                      <a:pt x="1656" y="1"/>
                      <a:pt x="1656" y="29"/>
                      <a:pt x="1656" y="29"/>
                    </a:cubicBezTo>
                    <a:cubicBezTo>
                      <a:pt x="1684" y="177"/>
                      <a:pt x="1593" y="354"/>
                      <a:pt x="1444" y="383"/>
                    </a:cubicBezTo>
                    <a:cubicBezTo>
                      <a:pt x="1423" y="387"/>
                      <a:pt x="1402" y="389"/>
                      <a:pt x="1382" y="389"/>
                    </a:cubicBezTo>
                    <a:cubicBezTo>
                      <a:pt x="1235" y="389"/>
                      <a:pt x="1121" y="280"/>
                      <a:pt x="1090" y="149"/>
                    </a:cubicBezTo>
                    <a:lnTo>
                      <a:pt x="1090" y="121"/>
                    </a:lnTo>
                    <a:cubicBezTo>
                      <a:pt x="977" y="149"/>
                      <a:pt x="885" y="206"/>
                      <a:pt x="800" y="269"/>
                    </a:cubicBezTo>
                    <a:cubicBezTo>
                      <a:pt x="800" y="269"/>
                      <a:pt x="800" y="298"/>
                      <a:pt x="828" y="298"/>
                    </a:cubicBezTo>
                    <a:cubicBezTo>
                      <a:pt x="913" y="418"/>
                      <a:pt x="913" y="595"/>
                      <a:pt x="800" y="708"/>
                    </a:cubicBezTo>
                    <a:cubicBezTo>
                      <a:pt x="744" y="751"/>
                      <a:pt x="676" y="774"/>
                      <a:pt x="610" y="774"/>
                    </a:cubicBezTo>
                    <a:cubicBezTo>
                      <a:pt x="535" y="774"/>
                      <a:pt x="463" y="744"/>
                      <a:pt x="418" y="680"/>
                    </a:cubicBezTo>
                    <a:cubicBezTo>
                      <a:pt x="383" y="680"/>
                      <a:pt x="383" y="651"/>
                      <a:pt x="383" y="651"/>
                    </a:cubicBezTo>
                    <a:cubicBezTo>
                      <a:pt x="326" y="736"/>
                      <a:pt x="270" y="828"/>
                      <a:pt x="206" y="913"/>
                    </a:cubicBezTo>
                    <a:cubicBezTo>
                      <a:pt x="206" y="913"/>
                      <a:pt x="241" y="913"/>
                      <a:pt x="241" y="948"/>
                    </a:cubicBezTo>
                    <a:cubicBezTo>
                      <a:pt x="383" y="977"/>
                      <a:pt x="475" y="1154"/>
                      <a:pt x="418" y="1302"/>
                    </a:cubicBezTo>
                    <a:cubicBezTo>
                      <a:pt x="390" y="1415"/>
                      <a:pt x="272" y="1496"/>
                      <a:pt x="154" y="1496"/>
                    </a:cubicBezTo>
                    <a:cubicBezTo>
                      <a:pt x="124" y="1496"/>
                      <a:pt x="93" y="1491"/>
                      <a:pt x="64" y="1479"/>
                    </a:cubicBezTo>
                    <a:lnTo>
                      <a:pt x="29" y="1479"/>
                    </a:lnTo>
                    <a:cubicBezTo>
                      <a:pt x="29" y="1564"/>
                      <a:pt x="1" y="1684"/>
                      <a:pt x="29" y="1797"/>
                    </a:cubicBezTo>
                    <a:lnTo>
                      <a:pt x="64" y="1797"/>
                    </a:lnTo>
                    <a:cubicBezTo>
                      <a:pt x="89" y="1788"/>
                      <a:pt x="113" y="1783"/>
                      <a:pt x="138" y="1783"/>
                    </a:cubicBezTo>
                    <a:cubicBezTo>
                      <a:pt x="254" y="1783"/>
                      <a:pt x="359" y="1887"/>
                      <a:pt x="383" y="2010"/>
                    </a:cubicBezTo>
                    <a:cubicBezTo>
                      <a:pt x="418" y="2151"/>
                      <a:pt x="326" y="2300"/>
                      <a:pt x="178" y="2328"/>
                    </a:cubicBezTo>
                    <a:lnTo>
                      <a:pt x="149" y="2363"/>
                    </a:lnTo>
                    <a:cubicBezTo>
                      <a:pt x="178" y="2448"/>
                      <a:pt x="241" y="2569"/>
                      <a:pt x="298" y="2653"/>
                    </a:cubicBezTo>
                    <a:cubicBezTo>
                      <a:pt x="298" y="2653"/>
                      <a:pt x="298" y="2625"/>
                      <a:pt x="326" y="2625"/>
                    </a:cubicBezTo>
                    <a:cubicBezTo>
                      <a:pt x="378" y="2573"/>
                      <a:pt x="441" y="2550"/>
                      <a:pt x="502" y="2550"/>
                    </a:cubicBezTo>
                    <a:cubicBezTo>
                      <a:pt x="582" y="2550"/>
                      <a:pt x="660" y="2589"/>
                      <a:pt x="708" y="2653"/>
                    </a:cubicBezTo>
                    <a:cubicBezTo>
                      <a:pt x="828" y="2774"/>
                      <a:pt x="828" y="2951"/>
                      <a:pt x="708" y="3035"/>
                    </a:cubicBezTo>
                    <a:lnTo>
                      <a:pt x="680" y="3071"/>
                    </a:lnTo>
                    <a:cubicBezTo>
                      <a:pt x="772" y="3156"/>
                      <a:pt x="857" y="3212"/>
                      <a:pt x="949" y="3276"/>
                    </a:cubicBezTo>
                    <a:cubicBezTo>
                      <a:pt x="949" y="3248"/>
                      <a:pt x="949" y="3248"/>
                      <a:pt x="977" y="3212"/>
                    </a:cubicBezTo>
                    <a:cubicBezTo>
                      <a:pt x="1000" y="3100"/>
                      <a:pt x="1116" y="3018"/>
                      <a:pt x="1238" y="3018"/>
                    </a:cubicBezTo>
                    <a:cubicBezTo>
                      <a:pt x="1269" y="3018"/>
                      <a:pt x="1300" y="3024"/>
                      <a:pt x="1331" y="3035"/>
                    </a:cubicBezTo>
                    <a:cubicBezTo>
                      <a:pt x="1479" y="3099"/>
                      <a:pt x="1536" y="3248"/>
                      <a:pt x="1508" y="3389"/>
                    </a:cubicBezTo>
                    <a:cubicBezTo>
                      <a:pt x="1508" y="3425"/>
                      <a:pt x="1508" y="3425"/>
                      <a:pt x="1479" y="3453"/>
                    </a:cubicBezTo>
                    <a:lnTo>
                      <a:pt x="1833" y="3453"/>
                    </a:lnTo>
                    <a:cubicBezTo>
                      <a:pt x="1833" y="3453"/>
                      <a:pt x="1833" y="3425"/>
                      <a:pt x="1798" y="3425"/>
                    </a:cubicBezTo>
                    <a:cubicBezTo>
                      <a:pt x="1769" y="3276"/>
                      <a:pt x="1890" y="3127"/>
                      <a:pt x="2038" y="3071"/>
                    </a:cubicBezTo>
                    <a:cubicBezTo>
                      <a:pt x="2056" y="3067"/>
                      <a:pt x="2074" y="3065"/>
                      <a:pt x="2091" y="3065"/>
                    </a:cubicBezTo>
                    <a:cubicBezTo>
                      <a:pt x="2219" y="3065"/>
                      <a:pt x="2332" y="3173"/>
                      <a:pt x="2364" y="3304"/>
                    </a:cubicBezTo>
                    <a:lnTo>
                      <a:pt x="2364" y="3333"/>
                    </a:lnTo>
                    <a:cubicBezTo>
                      <a:pt x="2477" y="3304"/>
                      <a:pt x="2569" y="3248"/>
                      <a:pt x="2682" y="3184"/>
                    </a:cubicBezTo>
                    <a:cubicBezTo>
                      <a:pt x="2654" y="3184"/>
                      <a:pt x="2654" y="3184"/>
                      <a:pt x="2654" y="3156"/>
                    </a:cubicBezTo>
                    <a:cubicBezTo>
                      <a:pt x="2540" y="3035"/>
                      <a:pt x="2540" y="2859"/>
                      <a:pt x="2654" y="2774"/>
                    </a:cubicBezTo>
                    <a:cubicBezTo>
                      <a:pt x="2714" y="2714"/>
                      <a:pt x="2788" y="2683"/>
                      <a:pt x="2862" y="2683"/>
                    </a:cubicBezTo>
                    <a:cubicBezTo>
                      <a:pt x="2937" y="2683"/>
                      <a:pt x="3011" y="2714"/>
                      <a:pt x="3071" y="2774"/>
                    </a:cubicBezTo>
                    <a:cubicBezTo>
                      <a:pt x="3071" y="2802"/>
                      <a:pt x="3071" y="2802"/>
                      <a:pt x="3099" y="2830"/>
                    </a:cubicBezTo>
                    <a:cubicBezTo>
                      <a:pt x="3156" y="2717"/>
                      <a:pt x="3213" y="2625"/>
                      <a:pt x="3276" y="2540"/>
                    </a:cubicBezTo>
                    <a:cubicBezTo>
                      <a:pt x="3248" y="2540"/>
                      <a:pt x="3248" y="2540"/>
                      <a:pt x="3213" y="2505"/>
                    </a:cubicBezTo>
                    <a:cubicBezTo>
                      <a:pt x="3071" y="2477"/>
                      <a:pt x="2979" y="2300"/>
                      <a:pt x="3036" y="2151"/>
                    </a:cubicBezTo>
                    <a:cubicBezTo>
                      <a:pt x="3086" y="2039"/>
                      <a:pt x="3191" y="1957"/>
                      <a:pt x="3303" y="1957"/>
                    </a:cubicBezTo>
                    <a:cubicBezTo>
                      <a:pt x="3331" y="1957"/>
                      <a:pt x="3360" y="1963"/>
                      <a:pt x="3389" y="1974"/>
                    </a:cubicBezTo>
                    <a:cubicBezTo>
                      <a:pt x="3425" y="1974"/>
                      <a:pt x="3425" y="1974"/>
                      <a:pt x="3453" y="2010"/>
                    </a:cubicBezTo>
                    <a:lnTo>
                      <a:pt x="3453" y="1656"/>
                    </a:lnTo>
                    <a:cubicBezTo>
                      <a:pt x="3453" y="1656"/>
                      <a:pt x="3425" y="1656"/>
                      <a:pt x="3425" y="1684"/>
                    </a:cubicBezTo>
                    <a:cubicBezTo>
                      <a:pt x="3407" y="1687"/>
                      <a:pt x="3390" y="1688"/>
                      <a:pt x="3373" y="1688"/>
                    </a:cubicBezTo>
                    <a:cubicBezTo>
                      <a:pt x="3220" y="1688"/>
                      <a:pt x="3097" y="1578"/>
                      <a:pt x="3071" y="1444"/>
                    </a:cubicBezTo>
                    <a:cubicBezTo>
                      <a:pt x="3036" y="1302"/>
                      <a:pt x="3128" y="1154"/>
                      <a:pt x="3276" y="1125"/>
                    </a:cubicBezTo>
                    <a:cubicBezTo>
                      <a:pt x="3305" y="1090"/>
                      <a:pt x="3305" y="1090"/>
                      <a:pt x="3333" y="1090"/>
                    </a:cubicBezTo>
                    <a:cubicBezTo>
                      <a:pt x="3276" y="1005"/>
                      <a:pt x="3248" y="885"/>
                      <a:pt x="3156" y="800"/>
                    </a:cubicBezTo>
                    <a:lnTo>
                      <a:pt x="3156" y="828"/>
                    </a:lnTo>
                    <a:cubicBezTo>
                      <a:pt x="3104" y="880"/>
                      <a:pt x="3041" y="903"/>
                      <a:pt x="2978" y="903"/>
                    </a:cubicBezTo>
                    <a:cubicBezTo>
                      <a:pt x="2894" y="903"/>
                      <a:pt x="2810" y="864"/>
                      <a:pt x="2746" y="800"/>
                    </a:cubicBezTo>
                    <a:cubicBezTo>
                      <a:pt x="2625" y="680"/>
                      <a:pt x="2654" y="503"/>
                      <a:pt x="2774" y="418"/>
                    </a:cubicBezTo>
                    <a:cubicBezTo>
                      <a:pt x="2774" y="383"/>
                      <a:pt x="2774" y="383"/>
                      <a:pt x="2802" y="383"/>
                    </a:cubicBezTo>
                    <a:cubicBezTo>
                      <a:pt x="2717" y="326"/>
                      <a:pt x="2597" y="241"/>
                      <a:pt x="2505" y="206"/>
                    </a:cubicBezTo>
                    <a:lnTo>
                      <a:pt x="2505" y="241"/>
                    </a:lnTo>
                    <a:cubicBezTo>
                      <a:pt x="2460" y="354"/>
                      <a:pt x="2357" y="435"/>
                      <a:pt x="2242" y="435"/>
                    </a:cubicBezTo>
                    <a:cubicBezTo>
                      <a:pt x="2212" y="435"/>
                      <a:pt x="2182" y="429"/>
                      <a:pt x="2151" y="418"/>
                    </a:cubicBezTo>
                    <a:cubicBezTo>
                      <a:pt x="2010" y="354"/>
                      <a:pt x="1918" y="206"/>
                      <a:pt x="1946" y="64"/>
                    </a:cubicBezTo>
                    <a:cubicBezTo>
                      <a:pt x="1946" y="29"/>
                      <a:pt x="1975" y="29"/>
                      <a:pt x="1975" y="29"/>
                    </a:cubicBezTo>
                    <a:cubicBezTo>
                      <a:pt x="1861" y="1"/>
                      <a:pt x="1741" y="1"/>
                      <a:pt x="162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1" name="Google Shape;1941;g34fee0a54b2_7_1"/>
              <p:cNvSpPr/>
              <p:nvPr/>
            </p:nvSpPr>
            <p:spPr>
              <a:xfrm>
                <a:off x="2888365" y="2020360"/>
                <a:ext cx="77821" cy="70884"/>
              </a:xfrm>
              <a:custGeom>
                <a:avLst/>
                <a:gdLst/>
                <a:ahLst/>
                <a:cxnLst/>
                <a:rect l="l" t="t" r="r" b="b"/>
                <a:pathLst>
                  <a:path w="2300" h="2095" extrusionOk="0">
                    <a:moveTo>
                      <a:pt x="1118" y="57"/>
                    </a:moveTo>
                    <a:cubicBezTo>
                      <a:pt x="1415" y="57"/>
                      <a:pt x="1677" y="178"/>
                      <a:pt x="1854" y="383"/>
                    </a:cubicBezTo>
                    <a:cubicBezTo>
                      <a:pt x="2236" y="800"/>
                      <a:pt x="2207" y="1416"/>
                      <a:pt x="1797" y="1798"/>
                    </a:cubicBezTo>
                    <a:cubicBezTo>
                      <a:pt x="1620" y="1946"/>
                      <a:pt x="1380" y="2038"/>
                      <a:pt x="1146" y="2038"/>
                    </a:cubicBezTo>
                    <a:cubicBezTo>
                      <a:pt x="884" y="2038"/>
                      <a:pt x="616" y="1918"/>
                      <a:pt x="410" y="1713"/>
                    </a:cubicBezTo>
                    <a:cubicBezTo>
                      <a:pt x="57" y="1295"/>
                      <a:pt x="85" y="680"/>
                      <a:pt x="467" y="326"/>
                    </a:cubicBezTo>
                    <a:cubicBezTo>
                      <a:pt x="644" y="149"/>
                      <a:pt x="884" y="57"/>
                      <a:pt x="1118" y="57"/>
                    </a:cubicBezTo>
                    <a:close/>
                    <a:moveTo>
                      <a:pt x="1118" y="1"/>
                    </a:moveTo>
                    <a:cubicBezTo>
                      <a:pt x="884" y="1"/>
                      <a:pt x="616" y="93"/>
                      <a:pt x="439" y="269"/>
                    </a:cubicBezTo>
                    <a:cubicBezTo>
                      <a:pt x="0" y="652"/>
                      <a:pt x="0" y="1331"/>
                      <a:pt x="382" y="1741"/>
                    </a:cubicBezTo>
                    <a:cubicBezTo>
                      <a:pt x="587" y="1974"/>
                      <a:pt x="849" y="2095"/>
                      <a:pt x="1146" y="2095"/>
                    </a:cubicBezTo>
                    <a:cubicBezTo>
                      <a:pt x="1415" y="2095"/>
                      <a:pt x="1648" y="2003"/>
                      <a:pt x="1854" y="1826"/>
                    </a:cubicBezTo>
                    <a:cubicBezTo>
                      <a:pt x="2264" y="1444"/>
                      <a:pt x="2299" y="800"/>
                      <a:pt x="1910" y="354"/>
                    </a:cubicBezTo>
                    <a:cubicBezTo>
                      <a:pt x="1705" y="149"/>
                      <a:pt x="1415" y="1"/>
                      <a:pt x="11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2" name="Google Shape;1942;g34fee0a54b2_7_1"/>
              <p:cNvSpPr/>
              <p:nvPr/>
            </p:nvSpPr>
            <p:spPr>
              <a:xfrm>
                <a:off x="2715768" y="2042387"/>
                <a:ext cx="179562" cy="179562"/>
              </a:xfrm>
              <a:custGeom>
                <a:avLst/>
                <a:gdLst/>
                <a:ahLst/>
                <a:cxnLst/>
                <a:rect l="l" t="t" r="r" b="b"/>
                <a:pathLst>
                  <a:path w="5307" h="5307" extrusionOk="0">
                    <a:moveTo>
                      <a:pt x="2625" y="861"/>
                    </a:moveTo>
                    <a:cubicBezTo>
                      <a:pt x="3132" y="861"/>
                      <a:pt x="3636" y="1078"/>
                      <a:pt x="3976" y="1500"/>
                    </a:cubicBezTo>
                    <a:cubicBezTo>
                      <a:pt x="4627" y="2271"/>
                      <a:pt x="4535" y="3389"/>
                      <a:pt x="3799" y="4040"/>
                    </a:cubicBezTo>
                    <a:cubicBezTo>
                      <a:pt x="3475" y="4312"/>
                      <a:pt x="3075" y="4447"/>
                      <a:pt x="2675" y="4447"/>
                    </a:cubicBezTo>
                    <a:cubicBezTo>
                      <a:pt x="2168" y="4447"/>
                      <a:pt x="1659" y="4230"/>
                      <a:pt x="1295" y="3799"/>
                    </a:cubicBezTo>
                    <a:cubicBezTo>
                      <a:pt x="644" y="3064"/>
                      <a:pt x="736" y="1918"/>
                      <a:pt x="1472" y="1295"/>
                    </a:cubicBezTo>
                    <a:cubicBezTo>
                      <a:pt x="1801" y="1004"/>
                      <a:pt x="2214" y="861"/>
                      <a:pt x="2625" y="861"/>
                    </a:cubicBezTo>
                    <a:close/>
                    <a:moveTo>
                      <a:pt x="2590" y="1"/>
                    </a:moveTo>
                    <a:lnTo>
                      <a:pt x="2590" y="29"/>
                    </a:lnTo>
                    <a:cubicBezTo>
                      <a:pt x="2653" y="262"/>
                      <a:pt x="2476" y="503"/>
                      <a:pt x="2236" y="559"/>
                    </a:cubicBezTo>
                    <a:cubicBezTo>
                      <a:pt x="2217" y="562"/>
                      <a:pt x="2198" y="563"/>
                      <a:pt x="2179" y="563"/>
                    </a:cubicBezTo>
                    <a:cubicBezTo>
                      <a:pt x="1966" y="563"/>
                      <a:pt x="1767" y="420"/>
                      <a:pt x="1741" y="206"/>
                    </a:cubicBezTo>
                    <a:lnTo>
                      <a:pt x="1741" y="149"/>
                    </a:lnTo>
                    <a:cubicBezTo>
                      <a:pt x="1564" y="206"/>
                      <a:pt x="1415" y="262"/>
                      <a:pt x="1267" y="354"/>
                    </a:cubicBezTo>
                    <a:cubicBezTo>
                      <a:pt x="1267" y="383"/>
                      <a:pt x="1295" y="383"/>
                      <a:pt x="1295" y="383"/>
                    </a:cubicBezTo>
                    <a:cubicBezTo>
                      <a:pt x="1472" y="588"/>
                      <a:pt x="1444" y="856"/>
                      <a:pt x="1267" y="998"/>
                    </a:cubicBezTo>
                    <a:cubicBezTo>
                      <a:pt x="1188" y="1077"/>
                      <a:pt x="1086" y="1115"/>
                      <a:pt x="983" y="1115"/>
                    </a:cubicBezTo>
                    <a:cubicBezTo>
                      <a:pt x="855" y="1115"/>
                      <a:pt x="727" y="1055"/>
                      <a:pt x="644" y="941"/>
                    </a:cubicBezTo>
                    <a:cubicBezTo>
                      <a:pt x="616" y="941"/>
                      <a:pt x="616" y="941"/>
                      <a:pt x="616" y="913"/>
                    </a:cubicBezTo>
                    <a:cubicBezTo>
                      <a:pt x="503" y="1062"/>
                      <a:pt x="411" y="1175"/>
                      <a:pt x="326" y="1323"/>
                    </a:cubicBezTo>
                    <a:cubicBezTo>
                      <a:pt x="354" y="1323"/>
                      <a:pt x="354" y="1352"/>
                      <a:pt x="382" y="1352"/>
                    </a:cubicBezTo>
                    <a:cubicBezTo>
                      <a:pt x="588" y="1444"/>
                      <a:pt x="708" y="1677"/>
                      <a:pt x="644" y="1918"/>
                    </a:cubicBezTo>
                    <a:cubicBezTo>
                      <a:pt x="579" y="2098"/>
                      <a:pt x="425" y="2210"/>
                      <a:pt x="248" y="2210"/>
                    </a:cubicBezTo>
                    <a:cubicBezTo>
                      <a:pt x="195" y="2210"/>
                      <a:pt x="140" y="2200"/>
                      <a:pt x="85" y="2179"/>
                    </a:cubicBezTo>
                    <a:cubicBezTo>
                      <a:pt x="57" y="2179"/>
                      <a:pt x="57" y="2151"/>
                      <a:pt x="29" y="2151"/>
                    </a:cubicBezTo>
                    <a:cubicBezTo>
                      <a:pt x="0" y="2328"/>
                      <a:pt x="0" y="2505"/>
                      <a:pt x="0" y="2653"/>
                    </a:cubicBezTo>
                    <a:lnTo>
                      <a:pt x="57" y="2653"/>
                    </a:lnTo>
                    <a:cubicBezTo>
                      <a:pt x="77" y="2651"/>
                      <a:pt x="96" y="2650"/>
                      <a:pt x="116" y="2650"/>
                    </a:cubicBezTo>
                    <a:cubicBezTo>
                      <a:pt x="325" y="2650"/>
                      <a:pt x="508" y="2787"/>
                      <a:pt x="559" y="3007"/>
                    </a:cubicBezTo>
                    <a:cubicBezTo>
                      <a:pt x="588" y="3241"/>
                      <a:pt x="439" y="3474"/>
                      <a:pt x="206" y="3509"/>
                    </a:cubicBezTo>
                    <a:lnTo>
                      <a:pt x="149" y="3509"/>
                    </a:lnTo>
                    <a:cubicBezTo>
                      <a:pt x="206" y="3686"/>
                      <a:pt x="290" y="3828"/>
                      <a:pt x="382" y="4005"/>
                    </a:cubicBezTo>
                    <a:cubicBezTo>
                      <a:pt x="382" y="3976"/>
                      <a:pt x="411" y="3976"/>
                      <a:pt x="411" y="3948"/>
                    </a:cubicBezTo>
                    <a:cubicBezTo>
                      <a:pt x="488" y="3883"/>
                      <a:pt x="587" y="3852"/>
                      <a:pt x="688" y="3852"/>
                    </a:cubicBezTo>
                    <a:cubicBezTo>
                      <a:pt x="818" y="3852"/>
                      <a:pt x="949" y="3905"/>
                      <a:pt x="1033" y="4005"/>
                    </a:cubicBezTo>
                    <a:cubicBezTo>
                      <a:pt x="1175" y="4181"/>
                      <a:pt x="1175" y="4479"/>
                      <a:pt x="970" y="4627"/>
                    </a:cubicBezTo>
                    <a:lnTo>
                      <a:pt x="941" y="4655"/>
                    </a:lnTo>
                    <a:cubicBezTo>
                      <a:pt x="1062" y="4776"/>
                      <a:pt x="1210" y="4889"/>
                      <a:pt x="1352" y="4981"/>
                    </a:cubicBezTo>
                    <a:cubicBezTo>
                      <a:pt x="1352" y="4953"/>
                      <a:pt x="1387" y="4924"/>
                      <a:pt x="1387" y="4889"/>
                    </a:cubicBezTo>
                    <a:cubicBezTo>
                      <a:pt x="1431" y="4731"/>
                      <a:pt x="1597" y="4627"/>
                      <a:pt x="1781" y="4627"/>
                    </a:cubicBezTo>
                    <a:cubicBezTo>
                      <a:pt x="1835" y="4627"/>
                      <a:pt x="1891" y="4636"/>
                      <a:pt x="1946" y="4655"/>
                    </a:cubicBezTo>
                    <a:cubicBezTo>
                      <a:pt x="2151" y="4712"/>
                      <a:pt x="2271" y="4981"/>
                      <a:pt x="2208" y="5214"/>
                    </a:cubicBezTo>
                    <a:cubicBezTo>
                      <a:pt x="2208" y="5214"/>
                      <a:pt x="2179" y="5243"/>
                      <a:pt x="2179" y="5278"/>
                    </a:cubicBezTo>
                    <a:cubicBezTo>
                      <a:pt x="2356" y="5306"/>
                      <a:pt x="2533" y="5306"/>
                      <a:pt x="2710" y="5306"/>
                    </a:cubicBezTo>
                    <a:cubicBezTo>
                      <a:pt x="2682" y="5306"/>
                      <a:pt x="2682" y="5278"/>
                      <a:pt x="2682" y="5243"/>
                    </a:cubicBezTo>
                    <a:cubicBezTo>
                      <a:pt x="2625" y="5009"/>
                      <a:pt x="2802" y="4776"/>
                      <a:pt x="3035" y="4747"/>
                    </a:cubicBezTo>
                    <a:cubicBezTo>
                      <a:pt x="3058" y="4744"/>
                      <a:pt x="3081" y="4742"/>
                      <a:pt x="3104" y="4742"/>
                    </a:cubicBezTo>
                    <a:cubicBezTo>
                      <a:pt x="3314" y="4742"/>
                      <a:pt x="3512" y="4884"/>
                      <a:pt x="3538" y="5101"/>
                    </a:cubicBezTo>
                    <a:lnTo>
                      <a:pt x="3538" y="5158"/>
                    </a:lnTo>
                    <a:cubicBezTo>
                      <a:pt x="3714" y="5129"/>
                      <a:pt x="3863" y="5037"/>
                      <a:pt x="4005" y="4953"/>
                    </a:cubicBezTo>
                    <a:cubicBezTo>
                      <a:pt x="4005" y="4924"/>
                      <a:pt x="3976" y="4924"/>
                      <a:pt x="3976" y="4889"/>
                    </a:cubicBezTo>
                    <a:cubicBezTo>
                      <a:pt x="3799" y="4712"/>
                      <a:pt x="3828" y="4450"/>
                      <a:pt x="4005" y="4273"/>
                    </a:cubicBezTo>
                    <a:cubicBezTo>
                      <a:pt x="4081" y="4209"/>
                      <a:pt x="4181" y="4178"/>
                      <a:pt x="4282" y="4178"/>
                    </a:cubicBezTo>
                    <a:cubicBezTo>
                      <a:pt x="4412" y="4178"/>
                      <a:pt x="4543" y="4230"/>
                      <a:pt x="4627" y="4330"/>
                    </a:cubicBezTo>
                    <a:cubicBezTo>
                      <a:pt x="4655" y="4358"/>
                      <a:pt x="4655" y="4358"/>
                      <a:pt x="4684" y="4394"/>
                    </a:cubicBezTo>
                    <a:cubicBezTo>
                      <a:pt x="4776" y="4273"/>
                      <a:pt x="4889" y="4125"/>
                      <a:pt x="4981" y="3948"/>
                    </a:cubicBezTo>
                    <a:lnTo>
                      <a:pt x="4889" y="3948"/>
                    </a:lnTo>
                    <a:cubicBezTo>
                      <a:pt x="4684" y="3863"/>
                      <a:pt x="4570" y="3594"/>
                      <a:pt x="4627" y="3389"/>
                    </a:cubicBezTo>
                    <a:cubicBezTo>
                      <a:pt x="4693" y="3206"/>
                      <a:pt x="4855" y="3093"/>
                      <a:pt x="5034" y="3093"/>
                    </a:cubicBezTo>
                    <a:cubicBezTo>
                      <a:pt x="5084" y="3093"/>
                      <a:pt x="5135" y="3102"/>
                      <a:pt x="5186" y="3120"/>
                    </a:cubicBezTo>
                    <a:cubicBezTo>
                      <a:pt x="5214" y="3120"/>
                      <a:pt x="5243" y="3120"/>
                      <a:pt x="5243" y="3156"/>
                    </a:cubicBezTo>
                    <a:cubicBezTo>
                      <a:pt x="5278" y="2979"/>
                      <a:pt x="5306" y="2802"/>
                      <a:pt x="5306" y="2625"/>
                    </a:cubicBezTo>
                    <a:cubicBezTo>
                      <a:pt x="5278" y="2625"/>
                      <a:pt x="5243" y="2625"/>
                      <a:pt x="5214" y="2653"/>
                    </a:cubicBezTo>
                    <a:cubicBezTo>
                      <a:pt x="5195" y="2656"/>
                      <a:pt x="5177" y="2657"/>
                      <a:pt x="5158" y="2657"/>
                    </a:cubicBezTo>
                    <a:cubicBezTo>
                      <a:pt x="4948" y="2657"/>
                      <a:pt x="4770" y="2512"/>
                      <a:pt x="4712" y="2271"/>
                    </a:cubicBezTo>
                    <a:cubicBezTo>
                      <a:pt x="4684" y="2031"/>
                      <a:pt x="4832" y="1826"/>
                      <a:pt x="5066" y="1769"/>
                    </a:cubicBezTo>
                    <a:lnTo>
                      <a:pt x="5129" y="1769"/>
                    </a:lnTo>
                    <a:cubicBezTo>
                      <a:pt x="5066" y="1592"/>
                      <a:pt x="4981" y="1444"/>
                      <a:pt x="4889" y="1295"/>
                    </a:cubicBezTo>
                    <a:lnTo>
                      <a:pt x="4861" y="1323"/>
                    </a:lnTo>
                    <a:cubicBezTo>
                      <a:pt x="4779" y="1405"/>
                      <a:pt x="4674" y="1443"/>
                      <a:pt x="4569" y="1443"/>
                    </a:cubicBezTo>
                    <a:cubicBezTo>
                      <a:pt x="4447" y="1443"/>
                      <a:pt x="4325" y="1391"/>
                      <a:pt x="4245" y="1295"/>
                    </a:cubicBezTo>
                    <a:cubicBezTo>
                      <a:pt x="4096" y="1090"/>
                      <a:pt x="4096" y="821"/>
                      <a:pt x="4302" y="680"/>
                    </a:cubicBezTo>
                    <a:cubicBezTo>
                      <a:pt x="4302" y="644"/>
                      <a:pt x="4330" y="644"/>
                      <a:pt x="4330" y="616"/>
                    </a:cubicBezTo>
                    <a:cubicBezTo>
                      <a:pt x="4217" y="531"/>
                      <a:pt x="4068" y="411"/>
                      <a:pt x="3920" y="326"/>
                    </a:cubicBezTo>
                    <a:cubicBezTo>
                      <a:pt x="3891" y="354"/>
                      <a:pt x="3891" y="354"/>
                      <a:pt x="3891" y="383"/>
                    </a:cubicBezTo>
                    <a:cubicBezTo>
                      <a:pt x="3842" y="563"/>
                      <a:pt x="3675" y="675"/>
                      <a:pt x="3494" y="675"/>
                    </a:cubicBezTo>
                    <a:cubicBezTo>
                      <a:pt x="3441" y="675"/>
                      <a:pt x="3386" y="665"/>
                      <a:pt x="3332" y="644"/>
                    </a:cubicBezTo>
                    <a:cubicBezTo>
                      <a:pt x="3120" y="559"/>
                      <a:pt x="2979" y="326"/>
                      <a:pt x="3064" y="85"/>
                    </a:cubicBezTo>
                    <a:cubicBezTo>
                      <a:pt x="3064" y="57"/>
                      <a:pt x="3092" y="57"/>
                      <a:pt x="3092" y="29"/>
                    </a:cubicBezTo>
                    <a:cubicBezTo>
                      <a:pt x="2915" y="1"/>
                      <a:pt x="2738" y="1"/>
                      <a:pt x="259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3" name="Google Shape;1943;g34fee0a54b2_7_1"/>
              <p:cNvSpPr/>
              <p:nvPr/>
            </p:nvSpPr>
            <p:spPr>
              <a:xfrm>
                <a:off x="2726765" y="2063061"/>
                <a:ext cx="156588" cy="138148"/>
              </a:xfrm>
              <a:custGeom>
                <a:avLst/>
                <a:gdLst/>
                <a:ahLst/>
                <a:cxnLst/>
                <a:rect l="l" t="t" r="r" b="b"/>
                <a:pathLst>
                  <a:path w="4628" h="4083" extrusionOk="0">
                    <a:moveTo>
                      <a:pt x="2326" y="675"/>
                    </a:moveTo>
                    <a:cubicBezTo>
                      <a:pt x="2813" y="675"/>
                      <a:pt x="3291" y="946"/>
                      <a:pt x="3538" y="1420"/>
                    </a:cubicBezTo>
                    <a:cubicBezTo>
                      <a:pt x="3856" y="2099"/>
                      <a:pt x="3623" y="2927"/>
                      <a:pt x="2944" y="3280"/>
                    </a:cubicBezTo>
                    <a:cubicBezTo>
                      <a:pt x="2749" y="3374"/>
                      <a:pt x="2545" y="3418"/>
                      <a:pt x="2345" y="3418"/>
                    </a:cubicBezTo>
                    <a:cubicBezTo>
                      <a:pt x="1847" y="3418"/>
                      <a:pt x="1371" y="3142"/>
                      <a:pt x="1119" y="2658"/>
                    </a:cubicBezTo>
                    <a:cubicBezTo>
                      <a:pt x="765" y="1979"/>
                      <a:pt x="1027" y="1158"/>
                      <a:pt x="1706" y="833"/>
                    </a:cubicBezTo>
                    <a:cubicBezTo>
                      <a:pt x="1902" y="726"/>
                      <a:pt x="2115" y="675"/>
                      <a:pt x="2326" y="675"/>
                    </a:cubicBezTo>
                    <a:close/>
                    <a:moveTo>
                      <a:pt x="2277" y="0"/>
                    </a:moveTo>
                    <a:cubicBezTo>
                      <a:pt x="1975" y="0"/>
                      <a:pt x="1669" y="68"/>
                      <a:pt x="1380" y="210"/>
                    </a:cubicBezTo>
                    <a:cubicBezTo>
                      <a:pt x="411" y="712"/>
                      <a:pt x="1" y="1950"/>
                      <a:pt x="531" y="2955"/>
                    </a:cubicBezTo>
                    <a:cubicBezTo>
                      <a:pt x="883" y="3668"/>
                      <a:pt x="1609" y="4082"/>
                      <a:pt x="2350" y="4082"/>
                    </a:cubicBezTo>
                    <a:cubicBezTo>
                      <a:pt x="2653" y="4082"/>
                      <a:pt x="2958" y="4013"/>
                      <a:pt x="3241" y="3868"/>
                    </a:cubicBezTo>
                    <a:cubicBezTo>
                      <a:pt x="4245" y="3365"/>
                      <a:pt x="4627" y="2127"/>
                      <a:pt x="4125" y="1130"/>
                    </a:cubicBezTo>
                    <a:cubicBezTo>
                      <a:pt x="3747" y="414"/>
                      <a:pt x="3025" y="0"/>
                      <a:pt x="227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4" name="Google Shape;1944;g34fee0a54b2_7_1"/>
              <p:cNvSpPr/>
              <p:nvPr/>
            </p:nvSpPr>
            <p:spPr>
              <a:xfrm>
                <a:off x="2748555" y="2076121"/>
                <a:ext cx="113719" cy="111825"/>
              </a:xfrm>
              <a:custGeom>
                <a:avLst/>
                <a:gdLst/>
                <a:ahLst/>
                <a:cxnLst/>
                <a:rect l="l" t="t" r="r" b="b"/>
                <a:pathLst>
                  <a:path w="3361" h="3305" extrusionOk="0">
                    <a:moveTo>
                      <a:pt x="1656" y="65"/>
                    </a:moveTo>
                    <a:cubicBezTo>
                      <a:pt x="2243" y="65"/>
                      <a:pt x="2802" y="418"/>
                      <a:pt x="3071" y="949"/>
                    </a:cubicBezTo>
                    <a:cubicBezTo>
                      <a:pt x="3276" y="1331"/>
                      <a:pt x="3304" y="1770"/>
                      <a:pt x="3156" y="2159"/>
                    </a:cubicBezTo>
                    <a:cubicBezTo>
                      <a:pt x="3036" y="2569"/>
                      <a:pt x="2774" y="2894"/>
                      <a:pt x="2392" y="3071"/>
                    </a:cubicBezTo>
                    <a:cubicBezTo>
                      <a:pt x="2187" y="3184"/>
                      <a:pt x="1946" y="3248"/>
                      <a:pt x="1713" y="3248"/>
                    </a:cubicBezTo>
                    <a:cubicBezTo>
                      <a:pt x="1090" y="3248"/>
                      <a:pt x="559" y="2894"/>
                      <a:pt x="269" y="2364"/>
                    </a:cubicBezTo>
                    <a:cubicBezTo>
                      <a:pt x="93" y="1982"/>
                      <a:pt x="64" y="1536"/>
                      <a:pt x="177" y="1154"/>
                    </a:cubicBezTo>
                    <a:cubicBezTo>
                      <a:pt x="298" y="744"/>
                      <a:pt x="595" y="418"/>
                      <a:pt x="949" y="242"/>
                    </a:cubicBezTo>
                    <a:cubicBezTo>
                      <a:pt x="1182" y="121"/>
                      <a:pt x="1415" y="65"/>
                      <a:pt x="1656" y="65"/>
                    </a:cubicBezTo>
                    <a:close/>
                    <a:moveTo>
                      <a:pt x="1656" y="1"/>
                    </a:moveTo>
                    <a:cubicBezTo>
                      <a:pt x="1387" y="1"/>
                      <a:pt x="1154" y="65"/>
                      <a:pt x="913" y="178"/>
                    </a:cubicBezTo>
                    <a:cubicBezTo>
                      <a:pt x="531" y="390"/>
                      <a:pt x="269" y="708"/>
                      <a:pt x="121" y="1126"/>
                    </a:cubicBezTo>
                    <a:cubicBezTo>
                      <a:pt x="1" y="1536"/>
                      <a:pt x="29" y="2010"/>
                      <a:pt x="241" y="2392"/>
                    </a:cubicBezTo>
                    <a:cubicBezTo>
                      <a:pt x="503" y="2951"/>
                      <a:pt x="1062" y="3305"/>
                      <a:pt x="1713" y="3305"/>
                    </a:cubicBezTo>
                    <a:cubicBezTo>
                      <a:pt x="1946" y="3305"/>
                      <a:pt x="2187" y="3248"/>
                      <a:pt x="2420" y="3128"/>
                    </a:cubicBezTo>
                    <a:cubicBezTo>
                      <a:pt x="2802" y="2923"/>
                      <a:pt x="3099" y="2597"/>
                      <a:pt x="3212" y="2187"/>
                    </a:cubicBezTo>
                    <a:cubicBezTo>
                      <a:pt x="3361" y="1770"/>
                      <a:pt x="3333" y="1331"/>
                      <a:pt x="3127" y="921"/>
                    </a:cubicBezTo>
                    <a:cubicBezTo>
                      <a:pt x="2830" y="355"/>
                      <a:pt x="2271" y="1"/>
                      <a:pt x="165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45" name="Google Shape;1945;g34fee0a54b2_7_1"/>
            <p:cNvGrpSpPr/>
            <p:nvPr/>
          </p:nvGrpSpPr>
          <p:grpSpPr>
            <a:xfrm>
              <a:off x="1651238" y="2613471"/>
              <a:ext cx="390430" cy="432449"/>
              <a:chOff x="3306034" y="1949508"/>
              <a:chExt cx="175743" cy="194656"/>
            </a:xfrm>
          </p:grpSpPr>
          <p:sp>
            <p:nvSpPr>
              <p:cNvPr id="1946" name="Google Shape;1946;g34fee0a54b2_7_1"/>
              <p:cNvSpPr/>
              <p:nvPr/>
            </p:nvSpPr>
            <p:spPr>
              <a:xfrm>
                <a:off x="3335979" y="1979047"/>
                <a:ext cx="113719" cy="156961"/>
              </a:xfrm>
              <a:custGeom>
                <a:avLst/>
                <a:gdLst/>
                <a:ahLst/>
                <a:cxnLst/>
                <a:rect l="l" t="t" r="r" b="b"/>
                <a:pathLst>
                  <a:path w="3361" h="4639" extrusionOk="0">
                    <a:moveTo>
                      <a:pt x="1704" y="1"/>
                    </a:moveTo>
                    <a:cubicBezTo>
                      <a:pt x="1639" y="1"/>
                      <a:pt x="1573" y="4"/>
                      <a:pt x="1507" y="12"/>
                    </a:cubicBezTo>
                    <a:cubicBezTo>
                      <a:pt x="708" y="104"/>
                      <a:pt x="92" y="748"/>
                      <a:pt x="35" y="1575"/>
                    </a:cubicBezTo>
                    <a:cubicBezTo>
                      <a:pt x="0" y="2134"/>
                      <a:pt x="269" y="2608"/>
                      <a:pt x="651" y="2934"/>
                    </a:cubicBezTo>
                    <a:cubicBezTo>
                      <a:pt x="884" y="3139"/>
                      <a:pt x="1061" y="3436"/>
                      <a:pt x="1097" y="3754"/>
                    </a:cubicBezTo>
                    <a:lnTo>
                      <a:pt x="1181" y="4405"/>
                    </a:lnTo>
                    <a:cubicBezTo>
                      <a:pt x="1181" y="4525"/>
                      <a:pt x="1302" y="4639"/>
                      <a:pt x="1450" y="4639"/>
                    </a:cubicBezTo>
                    <a:lnTo>
                      <a:pt x="1981" y="4639"/>
                    </a:lnTo>
                    <a:cubicBezTo>
                      <a:pt x="2122" y="4639"/>
                      <a:pt x="2243" y="4525"/>
                      <a:pt x="2243" y="4377"/>
                    </a:cubicBezTo>
                    <a:lnTo>
                      <a:pt x="2335" y="3754"/>
                    </a:lnTo>
                    <a:cubicBezTo>
                      <a:pt x="2363" y="3436"/>
                      <a:pt x="2511" y="3139"/>
                      <a:pt x="2745" y="2934"/>
                    </a:cubicBezTo>
                    <a:cubicBezTo>
                      <a:pt x="3127" y="2637"/>
                      <a:pt x="3360" y="2163"/>
                      <a:pt x="3360" y="1667"/>
                    </a:cubicBezTo>
                    <a:cubicBezTo>
                      <a:pt x="3334" y="729"/>
                      <a:pt x="2617" y="1"/>
                      <a:pt x="170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7" name="Google Shape;1947;g34fee0a54b2_7_1"/>
              <p:cNvSpPr/>
              <p:nvPr/>
            </p:nvSpPr>
            <p:spPr>
              <a:xfrm>
                <a:off x="3371879" y="2112055"/>
                <a:ext cx="44053" cy="32109"/>
              </a:xfrm>
              <a:custGeom>
                <a:avLst/>
                <a:gdLst/>
                <a:ahLst/>
                <a:cxnLst/>
                <a:rect l="l" t="t" r="r" b="b"/>
                <a:pathLst>
                  <a:path w="1302" h="949" extrusionOk="0">
                    <a:moveTo>
                      <a:pt x="0" y="0"/>
                    </a:moveTo>
                    <a:lnTo>
                      <a:pt x="0" y="297"/>
                    </a:lnTo>
                    <a:cubicBezTo>
                      <a:pt x="0" y="651"/>
                      <a:pt x="297" y="948"/>
                      <a:pt x="651" y="948"/>
                    </a:cubicBezTo>
                    <a:cubicBezTo>
                      <a:pt x="1005" y="920"/>
                      <a:pt x="1302" y="651"/>
                      <a:pt x="1302" y="269"/>
                    </a:cubicBezTo>
                    <a:lnTo>
                      <a:pt x="130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8" name="Google Shape;1948;g34fee0a54b2_7_1"/>
              <p:cNvSpPr/>
              <p:nvPr/>
            </p:nvSpPr>
            <p:spPr>
              <a:xfrm>
                <a:off x="3363014" y="2022762"/>
                <a:ext cx="58907" cy="95279"/>
              </a:xfrm>
              <a:custGeom>
                <a:avLst/>
                <a:gdLst/>
                <a:ahLst/>
                <a:cxnLst/>
                <a:rect l="l" t="t" r="r" b="b"/>
                <a:pathLst>
                  <a:path w="1741" h="2816" extrusionOk="0">
                    <a:moveTo>
                      <a:pt x="1210" y="163"/>
                    </a:moveTo>
                    <a:cubicBezTo>
                      <a:pt x="1238" y="198"/>
                      <a:pt x="1267" y="255"/>
                      <a:pt x="1267" y="283"/>
                    </a:cubicBezTo>
                    <a:cubicBezTo>
                      <a:pt x="1295" y="375"/>
                      <a:pt x="1295" y="432"/>
                      <a:pt x="1295" y="489"/>
                    </a:cubicBezTo>
                    <a:cubicBezTo>
                      <a:pt x="1267" y="552"/>
                      <a:pt x="1238" y="581"/>
                      <a:pt x="1182" y="581"/>
                    </a:cubicBezTo>
                    <a:cubicBezTo>
                      <a:pt x="1118" y="581"/>
                      <a:pt x="1090" y="552"/>
                      <a:pt x="1090" y="489"/>
                    </a:cubicBezTo>
                    <a:cubicBezTo>
                      <a:pt x="1062" y="460"/>
                      <a:pt x="1062" y="404"/>
                      <a:pt x="1090" y="340"/>
                    </a:cubicBezTo>
                    <a:cubicBezTo>
                      <a:pt x="1118" y="283"/>
                      <a:pt x="1147" y="227"/>
                      <a:pt x="1210" y="163"/>
                    </a:cubicBezTo>
                    <a:close/>
                    <a:moveTo>
                      <a:pt x="616" y="227"/>
                    </a:moveTo>
                    <a:cubicBezTo>
                      <a:pt x="680" y="255"/>
                      <a:pt x="708" y="340"/>
                      <a:pt x="736" y="404"/>
                    </a:cubicBezTo>
                    <a:cubicBezTo>
                      <a:pt x="736" y="489"/>
                      <a:pt x="736" y="552"/>
                      <a:pt x="680" y="609"/>
                    </a:cubicBezTo>
                    <a:cubicBezTo>
                      <a:pt x="663" y="642"/>
                      <a:pt x="625" y="656"/>
                      <a:pt x="584" y="656"/>
                    </a:cubicBezTo>
                    <a:cubicBezTo>
                      <a:pt x="556" y="656"/>
                      <a:pt x="526" y="649"/>
                      <a:pt x="503" y="637"/>
                    </a:cubicBezTo>
                    <a:cubicBezTo>
                      <a:pt x="474" y="609"/>
                      <a:pt x="474" y="581"/>
                      <a:pt x="439" y="517"/>
                    </a:cubicBezTo>
                    <a:cubicBezTo>
                      <a:pt x="439" y="432"/>
                      <a:pt x="503" y="283"/>
                      <a:pt x="616" y="227"/>
                    </a:cubicBezTo>
                    <a:close/>
                    <a:moveTo>
                      <a:pt x="995" y="0"/>
                    </a:moveTo>
                    <a:cubicBezTo>
                      <a:pt x="861" y="0"/>
                      <a:pt x="730" y="70"/>
                      <a:pt x="616" y="135"/>
                    </a:cubicBezTo>
                    <a:cubicBezTo>
                      <a:pt x="559" y="107"/>
                      <a:pt x="531" y="107"/>
                      <a:pt x="474" y="78"/>
                    </a:cubicBezTo>
                    <a:cubicBezTo>
                      <a:pt x="326" y="78"/>
                      <a:pt x="206" y="107"/>
                      <a:pt x="149" y="163"/>
                    </a:cubicBezTo>
                    <a:cubicBezTo>
                      <a:pt x="0" y="340"/>
                      <a:pt x="121" y="729"/>
                      <a:pt x="206" y="991"/>
                    </a:cubicBezTo>
                    <a:cubicBezTo>
                      <a:pt x="234" y="1047"/>
                      <a:pt x="262" y="1111"/>
                      <a:pt x="262" y="1168"/>
                    </a:cubicBezTo>
                    <a:cubicBezTo>
                      <a:pt x="382" y="1642"/>
                      <a:pt x="503" y="2109"/>
                      <a:pt x="588" y="2583"/>
                    </a:cubicBezTo>
                    <a:lnTo>
                      <a:pt x="616" y="2788"/>
                    </a:lnTo>
                    <a:cubicBezTo>
                      <a:pt x="651" y="2788"/>
                      <a:pt x="651" y="2816"/>
                      <a:pt x="651" y="2816"/>
                    </a:cubicBezTo>
                    <a:lnTo>
                      <a:pt x="680" y="2816"/>
                    </a:lnTo>
                    <a:cubicBezTo>
                      <a:pt x="680" y="2788"/>
                      <a:pt x="708" y="2788"/>
                      <a:pt x="680" y="2759"/>
                    </a:cubicBezTo>
                    <a:lnTo>
                      <a:pt x="651" y="2583"/>
                    </a:lnTo>
                    <a:cubicBezTo>
                      <a:pt x="559" y="2109"/>
                      <a:pt x="439" y="1613"/>
                      <a:pt x="326" y="1139"/>
                    </a:cubicBezTo>
                    <a:cubicBezTo>
                      <a:pt x="326" y="1111"/>
                      <a:pt x="298" y="1047"/>
                      <a:pt x="262" y="963"/>
                    </a:cubicBezTo>
                    <a:cubicBezTo>
                      <a:pt x="177" y="729"/>
                      <a:pt x="57" y="340"/>
                      <a:pt x="177" y="198"/>
                    </a:cubicBezTo>
                    <a:cubicBezTo>
                      <a:pt x="234" y="135"/>
                      <a:pt x="326" y="135"/>
                      <a:pt x="474" y="135"/>
                    </a:cubicBezTo>
                    <a:cubicBezTo>
                      <a:pt x="503" y="163"/>
                      <a:pt x="531" y="163"/>
                      <a:pt x="559" y="198"/>
                    </a:cubicBezTo>
                    <a:cubicBezTo>
                      <a:pt x="439" y="283"/>
                      <a:pt x="382" y="404"/>
                      <a:pt x="382" y="552"/>
                    </a:cubicBezTo>
                    <a:cubicBezTo>
                      <a:pt x="411" y="609"/>
                      <a:pt x="439" y="665"/>
                      <a:pt x="474" y="694"/>
                    </a:cubicBezTo>
                    <a:cubicBezTo>
                      <a:pt x="507" y="707"/>
                      <a:pt x="545" y="716"/>
                      <a:pt x="582" y="716"/>
                    </a:cubicBezTo>
                    <a:cubicBezTo>
                      <a:pt x="642" y="716"/>
                      <a:pt x="701" y="694"/>
                      <a:pt x="736" y="637"/>
                    </a:cubicBezTo>
                    <a:cubicBezTo>
                      <a:pt x="793" y="581"/>
                      <a:pt x="793" y="489"/>
                      <a:pt x="793" y="404"/>
                    </a:cubicBezTo>
                    <a:cubicBezTo>
                      <a:pt x="765" y="312"/>
                      <a:pt x="736" y="255"/>
                      <a:pt x="651" y="198"/>
                    </a:cubicBezTo>
                    <a:cubicBezTo>
                      <a:pt x="761" y="127"/>
                      <a:pt x="875" y="60"/>
                      <a:pt x="990" y="60"/>
                    </a:cubicBezTo>
                    <a:cubicBezTo>
                      <a:pt x="1023" y="60"/>
                      <a:pt x="1057" y="66"/>
                      <a:pt x="1090" y="78"/>
                    </a:cubicBezTo>
                    <a:cubicBezTo>
                      <a:pt x="1118" y="78"/>
                      <a:pt x="1147" y="107"/>
                      <a:pt x="1147" y="135"/>
                    </a:cubicBezTo>
                    <a:cubicBezTo>
                      <a:pt x="1090" y="163"/>
                      <a:pt x="1062" y="255"/>
                      <a:pt x="1033" y="312"/>
                    </a:cubicBezTo>
                    <a:cubicBezTo>
                      <a:pt x="1005" y="404"/>
                      <a:pt x="1005" y="460"/>
                      <a:pt x="1033" y="517"/>
                    </a:cubicBezTo>
                    <a:cubicBezTo>
                      <a:pt x="1033" y="581"/>
                      <a:pt x="1090" y="637"/>
                      <a:pt x="1147" y="637"/>
                    </a:cubicBezTo>
                    <a:cubicBezTo>
                      <a:pt x="1159" y="641"/>
                      <a:pt x="1171" y="643"/>
                      <a:pt x="1183" y="643"/>
                    </a:cubicBezTo>
                    <a:cubicBezTo>
                      <a:pt x="1260" y="643"/>
                      <a:pt x="1328" y="568"/>
                      <a:pt x="1359" y="489"/>
                    </a:cubicBezTo>
                    <a:cubicBezTo>
                      <a:pt x="1387" y="432"/>
                      <a:pt x="1359" y="375"/>
                      <a:pt x="1323" y="283"/>
                    </a:cubicBezTo>
                    <a:cubicBezTo>
                      <a:pt x="1295" y="227"/>
                      <a:pt x="1267" y="163"/>
                      <a:pt x="1238" y="135"/>
                    </a:cubicBezTo>
                    <a:cubicBezTo>
                      <a:pt x="1267" y="107"/>
                      <a:pt x="1295" y="78"/>
                      <a:pt x="1323" y="78"/>
                    </a:cubicBezTo>
                    <a:cubicBezTo>
                      <a:pt x="1351" y="72"/>
                      <a:pt x="1381" y="68"/>
                      <a:pt x="1410" y="68"/>
                    </a:cubicBezTo>
                    <a:cubicBezTo>
                      <a:pt x="1506" y="68"/>
                      <a:pt x="1599" y="106"/>
                      <a:pt x="1621" y="198"/>
                    </a:cubicBezTo>
                    <a:cubicBezTo>
                      <a:pt x="1677" y="255"/>
                      <a:pt x="1649" y="340"/>
                      <a:pt x="1649" y="432"/>
                    </a:cubicBezTo>
                    <a:cubicBezTo>
                      <a:pt x="1621" y="665"/>
                      <a:pt x="1564" y="906"/>
                      <a:pt x="1500" y="1111"/>
                    </a:cubicBezTo>
                    <a:cubicBezTo>
                      <a:pt x="1472" y="1288"/>
                      <a:pt x="1415" y="1465"/>
                      <a:pt x="1387" y="1613"/>
                    </a:cubicBezTo>
                    <a:lnTo>
                      <a:pt x="1182" y="2731"/>
                    </a:lnTo>
                    <a:cubicBezTo>
                      <a:pt x="1182" y="2759"/>
                      <a:pt x="1210" y="2759"/>
                      <a:pt x="1210" y="2759"/>
                    </a:cubicBezTo>
                    <a:lnTo>
                      <a:pt x="1238" y="2759"/>
                    </a:lnTo>
                    <a:lnTo>
                      <a:pt x="1444" y="1642"/>
                    </a:lnTo>
                    <a:cubicBezTo>
                      <a:pt x="1472" y="1465"/>
                      <a:pt x="1536" y="1288"/>
                      <a:pt x="1564" y="1139"/>
                    </a:cubicBezTo>
                    <a:cubicBezTo>
                      <a:pt x="1621" y="906"/>
                      <a:pt x="1677" y="665"/>
                      <a:pt x="1712" y="432"/>
                    </a:cubicBezTo>
                    <a:cubicBezTo>
                      <a:pt x="1712" y="340"/>
                      <a:pt x="1741" y="255"/>
                      <a:pt x="1677" y="163"/>
                    </a:cubicBezTo>
                    <a:cubicBezTo>
                      <a:pt x="1631" y="71"/>
                      <a:pt x="1506" y="12"/>
                      <a:pt x="1396" y="12"/>
                    </a:cubicBezTo>
                    <a:cubicBezTo>
                      <a:pt x="1370" y="12"/>
                      <a:pt x="1346" y="15"/>
                      <a:pt x="1323" y="22"/>
                    </a:cubicBezTo>
                    <a:cubicBezTo>
                      <a:pt x="1267" y="50"/>
                      <a:pt x="1238" y="50"/>
                      <a:pt x="1210" y="78"/>
                    </a:cubicBezTo>
                    <a:cubicBezTo>
                      <a:pt x="1182" y="50"/>
                      <a:pt x="1147" y="50"/>
                      <a:pt x="1118" y="22"/>
                    </a:cubicBezTo>
                    <a:cubicBezTo>
                      <a:pt x="1077" y="7"/>
                      <a:pt x="1036" y="0"/>
                      <a:pt x="9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9" name="Google Shape;1949;g34fee0a54b2_7_1"/>
              <p:cNvSpPr/>
              <p:nvPr/>
            </p:nvSpPr>
            <p:spPr>
              <a:xfrm>
                <a:off x="3306034" y="2019413"/>
                <a:ext cx="19184" cy="5041"/>
              </a:xfrm>
              <a:custGeom>
                <a:avLst/>
                <a:gdLst/>
                <a:ahLst/>
                <a:cxnLst/>
                <a:rect l="l" t="t" r="r" b="b"/>
                <a:pathLst>
                  <a:path w="567" h="149" extrusionOk="0">
                    <a:moveTo>
                      <a:pt x="36" y="0"/>
                    </a:moveTo>
                    <a:lnTo>
                      <a:pt x="1" y="29"/>
                    </a:lnTo>
                    <a:cubicBezTo>
                      <a:pt x="1" y="57"/>
                      <a:pt x="1" y="57"/>
                      <a:pt x="36" y="57"/>
                    </a:cubicBezTo>
                    <a:lnTo>
                      <a:pt x="531" y="149"/>
                    </a:lnTo>
                    <a:cubicBezTo>
                      <a:pt x="567" y="149"/>
                      <a:pt x="567" y="121"/>
                      <a:pt x="567" y="121"/>
                    </a:cubicBezTo>
                    <a:cubicBezTo>
                      <a:pt x="567" y="85"/>
                      <a:pt x="567" y="85"/>
                      <a:pt x="531" y="85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0" name="Google Shape;1950;g34fee0a54b2_7_1"/>
              <p:cNvSpPr/>
              <p:nvPr/>
            </p:nvSpPr>
            <p:spPr>
              <a:xfrm>
                <a:off x="3321125" y="1977761"/>
                <a:ext cx="14887" cy="14617"/>
              </a:xfrm>
              <a:custGeom>
                <a:avLst/>
                <a:gdLst/>
                <a:ahLst/>
                <a:cxnLst/>
                <a:rect l="l" t="t" r="r" b="b"/>
                <a:pathLst>
                  <a:path w="440" h="432" extrusionOk="0">
                    <a:moveTo>
                      <a:pt x="29" y="0"/>
                    </a:moveTo>
                    <a:cubicBezTo>
                      <a:pt x="22" y="0"/>
                      <a:pt x="15" y="7"/>
                      <a:pt x="0" y="22"/>
                    </a:cubicBezTo>
                    <a:lnTo>
                      <a:pt x="0" y="50"/>
                    </a:lnTo>
                    <a:lnTo>
                      <a:pt x="411" y="404"/>
                    </a:lnTo>
                    <a:lnTo>
                      <a:pt x="411" y="432"/>
                    </a:lnTo>
                    <a:cubicBezTo>
                      <a:pt x="439" y="432"/>
                      <a:pt x="439" y="404"/>
                      <a:pt x="439" y="404"/>
                    </a:cubicBezTo>
                    <a:lnTo>
                      <a:pt x="439" y="375"/>
                    </a:lnTo>
                    <a:lnTo>
                      <a:pt x="57" y="22"/>
                    </a:lnTo>
                    <a:cubicBezTo>
                      <a:pt x="43" y="7"/>
                      <a:pt x="36" y="0"/>
                      <a:pt x="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1" name="Google Shape;1951;g34fee0a54b2_7_1"/>
              <p:cNvSpPr/>
              <p:nvPr/>
            </p:nvSpPr>
            <p:spPr>
              <a:xfrm>
                <a:off x="3374992" y="1950455"/>
                <a:ext cx="5041" cy="19184"/>
              </a:xfrm>
              <a:custGeom>
                <a:avLst/>
                <a:gdLst/>
                <a:ahLst/>
                <a:cxnLst/>
                <a:rect l="l" t="t" r="r" b="b"/>
                <a:pathLst>
                  <a:path w="149" h="567" extrusionOk="0">
                    <a:moveTo>
                      <a:pt x="28" y="1"/>
                    </a:moveTo>
                    <a:cubicBezTo>
                      <a:pt x="28" y="36"/>
                      <a:pt x="0" y="36"/>
                      <a:pt x="0" y="65"/>
                    </a:cubicBezTo>
                    <a:cubicBezTo>
                      <a:pt x="28" y="121"/>
                      <a:pt x="28" y="213"/>
                      <a:pt x="57" y="298"/>
                    </a:cubicBezTo>
                    <a:cubicBezTo>
                      <a:pt x="57" y="390"/>
                      <a:pt x="85" y="447"/>
                      <a:pt x="85" y="532"/>
                    </a:cubicBezTo>
                    <a:lnTo>
                      <a:pt x="120" y="567"/>
                    </a:lnTo>
                    <a:cubicBezTo>
                      <a:pt x="149" y="532"/>
                      <a:pt x="149" y="532"/>
                      <a:pt x="149" y="503"/>
                    </a:cubicBezTo>
                    <a:cubicBezTo>
                      <a:pt x="149" y="447"/>
                      <a:pt x="120" y="355"/>
                      <a:pt x="120" y="270"/>
                    </a:cubicBezTo>
                    <a:cubicBezTo>
                      <a:pt x="85" y="178"/>
                      <a:pt x="85" y="93"/>
                      <a:pt x="57" y="36"/>
                    </a:cubicBezTo>
                    <a:cubicBezTo>
                      <a:pt x="57" y="36"/>
                      <a:pt x="57" y="1"/>
                      <a:pt x="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2" name="Google Shape;1952;g34fee0a54b2_7_1"/>
              <p:cNvSpPr/>
              <p:nvPr/>
            </p:nvSpPr>
            <p:spPr>
              <a:xfrm>
                <a:off x="3409944" y="1949508"/>
                <a:ext cx="3857" cy="22060"/>
              </a:xfrm>
              <a:custGeom>
                <a:avLst/>
                <a:gdLst/>
                <a:ahLst/>
                <a:cxnLst/>
                <a:rect l="l" t="t" r="r" b="b"/>
                <a:pathLst>
                  <a:path w="114" h="652" extrusionOk="0">
                    <a:moveTo>
                      <a:pt x="85" y="1"/>
                    </a:moveTo>
                    <a:cubicBezTo>
                      <a:pt x="85" y="1"/>
                      <a:pt x="57" y="1"/>
                      <a:pt x="57" y="29"/>
                    </a:cubicBezTo>
                    <a:lnTo>
                      <a:pt x="0" y="623"/>
                    </a:lnTo>
                    <a:cubicBezTo>
                      <a:pt x="0" y="623"/>
                      <a:pt x="0" y="651"/>
                      <a:pt x="28" y="651"/>
                    </a:cubicBezTo>
                    <a:lnTo>
                      <a:pt x="57" y="623"/>
                    </a:lnTo>
                    <a:lnTo>
                      <a:pt x="113" y="29"/>
                    </a:lnTo>
                    <a:cubicBezTo>
                      <a:pt x="113" y="1"/>
                      <a:pt x="113" y="1"/>
                      <a:pt x="8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3" name="Google Shape;1953;g34fee0a54b2_7_1"/>
              <p:cNvSpPr/>
              <p:nvPr/>
            </p:nvSpPr>
            <p:spPr>
              <a:xfrm>
                <a:off x="3447739" y="1987573"/>
                <a:ext cx="19895" cy="13906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11" extrusionOk="0">
                    <a:moveTo>
                      <a:pt x="531" y="0"/>
                    </a:moveTo>
                    <a:lnTo>
                      <a:pt x="29" y="354"/>
                    </a:lnTo>
                    <a:cubicBezTo>
                      <a:pt x="1" y="354"/>
                      <a:pt x="1" y="382"/>
                      <a:pt x="29" y="382"/>
                    </a:cubicBezTo>
                    <a:lnTo>
                      <a:pt x="29" y="411"/>
                    </a:lnTo>
                    <a:lnTo>
                      <a:pt x="57" y="411"/>
                    </a:lnTo>
                    <a:lnTo>
                      <a:pt x="560" y="57"/>
                    </a:lnTo>
                    <a:cubicBezTo>
                      <a:pt x="560" y="29"/>
                      <a:pt x="588" y="29"/>
                      <a:pt x="56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4" name="Google Shape;1954;g34fee0a54b2_7_1"/>
              <p:cNvSpPr/>
              <p:nvPr/>
            </p:nvSpPr>
            <p:spPr>
              <a:xfrm>
                <a:off x="3461645" y="2026349"/>
                <a:ext cx="20132" cy="3147"/>
              </a:xfrm>
              <a:custGeom>
                <a:avLst/>
                <a:gdLst/>
                <a:ahLst/>
                <a:cxnLst/>
                <a:rect l="l" t="t" r="r" b="b"/>
                <a:pathLst>
                  <a:path w="595" h="93" extrusionOk="0">
                    <a:moveTo>
                      <a:pt x="35" y="1"/>
                    </a:moveTo>
                    <a:cubicBezTo>
                      <a:pt x="0" y="1"/>
                      <a:pt x="0" y="1"/>
                      <a:pt x="0" y="29"/>
                    </a:cubicBezTo>
                    <a:cubicBezTo>
                      <a:pt x="0" y="29"/>
                      <a:pt x="0" y="57"/>
                      <a:pt x="35" y="57"/>
                    </a:cubicBezTo>
                    <a:lnTo>
                      <a:pt x="566" y="92"/>
                    </a:lnTo>
                    <a:cubicBezTo>
                      <a:pt x="594" y="92"/>
                      <a:pt x="594" y="57"/>
                      <a:pt x="594" y="57"/>
                    </a:cubicBezTo>
                    <a:cubicBezTo>
                      <a:pt x="594" y="29"/>
                      <a:pt x="594" y="29"/>
                      <a:pt x="566" y="29"/>
                    </a:cubicBezTo>
                    <a:lnTo>
                      <a:pt x="3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5" name="Google Shape;1955;g34fee0a54b2_7_1"/>
              <p:cNvSpPr/>
              <p:nvPr/>
            </p:nvSpPr>
            <p:spPr>
              <a:xfrm>
                <a:off x="3346028" y="1991397"/>
                <a:ext cx="36880" cy="56065"/>
              </a:xfrm>
              <a:custGeom>
                <a:avLst/>
                <a:gdLst/>
                <a:ahLst/>
                <a:cxnLst/>
                <a:rect l="l" t="t" r="r" b="b"/>
                <a:pathLst>
                  <a:path w="1090" h="1657" extrusionOk="0">
                    <a:moveTo>
                      <a:pt x="1033" y="1"/>
                    </a:moveTo>
                    <a:cubicBezTo>
                      <a:pt x="708" y="64"/>
                      <a:pt x="411" y="298"/>
                      <a:pt x="234" y="623"/>
                    </a:cubicBezTo>
                    <a:cubicBezTo>
                      <a:pt x="57" y="913"/>
                      <a:pt x="0" y="1302"/>
                      <a:pt x="120" y="1621"/>
                    </a:cubicBezTo>
                    <a:cubicBezTo>
                      <a:pt x="120" y="1621"/>
                      <a:pt x="120" y="1656"/>
                      <a:pt x="149" y="1656"/>
                    </a:cubicBezTo>
                    <a:cubicBezTo>
                      <a:pt x="149" y="1656"/>
                      <a:pt x="177" y="1621"/>
                      <a:pt x="149" y="1592"/>
                    </a:cubicBezTo>
                    <a:cubicBezTo>
                      <a:pt x="57" y="1302"/>
                      <a:pt x="120" y="913"/>
                      <a:pt x="269" y="652"/>
                    </a:cubicBezTo>
                    <a:cubicBezTo>
                      <a:pt x="446" y="354"/>
                      <a:pt x="736" y="121"/>
                      <a:pt x="1061" y="64"/>
                    </a:cubicBezTo>
                    <a:cubicBezTo>
                      <a:pt x="1061" y="29"/>
                      <a:pt x="1090" y="29"/>
                      <a:pt x="109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0" name="Google Shape;1960;g34fee0a54b2_7_117"/>
          <p:cNvSpPr txBox="1">
            <a:spLocks noGrp="1"/>
          </p:cNvSpPr>
          <p:nvPr>
            <p:ph type="subTitle" idx="1"/>
          </p:nvPr>
        </p:nvSpPr>
        <p:spPr>
          <a:xfrm>
            <a:off x="678175" y="1718300"/>
            <a:ext cx="3855900" cy="25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Използва се за lazy loading (мързеливо зареждане) на компоненти или асинхронни ресурси. Изисква да се използва заедно с React.lazy().</a:t>
            </a:r>
            <a:endParaRPr sz="20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endParaRPr/>
          </a:p>
        </p:txBody>
      </p:sp>
      <p:sp>
        <p:nvSpPr>
          <p:cNvPr id="1961" name="Google Shape;1961;g34fee0a54b2_7_117"/>
          <p:cNvSpPr txBox="1">
            <a:spLocks noGrp="1"/>
          </p:cNvSpPr>
          <p:nvPr>
            <p:ph type="title"/>
          </p:nvPr>
        </p:nvSpPr>
        <p:spPr>
          <a:xfrm>
            <a:off x="678169" y="543445"/>
            <a:ext cx="4059000" cy="52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3000"/>
              <a:t>Дефиниция</a:t>
            </a:r>
            <a:endParaRPr/>
          </a:p>
        </p:txBody>
      </p:sp>
      <p:grpSp>
        <p:nvGrpSpPr>
          <p:cNvPr id="1962" name="Google Shape;1962;g34fee0a54b2_7_117"/>
          <p:cNvGrpSpPr/>
          <p:nvPr/>
        </p:nvGrpSpPr>
        <p:grpSpPr>
          <a:xfrm>
            <a:off x="5139381" y="954291"/>
            <a:ext cx="3291401" cy="3515019"/>
            <a:chOff x="-3595519" y="539491"/>
            <a:chExt cx="3291401" cy="3515019"/>
          </a:xfrm>
        </p:grpSpPr>
        <p:sp>
          <p:nvSpPr>
            <p:cNvPr id="1963" name="Google Shape;1963;g34fee0a54b2_7_117"/>
            <p:cNvSpPr/>
            <p:nvPr/>
          </p:nvSpPr>
          <p:spPr>
            <a:xfrm rot="-3555143">
              <a:off x="-2162345" y="690619"/>
              <a:ext cx="754650" cy="708574"/>
            </a:xfrm>
            <a:custGeom>
              <a:avLst/>
              <a:gdLst/>
              <a:ahLst/>
              <a:cxnLst/>
              <a:rect l="l" t="t" r="r" b="b"/>
              <a:pathLst>
                <a:path w="13414" h="12595" extrusionOk="0">
                  <a:moveTo>
                    <a:pt x="6393" y="1"/>
                  </a:moveTo>
                  <a:cubicBezTo>
                    <a:pt x="6010" y="1"/>
                    <a:pt x="5626" y="38"/>
                    <a:pt x="5242" y="124"/>
                  </a:cubicBezTo>
                  <a:cubicBezTo>
                    <a:pt x="2766" y="598"/>
                    <a:pt x="354" y="2515"/>
                    <a:pt x="177" y="5048"/>
                  </a:cubicBezTo>
                  <a:cubicBezTo>
                    <a:pt x="0" y="7821"/>
                    <a:pt x="3063" y="10064"/>
                    <a:pt x="5129" y="11330"/>
                  </a:cubicBezTo>
                  <a:cubicBezTo>
                    <a:pt x="6309" y="12076"/>
                    <a:pt x="7558" y="12595"/>
                    <a:pt x="8729" y="12595"/>
                  </a:cubicBezTo>
                  <a:cubicBezTo>
                    <a:pt x="9868" y="12595"/>
                    <a:pt x="10932" y="12105"/>
                    <a:pt x="11786" y="10856"/>
                  </a:cubicBezTo>
                  <a:cubicBezTo>
                    <a:pt x="13144" y="8854"/>
                    <a:pt x="13413" y="6137"/>
                    <a:pt x="12409" y="3959"/>
                  </a:cubicBezTo>
                  <a:cubicBezTo>
                    <a:pt x="11404" y="1751"/>
                    <a:pt x="9169" y="160"/>
                    <a:pt x="6749" y="11"/>
                  </a:cubicBezTo>
                  <a:cubicBezTo>
                    <a:pt x="6631" y="4"/>
                    <a:pt x="6512" y="1"/>
                    <a:pt x="63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4" name="Google Shape;1964;g34fee0a54b2_7_117"/>
            <p:cNvSpPr/>
            <p:nvPr/>
          </p:nvSpPr>
          <p:spPr>
            <a:xfrm>
              <a:off x="-2563478" y="860664"/>
              <a:ext cx="2259360" cy="2189809"/>
            </a:xfrm>
            <a:custGeom>
              <a:avLst/>
              <a:gdLst/>
              <a:ahLst/>
              <a:cxnLst/>
              <a:rect l="l" t="t" r="r" b="b"/>
              <a:pathLst>
                <a:path w="34694" h="33626" extrusionOk="0">
                  <a:moveTo>
                    <a:pt x="26961" y="0"/>
                  </a:moveTo>
                  <a:cubicBezTo>
                    <a:pt x="26141" y="0"/>
                    <a:pt x="25322" y="151"/>
                    <a:pt x="24556" y="464"/>
                  </a:cubicBezTo>
                  <a:cubicBezTo>
                    <a:pt x="21698" y="1610"/>
                    <a:pt x="20134" y="4617"/>
                    <a:pt x="17835" y="6683"/>
                  </a:cubicBezTo>
                  <a:cubicBezTo>
                    <a:pt x="14743" y="9484"/>
                    <a:pt x="10676" y="9541"/>
                    <a:pt x="7223" y="11514"/>
                  </a:cubicBezTo>
                  <a:cubicBezTo>
                    <a:pt x="4217" y="13226"/>
                    <a:pt x="1712" y="16000"/>
                    <a:pt x="680" y="19332"/>
                  </a:cubicBezTo>
                  <a:cubicBezTo>
                    <a:pt x="121" y="21065"/>
                    <a:pt x="0" y="23223"/>
                    <a:pt x="382" y="25281"/>
                  </a:cubicBezTo>
                  <a:cubicBezTo>
                    <a:pt x="800" y="27432"/>
                    <a:pt x="1769" y="29441"/>
                    <a:pt x="3361" y="30679"/>
                  </a:cubicBezTo>
                  <a:cubicBezTo>
                    <a:pt x="6075" y="32748"/>
                    <a:pt x="9754" y="33625"/>
                    <a:pt x="13212" y="33625"/>
                  </a:cubicBezTo>
                  <a:cubicBezTo>
                    <a:pt x="14035" y="33625"/>
                    <a:pt x="14846" y="33576"/>
                    <a:pt x="15628" y="33480"/>
                  </a:cubicBezTo>
                  <a:cubicBezTo>
                    <a:pt x="16066" y="33417"/>
                    <a:pt x="16512" y="33360"/>
                    <a:pt x="16922" y="33268"/>
                  </a:cubicBezTo>
                  <a:cubicBezTo>
                    <a:pt x="19455" y="32801"/>
                    <a:pt x="21931" y="31768"/>
                    <a:pt x="23763" y="29971"/>
                  </a:cubicBezTo>
                  <a:cubicBezTo>
                    <a:pt x="25765" y="27998"/>
                    <a:pt x="26798" y="25840"/>
                    <a:pt x="27767" y="23251"/>
                  </a:cubicBezTo>
                  <a:cubicBezTo>
                    <a:pt x="28892" y="20273"/>
                    <a:pt x="30774" y="17676"/>
                    <a:pt x="32217" y="14846"/>
                  </a:cubicBezTo>
                  <a:cubicBezTo>
                    <a:pt x="33667" y="12045"/>
                    <a:pt x="34693" y="8805"/>
                    <a:pt x="33929" y="5742"/>
                  </a:cubicBezTo>
                  <a:cubicBezTo>
                    <a:pt x="33427" y="3768"/>
                    <a:pt x="32160" y="1964"/>
                    <a:pt x="30420" y="938"/>
                  </a:cubicBezTo>
                  <a:cubicBezTo>
                    <a:pt x="29369" y="324"/>
                    <a:pt x="28163" y="0"/>
                    <a:pt x="269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965" name="Google Shape;1965;g34fee0a54b2_7_117"/>
            <p:cNvGrpSpPr/>
            <p:nvPr/>
          </p:nvGrpSpPr>
          <p:grpSpPr>
            <a:xfrm>
              <a:off x="-3479931" y="2003197"/>
              <a:ext cx="2350003" cy="1348745"/>
              <a:chOff x="6516469" y="1820322"/>
              <a:chExt cx="2350003" cy="1348745"/>
            </a:xfrm>
          </p:grpSpPr>
          <p:grpSp>
            <p:nvGrpSpPr>
              <p:cNvPr id="1966" name="Google Shape;1966;g34fee0a54b2_7_117"/>
              <p:cNvGrpSpPr/>
              <p:nvPr/>
            </p:nvGrpSpPr>
            <p:grpSpPr>
              <a:xfrm>
                <a:off x="6516469" y="1820322"/>
                <a:ext cx="1504917" cy="1021126"/>
                <a:chOff x="5128378" y="1759883"/>
                <a:chExt cx="525423" cy="356526"/>
              </a:xfrm>
            </p:grpSpPr>
            <p:sp>
              <p:nvSpPr>
                <p:cNvPr id="1967" name="Google Shape;1967;g34fee0a54b2_7_117"/>
                <p:cNvSpPr/>
                <p:nvPr/>
              </p:nvSpPr>
              <p:spPr>
                <a:xfrm>
                  <a:off x="5128378" y="1759883"/>
                  <a:ext cx="525423" cy="3565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19" h="10259" extrusionOk="0">
                      <a:moveTo>
                        <a:pt x="114" y="1"/>
                      </a:moveTo>
                      <a:cubicBezTo>
                        <a:pt x="58" y="1"/>
                        <a:pt x="1" y="58"/>
                        <a:pt x="1" y="150"/>
                      </a:cubicBezTo>
                      <a:lnTo>
                        <a:pt x="1" y="10139"/>
                      </a:lnTo>
                      <a:cubicBezTo>
                        <a:pt x="1" y="10195"/>
                        <a:pt x="58" y="10259"/>
                        <a:pt x="114" y="10259"/>
                      </a:cubicBezTo>
                      <a:lnTo>
                        <a:pt x="15006" y="10259"/>
                      </a:lnTo>
                      <a:cubicBezTo>
                        <a:pt x="15062" y="10259"/>
                        <a:pt x="15119" y="10195"/>
                        <a:pt x="15119" y="10139"/>
                      </a:cubicBezTo>
                      <a:lnTo>
                        <a:pt x="15119" y="150"/>
                      </a:lnTo>
                      <a:cubicBezTo>
                        <a:pt x="15119" y="58"/>
                        <a:pt x="15062" y="1"/>
                        <a:pt x="15006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8" name="Google Shape;1968;g34fee0a54b2_7_117"/>
                <p:cNvSpPr/>
                <p:nvPr/>
              </p:nvSpPr>
              <p:spPr>
                <a:xfrm>
                  <a:off x="5472603" y="1829458"/>
                  <a:ext cx="11777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89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389" y="178"/>
                      </a:lnTo>
                      <a:lnTo>
                        <a:pt x="338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9" name="Google Shape;1969;g34fee0a54b2_7_117"/>
                <p:cNvSpPr/>
                <p:nvPr/>
              </p:nvSpPr>
              <p:spPr>
                <a:xfrm>
                  <a:off x="5405948" y="1829458"/>
                  <a:ext cx="47263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0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1359" y="178"/>
                      </a:lnTo>
                      <a:lnTo>
                        <a:pt x="135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0" name="Google Shape;1970;g34fee0a54b2_7_117"/>
                <p:cNvSpPr/>
                <p:nvPr/>
              </p:nvSpPr>
              <p:spPr>
                <a:xfrm>
                  <a:off x="5362924" y="1829458"/>
                  <a:ext cx="30791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6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885" y="178"/>
                      </a:lnTo>
                      <a:lnTo>
                        <a:pt x="88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1" name="Google Shape;1971;g34fee0a54b2_7_117"/>
                <p:cNvSpPr/>
                <p:nvPr/>
              </p:nvSpPr>
              <p:spPr>
                <a:xfrm>
                  <a:off x="5341308" y="1829458"/>
                  <a:ext cx="1233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54" y="178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2" name="Google Shape;1972;g34fee0a54b2_7_117"/>
                <p:cNvSpPr/>
                <p:nvPr/>
              </p:nvSpPr>
              <p:spPr>
                <a:xfrm>
                  <a:off x="5198960" y="1829458"/>
                  <a:ext cx="12615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0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629" y="178"/>
                      </a:lnTo>
                      <a:lnTo>
                        <a:pt x="362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3" name="Google Shape;1973;g34fee0a54b2_7_117"/>
                <p:cNvSpPr/>
                <p:nvPr/>
              </p:nvSpPr>
              <p:spPr>
                <a:xfrm>
                  <a:off x="5513403" y="1858233"/>
                  <a:ext cx="102555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51" h="206" extrusionOk="0">
                      <a:moveTo>
                        <a:pt x="0" y="1"/>
                      </a:moveTo>
                      <a:lnTo>
                        <a:pt x="0" y="206"/>
                      </a:lnTo>
                      <a:lnTo>
                        <a:pt x="2950" y="206"/>
                      </a:lnTo>
                      <a:lnTo>
                        <a:pt x="2950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4" name="Google Shape;1974;g34fee0a54b2_7_117"/>
                <p:cNvSpPr/>
                <p:nvPr/>
              </p:nvSpPr>
              <p:spPr>
                <a:xfrm>
                  <a:off x="5355799" y="1858233"/>
                  <a:ext cx="133033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8" h="206" extrusionOk="0">
                      <a:moveTo>
                        <a:pt x="1" y="1"/>
                      </a:moveTo>
                      <a:lnTo>
                        <a:pt x="1" y="206"/>
                      </a:lnTo>
                      <a:lnTo>
                        <a:pt x="3828" y="206"/>
                      </a:lnTo>
                      <a:lnTo>
                        <a:pt x="3828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5" name="Google Shape;1975;g34fee0a54b2_7_117"/>
                <p:cNvSpPr/>
                <p:nvPr/>
              </p:nvSpPr>
              <p:spPr>
                <a:xfrm>
                  <a:off x="5318927" y="1858233"/>
                  <a:ext cx="14283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1" h="206" extrusionOk="0">
                      <a:moveTo>
                        <a:pt x="1" y="1"/>
                      </a:moveTo>
                      <a:lnTo>
                        <a:pt x="1" y="206"/>
                      </a:lnTo>
                      <a:lnTo>
                        <a:pt x="411" y="206"/>
                      </a:lnTo>
                      <a:lnTo>
                        <a:pt x="411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6" name="Google Shape;1976;g34fee0a54b2_7_117"/>
                <p:cNvSpPr/>
                <p:nvPr/>
              </p:nvSpPr>
              <p:spPr>
                <a:xfrm>
                  <a:off x="5223531" y="1858233"/>
                  <a:ext cx="67663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7" h="206" extrusionOk="0">
                      <a:moveTo>
                        <a:pt x="1" y="1"/>
                      </a:moveTo>
                      <a:lnTo>
                        <a:pt x="1" y="206"/>
                      </a:lnTo>
                      <a:lnTo>
                        <a:pt x="1946" y="206"/>
                      </a:lnTo>
                      <a:lnTo>
                        <a:pt x="1946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7" name="Google Shape;1977;g34fee0a54b2_7_117"/>
                <p:cNvSpPr/>
                <p:nvPr/>
              </p:nvSpPr>
              <p:spPr>
                <a:xfrm>
                  <a:off x="5163061" y="1858233"/>
                  <a:ext cx="40104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4" h="206" extrusionOk="0">
                      <a:moveTo>
                        <a:pt x="0" y="1"/>
                      </a:moveTo>
                      <a:lnTo>
                        <a:pt x="0" y="206"/>
                      </a:lnTo>
                      <a:lnTo>
                        <a:pt x="1154" y="206"/>
                      </a:lnTo>
                      <a:lnTo>
                        <a:pt x="11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8" name="Google Shape;1978;g34fee0a54b2_7_117"/>
                <p:cNvSpPr/>
                <p:nvPr/>
              </p:nvSpPr>
              <p:spPr>
                <a:xfrm>
                  <a:off x="5472603" y="1941083"/>
                  <a:ext cx="11777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89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389" y="178"/>
                      </a:lnTo>
                      <a:lnTo>
                        <a:pt x="338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9" name="Google Shape;1979;g34fee0a54b2_7_117"/>
                <p:cNvSpPr/>
                <p:nvPr/>
              </p:nvSpPr>
              <p:spPr>
                <a:xfrm>
                  <a:off x="5405948" y="1941083"/>
                  <a:ext cx="47263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0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1359" y="178"/>
                      </a:lnTo>
                      <a:lnTo>
                        <a:pt x="135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0" name="Google Shape;1980;g34fee0a54b2_7_117"/>
                <p:cNvSpPr/>
                <p:nvPr/>
              </p:nvSpPr>
              <p:spPr>
                <a:xfrm>
                  <a:off x="5362924" y="1941083"/>
                  <a:ext cx="30791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6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885" y="178"/>
                      </a:lnTo>
                      <a:lnTo>
                        <a:pt x="88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1" name="Google Shape;1981;g34fee0a54b2_7_117"/>
                <p:cNvSpPr/>
                <p:nvPr/>
              </p:nvSpPr>
              <p:spPr>
                <a:xfrm>
                  <a:off x="5341308" y="1941083"/>
                  <a:ext cx="1233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54" y="178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2" name="Google Shape;1982;g34fee0a54b2_7_117"/>
                <p:cNvSpPr/>
                <p:nvPr/>
              </p:nvSpPr>
              <p:spPr>
                <a:xfrm>
                  <a:off x="5198960" y="1941083"/>
                  <a:ext cx="12615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0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629" y="178"/>
                      </a:lnTo>
                      <a:lnTo>
                        <a:pt x="362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3" name="Google Shape;1983;g34fee0a54b2_7_117"/>
                <p:cNvSpPr/>
                <p:nvPr/>
              </p:nvSpPr>
              <p:spPr>
                <a:xfrm>
                  <a:off x="5513403" y="1970832"/>
                  <a:ext cx="7697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2215" y="178"/>
                      </a:lnTo>
                      <a:lnTo>
                        <a:pt x="221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4" name="Google Shape;1984;g34fee0a54b2_7_117"/>
                <p:cNvSpPr/>
                <p:nvPr/>
              </p:nvSpPr>
              <p:spPr>
                <a:xfrm>
                  <a:off x="5379396" y="1970832"/>
                  <a:ext cx="10943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9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3149" y="178"/>
                      </a:lnTo>
                      <a:lnTo>
                        <a:pt x="314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5" name="Google Shape;1985;g34fee0a54b2_7_117"/>
                <p:cNvSpPr/>
                <p:nvPr/>
              </p:nvSpPr>
              <p:spPr>
                <a:xfrm>
                  <a:off x="5337380" y="1970832"/>
                  <a:ext cx="1230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54" y="178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6" name="Google Shape;1986;g34fee0a54b2_7_117"/>
                <p:cNvSpPr/>
                <p:nvPr/>
              </p:nvSpPr>
              <p:spPr>
                <a:xfrm>
                  <a:off x="5223531" y="1970832"/>
                  <a:ext cx="9320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2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2682" y="178"/>
                      </a:lnTo>
                      <a:lnTo>
                        <a:pt x="2682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7" name="Google Shape;1987;g34fee0a54b2_7_117"/>
                <p:cNvSpPr/>
                <p:nvPr/>
              </p:nvSpPr>
              <p:spPr>
                <a:xfrm>
                  <a:off x="5183704" y="1970832"/>
                  <a:ext cx="2658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5" h="178" extrusionOk="0">
                      <a:moveTo>
                        <a:pt x="29" y="1"/>
                      </a:moveTo>
                      <a:lnTo>
                        <a:pt x="1" y="178"/>
                      </a:lnTo>
                      <a:lnTo>
                        <a:pt x="765" y="178"/>
                      </a:lnTo>
                      <a:lnTo>
                        <a:pt x="76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8" name="Google Shape;1988;g34fee0a54b2_7_117"/>
                <p:cNvSpPr/>
                <p:nvPr/>
              </p:nvSpPr>
              <p:spPr>
                <a:xfrm>
                  <a:off x="5551492" y="2002561"/>
                  <a:ext cx="38888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9" h="206" extrusionOk="0">
                      <a:moveTo>
                        <a:pt x="1" y="0"/>
                      </a:moveTo>
                      <a:lnTo>
                        <a:pt x="1" y="206"/>
                      </a:lnTo>
                      <a:lnTo>
                        <a:pt x="1119" y="206"/>
                      </a:lnTo>
                      <a:lnTo>
                        <a:pt x="1119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9" name="Google Shape;1989;g34fee0a54b2_7_117"/>
                <p:cNvSpPr/>
                <p:nvPr/>
              </p:nvSpPr>
              <p:spPr>
                <a:xfrm>
                  <a:off x="5405948" y="2002561"/>
                  <a:ext cx="125908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23" h="206" extrusionOk="0">
                      <a:moveTo>
                        <a:pt x="1" y="0"/>
                      </a:moveTo>
                      <a:lnTo>
                        <a:pt x="1" y="206"/>
                      </a:lnTo>
                      <a:lnTo>
                        <a:pt x="3623" y="206"/>
                      </a:lnTo>
                      <a:lnTo>
                        <a:pt x="3623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0" name="Google Shape;1990;g34fee0a54b2_7_117"/>
                <p:cNvSpPr/>
                <p:nvPr/>
              </p:nvSpPr>
              <p:spPr>
                <a:xfrm>
                  <a:off x="5347459" y="2002561"/>
                  <a:ext cx="35934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4" h="206" extrusionOk="0">
                      <a:moveTo>
                        <a:pt x="0" y="0"/>
                      </a:moveTo>
                      <a:lnTo>
                        <a:pt x="0" y="206"/>
                      </a:lnTo>
                      <a:lnTo>
                        <a:pt x="1033" y="206"/>
                      </a:lnTo>
                      <a:lnTo>
                        <a:pt x="1033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1" name="Google Shape;1991;g34fee0a54b2_7_117"/>
                <p:cNvSpPr/>
                <p:nvPr/>
              </p:nvSpPr>
              <p:spPr>
                <a:xfrm>
                  <a:off x="5198960" y="2002561"/>
                  <a:ext cx="129106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5" h="206" extrusionOk="0">
                      <a:moveTo>
                        <a:pt x="0" y="0"/>
                      </a:moveTo>
                      <a:lnTo>
                        <a:pt x="0" y="206"/>
                      </a:lnTo>
                      <a:lnTo>
                        <a:pt x="3714" y="206"/>
                      </a:lnTo>
                      <a:lnTo>
                        <a:pt x="3714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2" name="Google Shape;1992;g34fee0a54b2_7_117"/>
                <p:cNvSpPr/>
                <p:nvPr/>
              </p:nvSpPr>
              <p:spPr>
                <a:xfrm>
                  <a:off x="5513403" y="2032309"/>
                  <a:ext cx="7697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" h="178" extrusionOk="0">
                      <a:moveTo>
                        <a:pt x="0" y="0"/>
                      </a:moveTo>
                      <a:lnTo>
                        <a:pt x="0" y="177"/>
                      </a:lnTo>
                      <a:lnTo>
                        <a:pt x="2215" y="177"/>
                      </a:lnTo>
                      <a:lnTo>
                        <a:pt x="2215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3" name="Google Shape;1993;g34fee0a54b2_7_117"/>
                <p:cNvSpPr/>
                <p:nvPr/>
              </p:nvSpPr>
              <p:spPr>
                <a:xfrm>
                  <a:off x="5379396" y="2032309"/>
                  <a:ext cx="10943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9" h="178" extrusionOk="0">
                      <a:moveTo>
                        <a:pt x="1" y="0"/>
                      </a:moveTo>
                      <a:lnTo>
                        <a:pt x="1" y="177"/>
                      </a:lnTo>
                      <a:lnTo>
                        <a:pt x="3149" y="177"/>
                      </a:lnTo>
                      <a:lnTo>
                        <a:pt x="3149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4" name="Google Shape;1994;g34fee0a54b2_7_117"/>
                <p:cNvSpPr/>
                <p:nvPr/>
              </p:nvSpPr>
              <p:spPr>
                <a:xfrm>
                  <a:off x="5337380" y="2032309"/>
                  <a:ext cx="1230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" h="178" extrusionOk="0">
                      <a:moveTo>
                        <a:pt x="0" y="0"/>
                      </a:moveTo>
                      <a:lnTo>
                        <a:pt x="0" y="177"/>
                      </a:lnTo>
                      <a:lnTo>
                        <a:pt x="354" y="177"/>
                      </a:lnTo>
                      <a:lnTo>
                        <a:pt x="354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5" name="Google Shape;1995;g34fee0a54b2_7_117"/>
                <p:cNvSpPr/>
                <p:nvPr/>
              </p:nvSpPr>
              <p:spPr>
                <a:xfrm>
                  <a:off x="5223531" y="2031336"/>
                  <a:ext cx="93206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2" h="206" extrusionOk="0">
                      <a:moveTo>
                        <a:pt x="1" y="0"/>
                      </a:moveTo>
                      <a:lnTo>
                        <a:pt x="1" y="205"/>
                      </a:lnTo>
                      <a:lnTo>
                        <a:pt x="2682" y="205"/>
                      </a:lnTo>
                      <a:lnTo>
                        <a:pt x="2682" y="28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6" name="Google Shape;1996;g34fee0a54b2_7_117"/>
                <p:cNvSpPr/>
                <p:nvPr/>
              </p:nvSpPr>
              <p:spPr>
                <a:xfrm>
                  <a:off x="5183704" y="2031336"/>
                  <a:ext cx="26586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5" h="206" extrusionOk="0">
                      <a:moveTo>
                        <a:pt x="29" y="0"/>
                      </a:moveTo>
                      <a:lnTo>
                        <a:pt x="1" y="205"/>
                      </a:lnTo>
                      <a:lnTo>
                        <a:pt x="765" y="205"/>
                      </a:lnTo>
                      <a:lnTo>
                        <a:pt x="765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7" name="Google Shape;1997;g34fee0a54b2_7_117"/>
                <p:cNvSpPr/>
                <p:nvPr/>
              </p:nvSpPr>
              <p:spPr>
                <a:xfrm>
                  <a:off x="5599451" y="1995437"/>
                  <a:ext cx="20678" cy="255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5" h="736" extrusionOk="0">
                      <a:moveTo>
                        <a:pt x="121" y="0"/>
                      </a:moveTo>
                      <a:lnTo>
                        <a:pt x="36" y="177"/>
                      </a:lnTo>
                      <a:lnTo>
                        <a:pt x="298" y="354"/>
                      </a:lnTo>
                      <a:lnTo>
                        <a:pt x="0" y="587"/>
                      </a:lnTo>
                      <a:lnTo>
                        <a:pt x="92" y="736"/>
                      </a:lnTo>
                      <a:lnTo>
                        <a:pt x="595" y="354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8" name="Google Shape;1998;g34fee0a54b2_7_117"/>
                <p:cNvSpPr/>
                <p:nvPr/>
              </p:nvSpPr>
              <p:spPr>
                <a:xfrm>
                  <a:off x="5595524" y="1822333"/>
                  <a:ext cx="21408" cy="25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737" extrusionOk="0">
                      <a:moveTo>
                        <a:pt x="503" y="1"/>
                      </a:moveTo>
                      <a:lnTo>
                        <a:pt x="0" y="355"/>
                      </a:lnTo>
                      <a:lnTo>
                        <a:pt x="531" y="737"/>
                      </a:lnTo>
                      <a:lnTo>
                        <a:pt x="616" y="560"/>
                      </a:lnTo>
                      <a:lnTo>
                        <a:pt x="326" y="355"/>
                      </a:lnTo>
                      <a:lnTo>
                        <a:pt x="587" y="149"/>
                      </a:lnTo>
                      <a:lnTo>
                        <a:pt x="503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9" name="Google Shape;1999;g34fee0a54b2_7_117"/>
                <p:cNvSpPr/>
                <p:nvPr/>
              </p:nvSpPr>
              <p:spPr>
                <a:xfrm>
                  <a:off x="5166258" y="1820387"/>
                  <a:ext cx="21408" cy="255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736" extrusionOk="0">
                      <a:moveTo>
                        <a:pt x="121" y="0"/>
                      </a:moveTo>
                      <a:lnTo>
                        <a:pt x="29" y="142"/>
                      </a:lnTo>
                      <a:lnTo>
                        <a:pt x="298" y="354"/>
                      </a:lnTo>
                      <a:lnTo>
                        <a:pt x="0" y="559"/>
                      </a:lnTo>
                      <a:lnTo>
                        <a:pt x="85" y="736"/>
                      </a:lnTo>
                      <a:lnTo>
                        <a:pt x="616" y="354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0" name="Google Shape;2000;g34fee0a54b2_7_117"/>
                <p:cNvSpPr/>
                <p:nvPr/>
              </p:nvSpPr>
              <p:spPr>
                <a:xfrm>
                  <a:off x="5138456" y="1786434"/>
                  <a:ext cx="2259" cy="595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1713" extrusionOk="0">
                      <a:moveTo>
                        <a:pt x="36" y="1"/>
                      </a:moveTo>
                      <a:cubicBezTo>
                        <a:pt x="1" y="1"/>
                        <a:pt x="1" y="1"/>
                        <a:pt x="1" y="29"/>
                      </a:cubicBezTo>
                      <a:lnTo>
                        <a:pt x="1" y="1685"/>
                      </a:lnTo>
                      <a:cubicBezTo>
                        <a:pt x="1" y="1713"/>
                        <a:pt x="1" y="1713"/>
                        <a:pt x="36" y="1713"/>
                      </a:cubicBezTo>
                      <a:cubicBezTo>
                        <a:pt x="65" y="1713"/>
                        <a:pt x="65" y="1713"/>
                        <a:pt x="65" y="1685"/>
                      </a:cubicBezTo>
                      <a:lnTo>
                        <a:pt x="65" y="29"/>
                      </a:lnTo>
                      <a:cubicBezTo>
                        <a:pt x="65" y="1"/>
                        <a:pt x="65" y="1"/>
                        <a:pt x="36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1" name="Google Shape;2001;g34fee0a54b2_7_117"/>
                <p:cNvSpPr/>
                <p:nvPr/>
              </p:nvSpPr>
              <p:spPr>
                <a:xfrm>
                  <a:off x="5138456" y="1858233"/>
                  <a:ext cx="2259" cy="194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560" extrusionOk="0">
                      <a:moveTo>
                        <a:pt x="36" y="1"/>
                      </a:moveTo>
                      <a:cubicBezTo>
                        <a:pt x="1" y="1"/>
                        <a:pt x="1" y="29"/>
                        <a:pt x="1" y="29"/>
                      </a:cubicBezTo>
                      <a:lnTo>
                        <a:pt x="1" y="531"/>
                      </a:lnTo>
                      <a:cubicBezTo>
                        <a:pt x="1" y="560"/>
                        <a:pt x="1" y="560"/>
                        <a:pt x="36" y="560"/>
                      </a:cubicBezTo>
                      <a:cubicBezTo>
                        <a:pt x="65" y="560"/>
                        <a:pt x="65" y="560"/>
                        <a:pt x="65" y="531"/>
                      </a:cubicBezTo>
                      <a:lnTo>
                        <a:pt x="65" y="29"/>
                      </a:lnTo>
                      <a:cubicBezTo>
                        <a:pt x="65" y="29"/>
                        <a:pt x="65" y="1"/>
                        <a:pt x="36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2" name="Google Shape;2002;g34fee0a54b2_7_117"/>
                <p:cNvSpPr/>
                <p:nvPr/>
              </p:nvSpPr>
              <p:spPr>
                <a:xfrm>
                  <a:off x="5140680" y="1775139"/>
                  <a:ext cx="38888" cy="22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9" h="65" extrusionOk="0">
                      <a:moveTo>
                        <a:pt x="29" y="1"/>
                      </a:moveTo>
                      <a:cubicBezTo>
                        <a:pt x="1" y="1"/>
                        <a:pt x="1" y="1"/>
                        <a:pt x="1" y="29"/>
                      </a:cubicBezTo>
                      <a:cubicBezTo>
                        <a:pt x="1" y="29"/>
                        <a:pt x="1" y="64"/>
                        <a:pt x="29" y="64"/>
                      </a:cubicBezTo>
                      <a:lnTo>
                        <a:pt x="1090" y="64"/>
                      </a:lnTo>
                      <a:lnTo>
                        <a:pt x="1118" y="29"/>
                      </a:lnTo>
                      <a:cubicBezTo>
                        <a:pt x="1118" y="1"/>
                        <a:pt x="1090" y="1"/>
                        <a:pt x="109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003" name="Google Shape;2003;g34fee0a54b2_7_117"/>
              <p:cNvGrpSpPr/>
              <p:nvPr/>
            </p:nvGrpSpPr>
            <p:grpSpPr>
              <a:xfrm>
                <a:off x="7367129" y="2189546"/>
                <a:ext cx="1499343" cy="979520"/>
                <a:chOff x="5425374" y="2441175"/>
                <a:chExt cx="523477" cy="341999"/>
              </a:xfrm>
            </p:grpSpPr>
            <p:sp>
              <p:nvSpPr>
                <p:cNvPr id="2004" name="Google Shape;2004;g34fee0a54b2_7_117"/>
                <p:cNvSpPr/>
                <p:nvPr/>
              </p:nvSpPr>
              <p:spPr>
                <a:xfrm>
                  <a:off x="5425374" y="2441175"/>
                  <a:ext cx="523477" cy="341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63" h="9841" extrusionOk="0">
                      <a:moveTo>
                        <a:pt x="121" y="0"/>
                      </a:moveTo>
                      <a:cubicBezTo>
                        <a:pt x="57" y="0"/>
                        <a:pt x="1" y="57"/>
                        <a:pt x="1" y="113"/>
                      </a:cubicBezTo>
                      <a:lnTo>
                        <a:pt x="1" y="9727"/>
                      </a:lnTo>
                      <a:cubicBezTo>
                        <a:pt x="1" y="9784"/>
                        <a:pt x="57" y="9840"/>
                        <a:pt x="121" y="9840"/>
                      </a:cubicBezTo>
                      <a:lnTo>
                        <a:pt x="14949" y="9840"/>
                      </a:lnTo>
                      <a:cubicBezTo>
                        <a:pt x="15005" y="9840"/>
                        <a:pt x="15062" y="9784"/>
                        <a:pt x="15062" y="9727"/>
                      </a:cubicBezTo>
                      <a:lnTo>
                        <a:pt x="15062" y="113"/>
                      </a:lnTo>
                      <a:cubicBezTo>
                        <a:pt x="15062" y="57"/>
                        <a:pt x="15005" y="0"/>
                        <a:pt x="1494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5" name="Google Shape;2005;g34fee0a54b2_7_117"/>
                <p:cNvSpPr/>
                <p:nvPr/>
              </p:nvSpPr>
              <p:spPr>
                <a:xfrm>
                  <a:off x="5485879" y="2485172"/>
                  <a:ext cx="118749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7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3417" y="262"/>
                      </a:lnTo>
                      <a:lnTo>
                        <a:pt x="341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6" name="Google Shape;2006;g34fee0a54b2_7_117"/>
                <p:cNvSpPr/>
                <p:nvPr/>
              </p:nvSpPr>
              <p:spPr>
                <a:xfrm>
                  <a:off x="5625272" y="2485172"/>
                  <a:ext cx="46985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2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1351" y="262"/>
                      </a:lnTo>
                      <a:lnTo>
                        <a:pt x="1351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7" name="Google Shape;2007;g34fee0a54b2_7_117"/>
                <p:cNvSpPr/>
                <p:nvPr/>
              </p:nvSpPr>
              <p:spPr>
                <a:xfrm>
                  <a:off x="5685498" y="2485172"/>
                  <a:ext cx="30756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5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885" y="262"/>
                      </a:lnTo>
                      <a:lnTo>
                        <a:pt x="885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8" name="Google Shape;2008;g34fee0a54b2_7_117"/>
                <p:cNvSpPr/>
                <p:nvPr/>
              </p:nvSpPr>
              <p:spPr>
                <a:xfrm>
                  <a:off x="5725568" y="2485172"/>
                  <a:ext cx="12337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263" extrusionOk="0">
                      <a:moveTo>
                        <a:pt x="1" y="0"/>
                      </a:moveTo>
                      <a:lnTo>
                        <a:pt x="1" y="262"/>
                      </a:lnTo>
                      <a:lnTo>
                        <a:pt x="354" y="262"/>
                      </a:lnTo>
                      <a:lnTo>
                        <a:pt x="354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9" name="Google Shape;2009;g34fee0a54b2_7_117"/>
                <p:cNvSpPr/>
                <p:nvPr/>
              </p:nvSpPr>
              <p:spPr>
                <a:xfrm>
                  <a:off x="5754343" y="2485172"/>
                  <a:ext cx="127854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79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3679" y="262"/>
                      </a:lnTo>
                      <a:lnTo>
                        <a:pt x="367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0" name="Google Shape;2010;g34fee0a54b2_7_117"/>
                <p:cNvSpPr/>
                <p:nvPr/>
              </p:nvSpPr>
              <p:spPr>
                <a:xfrm>
                  <a:off x="5460301" y="2511723"/>
                  <a:ext cx="103528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79" h="270" extrusionOk="0">
                      <a:moveTo>
                        <a:pt x="0" y="0"/>
                      </a:moveTo>
                      <a:lnTo>
                        <a:pt x="0" y="269"/>
                      </a:lnTo>
                      <a:lnTo>
                        <a:pt x="2979" y="269"/>
                      </a:lnTo>
                      <a:lnTo>
                        <a:pt x="297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1" name="Google Shape;2011;g34fee0a54b2_7_117"/>
                <p:cNvSpPr/>
                <p:nvPr/>
              </p:nvSpPr>
              <p:spPr>
                <a:xfrm>
                  <a:off x="5588399" y="2511723"/>
                  <a:ext cx="135222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1" h="270" extrusionOk="0">
                      <a:moveTo>
                        <a:pt x="0" y="0"/>
                      </a:moveTo>
                      <a:lnTo>
                        <a:pt x="0" y="269"/>
                      </a:lnTo>
                      <a:lnTo>
                        <a:pt x="3891" y="269"/>
                      </a:lnTo>
                      <a:lnTo>
                        <a:pt x="3891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2" name="Google Shape;2012;g34fee0a54b2_7_117"/>
                <p:cNvSpPr/>
                <p:nvPr/>
              </p:nvSpPr>
              <p:spPr>
                <a:xfrm>
                  <a:off x="5745968" y="2511723"/>
                  <a:ext cx="15534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" h="270" extrusionOk="0">
                      <a:moveTo>
                        <a:pt x="1" y="0"/>
                      </a:moveTo>
                      <a:lnTo>
                        <a:pt x="1" y="269"/>
                      </a:lnTo>
                      <a:lnTo>
                        <a:pt x="446" y="269"/>
                      </a:lnTo>
                      <a:lnTo>
                        <a:pt x="446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3" name="Google Shape;2013;g34fee0a54b2_7_117"/>
                <p:cNvSpPr/>
                <p:nvPr/>
              </p:nvSpPr>
              <p:spPr>
                <a:xfrm>
                  <a:off x="5788992" y="2511723"/>
                  <a:ext cx="68636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75" h="270" extrusionOk="0">
                      <a:moveTo>
                        <a:pt x="1" y="0"/>
                      </a:moveTo>
                      <a:lnTo>
                        <a:pt x="1" y="269"/>
                      </a:lnTo>
                      <a:lnTo>
                        <a:pt x="1974" y="269"/>
                      </a:lnTo>
                      <a:lnTo>
                        <a:pt x="1974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4" name="Google Shape;2014;g34fee0a54b2_7_117"/>
                <p:cNvSpPr/>
                <p:nvPr/>
              </p:nvSpPr>
              <p:spPr>
                <a:xfrm>
                  <a:off x="5878237" y="2511723"/>
                  <a:ext cx="39861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7" h="270" extrusionOk="0">
                      <a:moveTo>
                        <a:pt x="1" y="0"/>
                      </a:moveTo>
                      <a:lnTo>
                        <a:pt x="1" y="269"/>
                      </a:lnTo>
                      <a:lnTo>
                        <a:pt x="1147" y="269"/>
                      </a:lnTo>
                      <a:lnTo>
                        <a:pt x="114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5" name="Google Shape;2015;g34fee0a54b2_7_117"/>
                <p:cNvSpPr/>
                <p:nvPr/>
              </p:nvSpPr>
              <p:spPr>
                <a:xfrm>
                  <a:off x="5485879" y="2542444"/>
                  <a:ext cx="118749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7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3417" y="269"/>
                      </a:lnTo>
                      <a:lnTo>
                        <a:pt x="3417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6" name="Google Shape;2016;g34fee0a54b2_7_117"/>
                <p:cNvSpPr/>
                <p:nvPr/>
              </p:nvSpPr>
              <p:spPr>
                <a:xfrm>
                  <a:off x="5625272" y="2542444"/>
                  <a:ext cx="46985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2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1351" y="269"/>
                      </a:lnTo>
                      <a:lnTo>
                        <a:pt x="1351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7" name="Google Shape;2017;g34fee0a54b2_7_117"/>
                <p:cNvSpPr/>
                <p:nvPr/>
              </p:nvSpPr>
              <p:spPr>
                <a:xfrm>
                  <a:off x="5685498" y="2542444"/>
                  <a:ext cx="30756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5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885" y="269"/>
                      </a:lnTo>
                      <a:lnTo>
                        <a:pt x="885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8" name="Google Shape;2018;g34fee0a54b2_7_117"/>
                <p:cNvSpPr/>
                <p:nvPr/>
              </p:nvSpPr>
              <p:spPr>
                <a:xfrm>
                  <a:off x="5725568" y="2542444"/>
                  <a:ext cx="12337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270" extrusionOk="0">
                      <a:moveTo>
                        <a:pt x="1" y="1"/>
                      </a:moveTo>
                      <a:lnTo>
                        <a:pt x="1" y="269"/>
                      </a:lnTo>
                      <a:lnTo>
                        <a:pt x="354" y="269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9" name="Google Shape;2019;g34fee0a54b2_7_117"/>
                <p:cNvSpPr/>
                <p:nvPr/>
              </p:nvSpPr>
              <p:spPr>
                <a:xfrm>
                  <a:off x="5754343" y="2542444"/>
                  <a:ext cx="127854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79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3679" y="269"/>
                      </a:lnTo>
                      <a:lnTo>
                        <a:pt x="3679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0" name="Google Shape;2020;g34fee0a54b2_7_117"/>
                <p:cNvSpPr/>
                <p:nvPr/>
              </p:nvSpPr>
              <p:spPr>
                <a:xfrm>
                  <a:off x="5485879" y="2568995"/>
                  <a:ext cx="7795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3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2243" y="270"/>
                      </a:lnTo>
                      <a:lnTo>
                        <a:pt x="224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1" name="Google Shape;2021;g34fee0a54b2_7_117"/>
                <p:cNvSpPr/>
                <p:nvPr/>
              </p:nvSpPr>
              <p:spPr>
                <a:xfrm>
                  <a:off x="5588399" y="2568995"/>
                  <a:ext cx="111625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2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3212" y="270"/>
                      </a:lnTo>
                      <a:lnTo>
                        <a:pt x="3212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2" name="Google Shape;2022;g34fee0a54b2_7_117"/>
                <p:cNvSpPr/>
                <p:nvPr/>
              </p:nvSpPr>
              <p:spPr>
                <a:xfrm>
                  <a:off x="5729738" y="2568995"/>
                  <a:ext cx="1331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383" y="270"/>
                      </a:lnTo>
                      <a:lnTo>
                        <a:pt x="38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3" name="Google Shape;2023;g34fee0a54b2_7_117"/>
                <p:cNvSpPr/>
                <p:nvPr/>
              </p:nvSpPr>
              <p:spPr>
                <a:xfrm>
                  <a:off x="5762441" y="2568995"/>
                  <a:ext cx="95187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39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2738" y="270"/>
                      </a:lnTo>
                      <a:lnTo>
                        <a:pt x="2738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4" name="Google Shape;2024;g34fee0a54b2_7_117"/>
                <p:cNvSpPr/>
                <p:nvPr/>
              </p:nvSpPr>
              <p:spPr>
                <a:xfrm>
                  <a:off x="5869896" y="2568022"/>
                  <a:ext cx="27802" cy="103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0" h="298" extrusionOk="0">
                      <a:moveTo>
                        <a:pt x="800" y="0"/>
                      </a:moveTo>
                      <a:lnTo>
                        <a:pt x="0" y="29"/>
                      </a:lnTo>
                      <a:lnTo>
                        <a:pt x="36" y="298"/>
                      </a:lnTo>
                      <a:lnTo>
                        <a:pt x="800" y="269"/>
                      </a:lnTo>
                      <a:lnTo>
                        <a:pt x="80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5" name="Google Shape;2025;g34fee0a54b2_7_117"/>
                <p:cNvSpPr/>
                <p:nvPr/>
              </p:nvSpPr>
              <p:spPr>
                <a:xfrm>
                  <a:off x="5485879" y="2644965"/>
                  <a:ext cx="39861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7" h="235" extrusionOk="0">
                      <a:moveTo>
                        <a:pt x="0" y="1"/>
                      </a:moveTo>
                      <a:lnTo>
                        <a:pt x="0" y="234"/>
                      </a:lnTo>
                      <a:lnTo>
                        <a:pt x="1146" y="234"/>
                      </a:lnTo>
                      <a:lnTo>
                        <a:pt x="1146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6" name="Google Shape;2026;g34fee0a54b2_7_117"/>
                <p:cNvSpPr/>
                <p:nvPr/>
              </p:nvSpPr>
              <p:spPr>
                <a:xfrm>
                  <a:off x="5545375" y="2644965"/>
                  <a:ext cx="126881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51" h="235" extrusionOk="0">
                      <a:moveTo>
                        <a:pt x="0" y="1"/>
                      </a:moveTo>
                      <a:lnTo>
                        <a:pt x="0" y="234"/>
                      </a:lnTo>
                      <a:lnTo>
                        <a:pt x="3650" y="234"/>
                      </a:lnTo>
                      <a:lnTo>
                        <a:pt x="3650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7" name="Google Shape;2027;g34fee0a54b2_7_117"/>
                <p:cNvSpPr/>
                <p:nvPr/>
              </p:nvSpPr>
              <p:spPr>
                <a:xfrm>
                  <a:off x="5695820" y="2644965"/>
                  <a:ext cx="35934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4" h="235" extrusionOk="0">
                      <a:moveTo>
                        <a:pt x="1" y="1"/>
                      </a:moveTo>
                      <a:lnTo>
                        <a:pt x="1" y="234"/>
                      </a:lnTo>
                      <a:lnTo>
                        <a:pt x="1033" y="234"/>
                      </a:lnTo>
                      <a:lnTo>
                        <a:pt x="103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8" name="Google Shape;2028;g34fee0a54b2_7_117"/>
                <p:cNvSpPr/>
                <p:nvPr/>
              </p:nvSpPr>
              <p:spPr>
                <a:xfrm>
                  <a:off x="5752119" y="2644965"/>
                  <a:ext cx="130079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43" h="235" extrusionOk="0">
                      <a:moveTo>
                        <a:pt x="1" y="1"/>
                      </a:moveTo>
                      <a:lnTo>
                        <a:pt x="1" y="234"/>
                      </a:lnTo>
                      <a:lnTo>
                        <a:pt x="3743" y="234"/>
                      </a:lnTo>
                      <a:lnTo>
                        <a:pt x="374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9" name="Google Shape;2029;g34fee0a54b2_7_117"/>
                <p:cNvSpPr/>
                <p:nvPr/>
              </p:nvSpPr>
              <p:spPr>
                <a:xfrm>
                  <a:off x="5485879" y="2671516"/>
                  <a:ext cx="7795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3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2243" y="270"/>
                      </a:lnTo>
                      <a:lnTo>
                        <a:pt x="224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0" name="Google Shape;2030;g34fee0a54b2_7_117"/>
                <p:cNvSpPr/>
                <p:nvPr/>
              </p:nvSpPr>
              <p:spPr>
                <a:xfrm>
                  <a:off x="5588399" y="2671516"/>
                  <a:ext cx="111625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2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3212" y="270"/>
                      </a:lnTo>
                      <a:lnTo>
                        <a:pt x="3212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1" name="Google Shape;2031;g34fee0a54b2_7_117"/>
                <p:cNvSpPr/>
                <p:nvPr/>
              </p:nvSpPr>
              <p:spPr>
                <a:xfrm>
                  <a:off x="5729738" y="2671516"/>
                  <a:ext cx="1331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383" y="270"/>
                      </a:lnTo>
                      <a:lnTo>
                        <a:pt x="38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2" name="Google Shape;2032;g34fee0a54b2_7_117"/>
                <p:cNvSpPr/>
                <p:nvPr/>
              </p:nvSpPr>
              <p:spPr>
                <a:xfrm>
                  <a:off x="5762441" y="2671516"/>
                  <a:ext cx="95187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39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2738" y="270"/>
                      </a:lnTo>
                      <a:lnTo>
                        <a:pt x="2738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3" name="Google Shape;2033;g34fee0a54b2_7_117"/>
                <p:cNvSpPr/>
                <p:nvPr/>
              </p:nvSpPr>
              <p:spPr>
                <a:xfrm>
                  <a:off x="5869896" y="2670543"/>
                  <a:ext cx="27802" cy="103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0" h="298" extrusionOk="0">
                      <a:moveTo>
                        <a:pt x="800" y="0"/>
                      </a:moveTo>
                      <a:lnTo>
                        <a:pt x="0" y="29"/>
                      </a:lnTo>
                      <a:lnTo>
                        <a:pt x="36" y="298"/>
                      </a:lnTo>
                      <a:lnTo>
                        <a:pt x="800" y="262"/>
                      </a:lnTo>
                      <a:lnTo>
                        <a:pt x="80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4" name="Google Shape;2034;g34fee0a54b2_7_117"/>
                <p:cNvSpPr/>
                <p:nvPr/>
              </p:nvSpPr>
              <p:spPr>
                <a:xfrm>
                  <a:off x="5453176" y="2637840"/>
                  <a:ext cx="20434" cy="25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8" h="737" extrusionOk="0">
                      <a:moveTo>
                        <a:pt x="531" y="1"/>
                      </a:moveTo>
                      <a:lnTo>
                        <a:pt x="0" y="383"/>
                      </a:lnTo>
                      <a:lnTo>
                        <a:pt x="559" y="736"/>
                      </a:lnTo>
                      <a:lnTo>
                        <a:pt x="587" y="673"/>
                      </a:lnTo>
                      <a:lnTo>
                        <a:pt x="587" y="467"/>
                      </a:lnTo>
                      <a:lnTo>
                        <a:pt x="467" y="383"/>
                      </a:lnTo>
                      <a:lnTo>
                        <a:pt x="587" y="291"/>
                      </a:lnTo>
                      <a:lnTo>
                        <a:pt x="587" y="85"/>
                      </a:lnTo>
                      <a:lnTo>
                        <a:pt x="531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5" name="Google Shape;2035;g34fee0a54b2_7_117"/>
                <p:cNvSpPr/>
                <p:nvPr/>
              </p:nvSpPr>
              <p:spPr>
                <a:xfrm>
                  <a:off x="5937490" y="2718710"/>
                  <a:ext cx="1251" cy="440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" h="1268" extrusionOk="0">
                      <a:moveTo>
                        <a:pt x="1" y="1"/>
                      </a:moveTo>
                      <a:lnTo>
                        <a:pt x="1" y="1267"/>
                      </a:lnTo>
                      <a:lnTo>
                        <a:pt x="36" y="1267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6" name="Google Shape;2036;g34fee0a54b2_7_117"/>
                <p:cNvSpPr/>
                <p:nvPr/>
              </p:nvSpPr>
              <p:spPr>
                <a:xfrm>
                  <a:off x="5937490" y="2681837"/>
                  <a:ext cx="1251" cy="162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" h="468" extrusionOk="0">
                      <a:moveTo>
                        <a:pt x="1" y="1"/>
                      </a:moveTo>
                      <a:lnTo>
                        <a:pt x="1" y="468"/>
                      </a:lnTo>
                      <a:lnTo>
                        <a:pt x="36" y="468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2037" name="Google Shape;2037;g34fee0a54b2_7_117"/>
            <p:cNvGrpSpPr/>
            <p:nvPr/>
          </p:nvGrpSpPr>
          <p:grpSpPr>
            <a:xfrm>
              <a:off x="-2207555" y="876296"/>
              <a:ext cx="1547505" cy="3178214"/>
              <a:chOff x="-2207555" y="876296"/>
              <a:chExt cx="1547505" cy="3178214"/>
            </a:xfrm>
          </p:grpSpPr>
          <p:grpSp>
            <p:nvGrpSpPr>
              <p:cNvPr id="2038" name="Google Shape;2038;g34fee0a54b2_7_117"/>
              <p:cNvGrpSpPr/>
              <p:nvPr/>
            </p:nvGrpSpPr>
            <p:grpSpPr>
              <a:xfrm>
                <a:off x="-2207555" y="876296"/>
                <a:ext cx="1547505" cy="3178214"/>
                <a:chOff x="-6810083" y="-1297691"/>
                <a:chExt cx="5037450" cy="10345748"/>
              </a:xfrm>
            </p:grpSpPr>
            <p:sp>
              <p:nvSpPr>
                <p:cNvPr id="2039" name="Google Shape;2039;g34fee0a54b2_7_117"/>
                <p:cNvSpPr/>
                <p:nvPr/>
              </p:nvSpPr>
              <p:spPr>
                <a:xfrm>
                  <a:off x="-5891066" y="-605503"/>
                  <a:ext cx="3025992" cy="1331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57" h="2841" extrusionOk="0">
                      <a:moveTo>
                        <a:pt x="3104" y="1"/>
                      </a:moveTo>
                      <a:cubicBezTo>
                        <a:pt x="2964" y="175"/>
                        <a:pt x="2740" y="226"/>
                        <a:pt x="2506" y="226"/>
                      </a:cubicBezTo>
                      <a:cubicBezTo>
                        <a:pt x="2448" y="226"/>
                        <a:pt x="2390" y="223"/>
                        <a:pt x="2332" y="218"/>
                      </a:cubicBezTo>
                      <a:cubicBezTo>
                        <a:pt x="2068" y="175"/>
                        <a:pt x="1804" y="64"/>
                        <a:pt x="1518" y="64"/>
                      </a:cubicBezTo>
                      <a:cubicBezTo>
                        <a:pt x="1495" y="63"/>
                        <a:pt x="1472" y="63"/>
                        <a:pt x="1449" y="63"/>
                      </a:cubicBezTo>
                      <a:cubicBezTo>
                        <a:pt x="1098" y="63"/>
                        <a:pt x="756" y="213"/>
                        <a:pt x="508" y="461"/>
                      </a:cubicBezTo>
                      <a:cubicBezTo>
                        <a:pt x="22" y="947"/>
                        <a:pt x="1" y="1804"/>
                        <a:pt x="440" y="2311"/>
                      </a:cubicBezTo>
                      <a:cubicBezTo>
                        <a:pt x="709" y="2606"/>
                        <a:pt x="1111" y="2760"/>
                        <a:pt x="1503" y="2760"/>
                      </a:cubicBezTo>
                      <a:cubicBezTo>
                        <a:pt x="1788" y="2760"/>
                        <a:pt x="2068" y="2679"/>
                        <a:pt x="2290" y="2512"/>
                      </a:cubicBezTo>
                      <a:lnTo>
                        <a:pt x="5372" y="2840"/>
                      </a:lnTo>
                      <a:cubicBezTo>
                        <a:pt x="5880" y="2819"/>
                        <a:pt x="6345" y="2380"/>
                        <a:pt x="6409" y="1851"/>
                      </a:cubicBezTo>
                      <a:cubicBezTo>
                        <a:pt x="6456" y="1344"/>
                        <a:pt x="6060" y="815"/>
                        <a:pt x="5552" y="704"/>
                      </a:cubicBezTo>
                      <a:cubicBezTo>
                        <a:pt x="5351" y="662"/>
                        <a:pt x="5156" y="683"/>
                        <a:pt x="4955" y="593"/>
                      </a:cubicBezTo>
                      <a:cubicBezTo>
                        <a:pt x="4759" y="530"/>
                        <a:pt x="4558" y="350"/>
                        <a:pt x="4648" y="175"/>
                      </a:cubicBezTo>
                      <a:cubicBezTo>
                        <a:pt x="4119" y="86"/>
                        <a:pt x="3633" y="64"/>
                        <a:pt x="3104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0" name="Google Shape;2040;g34fee0a54b2_7_117"/>
                <p:cNvSpPr/>
                <p:nvPr/>
              </p:nvSpPr>
              <p:spPr>
                <a:xfrm>
                  <a:off x="-4661805" y="-429293"/>
                  <a:ext cx="805588" cy="12170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19" h="2597" extrusionOk="0">
                      <a:moveTo>
                        <a:pt x="571" y="0"/>
                      </a:moveTo>
                      <a:lnTo>
                        <a:pt x="0" y="1803"/>
                      </a:lnTo>
                      <a:lnTo>
                        <a:pt x="85" y="2464"/>
                      </a:lnTo>
                      <a:lnTo>
                        <a:pt x="1718" y="2596"/>
                      </a:lnTo>
                      <a:lnTo>
                        <a:pt x="1718" y="2596"/>
                      </a:lnTo>
                      <a:lnTo>
                        <a:pt x="1586" y="2068"/>
                      </a:lnTo>
                      <a:lnTo>
                        <a:pt x="1607" y="878"/>
                      </a:lnTo>
                      <a:lnTo>
                        <a:pt x="571" y="0"/>
                      </a:lnTo>
                      <a:close/>
                    </a:path>
                  </a:pathLst>
                </a:custGeom>
                <a:solidFill>
                  <a:srgbClr val="E9585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1" name="Google Shape;2041;g34fee0a54b2_7_117"/>
                <p:cNvSpPr/>
                <p:nvPr/>
              </p:nvSpPr>
              <p:spPr>
                <a:xfrm>
                  <a:off x="-4218476" y="-119525"/>
                  <a:ext cx="359900" cy="463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2" h="989" extrusionOk="0">
                      <a:moveTo>
                        <a:pt x="349" y="0"/>
                      </a:moveTo>
                      <a:cubicBezTo>
                        <a:pt x="244" y="43"/>
                        <a:pt x="133" y="85"/>
                        <a:pt x="0" y="132"/>
                      </a:cubicBezTo>
                      <a:cubicBezTo>
                        <a:pt x="85" y="481"/>
                        <a:pt x="328" y="814"/>
                        <a:pt x="640" y="989"/>
                      </a:cubicBezTo>
                      <a:lnTo>
                        <a:pt x="661" y="265"/>
                      </a:lnTo>
                      <a:lnTo>
                        <a:pt x="349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2" name="Google Shape;2042;g34fee0a54b2_7_117"/>
                <p:cNvSpPr/>
                <p:nvPr/>
              </p:nvSpPr>
              <p:spPr>
                <a:xfrm>
                  <a:off x="-5777185" y="415673"/>
                  <a:ext cx="2961320" cy="7437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19" h="1587" extrusionOk="0">
                      <a:moveTo>
                        <a:pt x="2380" y="0"/>
                      </a:moveTo>
                      <a:cubicBezTo>
                        <a:pt x="2380" y="0"/>
                        <a:pt x="1455" y="90"/>
                        <a:pt x="1058" y="265"/>
                      </a:cubicBezTo>
                      <a:cubicBezTo>
                        <a:pt x="746" y="397"/>
                        <a:pt x="1" y="1586"/>
                        <a:pt x="1" y="1586"/>
                      </a:cubicBezTo>
                      <a:lnTo>
                        <a:pt x="6319" y="1586"/>
                      </a:lnTo>
                      <a:cubicBezTo>
                        <a:pt x="6319" y="1586"/>
                        <a:pt x="5595" y="619"/>
                        <a:pt x="5351" y="465"/>
                      </a:cubicBezTo>
                      <a:cubicBezTo>
                        <a:pt x="5087" y="312"/>
                        <a:pt x="3966" y="265"/>
                        <a:pt x="3966" y="265"/>
                      </a:cubicBezTo>
                      <a:cubicBezTo>
                        <a:pt x="3827" y="438"/>
                        <a:pt x="3651" y="503"/>
                        <a:pt x="3468" y="503"/>
                      </a:cubicBezTo>
                      <a:cubicBezTo>
                        <a:pt x="2954" y="503"/>
                        <a:pt x="2380" y="0"/>
                        <a:pt x="2380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3" name="Google Shape;2043;g34fee0a54b2_7_117"/>
                <p:cNvSpPr/>
                <p:nvPr/>
              </p:nvSpPr>
              <p:spPr>
                <a:xfrm>
                  <a:off x="-4446227" y="-1297691"/>
                  <a:ext cx="1095206" cy="14494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37" h="3093" extrusionOk="0">
                      <a:moveTo>
                        <a:pt x="1228" y="0"/>
                      </a:moveTo>
                      <a:cubicBezTo>
                        <a:pt x="842" y="0"/>
                        <a:pt x="583" y="151"/>
                        <a:pt x="397" y="352"/>
                      </a:cubicBezTo>
                      <a:cubicBezTo>
                        <a:pt x="174" y="595"/>
                        <a:pt x="69" y="928"/>
                        <a:pt x="21" y="1124"/>
                      </a:cubicBezTo>
                      <a:lnTo>
                        <a:pt x="21" y="1166"/>
                      </a:lnTo>
                      <a:lnTo>
                        <a:pt x="21" y="1192"/>
                      </a:lnTo>
                      <a:lnTo>
                        <a:pt x="0" y="1192"/>
                      </a:lnTo>
                      <a:lnTo>
                        <a:pt x="0" y="1214"/>
                      </a:lnTo>
                      <a:lnTo>
                        <a:pt x="0" y="1256"/>
                      </a:lnTo>
                      <a:lnTo>
                        <a:pt x="0" y="1298"/>
                      </a:lnTo>
                      <a:lnTo>
                        <a:pt x="21" y="1367"/>
                      </a:lnTo>
                      <a:lnTo>
                        <a:pt x="418" y="2710"/>
                      </a:lnTo>
                      <a:cubicBezTo>
                        <a:pt x="418" y="2710"/>
                        <a:pt x="742" y="3093"/>
                        <a:pt x="1197" y="3093"/>
                      </a:cubicBezTo>
                      <a:cubicBezTo>
                        <a:pt x="1369" y="3093"/>
                        <a:pt x="1561" y="3037"/>
                        <a:pt x="1761" y="2884"/>
                      </a:cubicBezTo>
                      <a:cubicBezTo>
                        <a:pt x="2157" y="2578"/>
                        <a:pt x="2337" y="1721"/>
                        <a:pt x="2205" y="992"/>
                      </a:cubicBezTo>
                      <a:cubicBezTo>
                        <a:pt x="2184" y="970"/>
                        <a:pt x="2184" y="949"/>
                        <a:pt x="2184" y="928"/>
                      </a:cubicBezTo>
                      <a:lnTo>
                        <a:pt x="2184" y="902"/>
                      </a:lnTo>
                      <a:cubicBezTo>
                        <a:pt x="2157" y="881"/>
                        <a:pt x="2157" y="859"/>
                        <a:pt x="2157" y="838"/>
                      </a:cubicBezTo>
                      <a:lnTo>
                        <a:pt x="2157" y="817"/>
                      </a:lnTo>
                      <a:cubicBezTo>
                        <a:pt x="2136" y="796"/>
                        <a:pt x="2136" y="796"/>
                        <a:pt x="2136" y="770"/>
                      </a:cubicBezTo>
                      <a:cubicBezTo>
                        <a:pt x="2136" y="748"/>
                        <a:pt x="2115" y="727"/>
                        <a:pt x="2115" y="706"/>
                      </a:cubicBezTo>
                      <a:cubicBezTo>
                        <a:pt x="2025" y="463"/>
                        <a:pt x="1919" y="267"/>
                        <a:pt x="1739" y="156"/>
                      </a:cubicBezTo>
                      <a:cubicBezTo>
                        <a:pt x="1697" y="109"/>
                        <a:pt x="1655" y="88"/>
                        <a:pt x="1607" y="66"/>
                      </a:cubicBezTo>
                      <a:cubicBezTo>
                        <a:pt x="1586" y="66"/>
                        <a:pt x="1565" y="66"/>
                        <a:pt x="1544" y="45"/>
                      </a:cubicBezTo>
                      <a:cubicBezTo>
                        <a:pt x="1523" y="45"/>
                        <a:pt x="1496" y="45"/>
                        <a:pt x="1496" y="24"/>
                      </a:cubicBezTo>
                      <a:cubicBezTo>
                        <a:pt x="1433" y="24"/>
                        <a:pt x="1390" y="24"/>
                        <a:pt x="1343" y="3"/>
                      </a:cubicBezTo>
                      <a:lnTo>
                        <a:pt x="1322" y="3"/>
                      </a:lnTo>
                      <a:cubicBezTo>
                        <a:pt x="1290" y="1"/>
                        <a:pt x="1258" y="0"/>
                        <a:pt x="1228" y="0"/>
                      </a:cubicBezTo>
                      <a:close/>
                    </a:path>
                  </a:pathLst>
                </a:custGeom>
                <a:solidFill>
                  <a:srgbClr val="E9585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4" name="Google Shape;2044;g34fee0a54b2_7_117"/>
                <p:cNvSpPr/>
                <p:nvPr/>
              </p:nvSpPr>
              <p:spPr>
                <a:xfrm>
                  <a:off x="-4622438" y="-781245"/>
                  <a:ext cx="332733" cy="4283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0" h="914" extrusionOk="0">
                      <a:moveTo>
                        <a:pt x="487" y="1"/>
                      </a:moveTo>
                      <a:cubicBezTo>
                        <a:pt x="397" y="1"/>
                        <a:pt x="313" y="22"/>
                        <a:pt x="223" y="90"/>
                      </a:cubicBezTo>
                      <a:cubicBezTo>
                        <a:pt x="69" y="223"/>
                        <a:pt x="1" y="461"/>
                        <a:pt x="91" y="661"/>
                      </a:cubicBezTo>
                      <a:cubicBezTo>
                        <a:pt x="167" y="811"/>
                        <a:pt x="353" y="914"/>
                        <a:pt x="531" y="914"/>
                      </a:cubicBezTo>
                      <a:cubicBezTo>
                        <a:pt x="561" y="914"/>
                        <a:pt x="590" y="911"/>
                        <a:pt x="619" y="905"/>
                      </a:cubicBezTo>
                      <a:lnTo>
                        <a:pt x="709" y="154"/>
                      </a:lnTo>
                      <a:cubicBezTo>
                        <a:pt x="662" y="64"/>
                        <a:pt x="577" y="22"/>
                        <a:pt x="487" y="1"/>
                      </a:cubicBezTo>
                      <a:close/>
                    </a:path>
                  </a:pathLst>
                </a:custGeom>
                <a:solidFill>
                  <a:srgbClr val="E9585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5" name="Google Shape;2045;g34fee0a54b2_7_117"/>
                <p:cNvSpPr/>
                <p:nvPr/>
              </p:nvSpPr>
              <p:spPr>
                <a:xfrm>
                  <a:off x="-4436385" y="-1297691"/>
                  <a:ext cx="1001478" cy="5656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37" h="1207" extrusionOk="0">
                      <a:moveTo>
                        <a:pt x="1207" y="0"/>
                      </a:moveTo>
                      <a:cubicBezTo>
                        <a:pt x="821" y="0"/>
                        <a:pt x="562" y="151"/>
                        <a:pt x="376" y="352"/>
                      </a:cubicBezTo>
                      <a:cubicBezTo>
                        <a:pt x="153" y="595"/>
                        <a:pt x="48" y="928"/>
                        <a:pt x="0" y="1124"/>
                      </a:cubicBezTo>
                      <a:cubicBezTo>
                        <a:pt x="92" y="1178"/>
                        <a:pt x="201" y="1207"/>
                        <a:pt x="311" y="1207"/>
                      </a:cubicBezTo>
                      <a:cubicBezTo>
                        <a:pt x="385" y="1207"/>
                        <a:pt x="459" y="1194"/>
                        <a:pt x="529" y="1166"/>
                      </a:cubicBezTo>
                      <a:cubicBezTo>
                        <a:pt x="751" y="1103"/>
                        <a:pt x="904" y="949"/>
                        <a:pt x="1058" y="770"/>
                      </a:cubicBezTo>
                      <a:cubicBezTo>
                        <a:pt x="1211" y="595"/>
                        <a:pt x="1343" y="373"/>
                        <a:pt x="1433" y="156"/>
                      </a:cubicBezTo>
                      <a:cubicBezTo>
                        <a:pt x="1454" y="241"/>
                        <a:pt x="1502" y="331"/>
                        <a:pt x="1544" y="421"/>
                      </a:cubicBezTo>
                      <a:cubicBezTo>
                        <a:pt x="1655" y="616"/>
                        <a:pt x="1851" y="796"/>
                        <a:pt x="2073" y="817"/>
                      </a:cubicBezTo>
                      <a:lnTo>
                        <a:pt x="2136" y="817"/>
                      </a:lnTo>
                      <a:cubicBezTo>
                        <a:pt x="2115" y="796"/>
                        <a:pt x="2115" y="796"/>
                        <a:pt x="2115" y="770"/>
                      </a:cubicBezTo>
                      <a:cubicBezTo>
                        <a:pt x="2115" y="748"/>
                        <a:pt x="2094" y="727"/>
                        <a:pt x="2094" y="706"/>
                      </a:cubicBezTo>
                      <a:cubicBezTo>
                        <a:pt x="2004" y="463"/>
                        <a:pt x="1898" y="267"/>
                        <a:pt x="1718" y="156"/>
                      </a:cubicBezTo>
                      <a:cubicBezTo>
                        <a:pt x="1676" y="109"/>
                        <a:pt x="1634" y="88"/>
                        <a:pt x="1586" y="66"/>
                      </a:cubicBezTo>
                      <a:cubicBezTo>
                        <a:pt x="1565" y="66"/>
                        <a:pt x="1544" y="66"/>
                        <a:pt x="1523" y="45"/>
                      </a:cubicBezTo>
                      <a:cubicBezTo>
                        <a:pt x="1502" y="45"/>
                        <a:pt x="1475" y="45"/>
                        <a:pt x="1475" y="24"/>
                      </a:cubicBezTo>
                      <a:cubicBezTo>
                        <a:pt x="1412" y="24"/>
                        <a:pt x="1369" y="24"/>
                        <a:pt x="1322" y="3"/>
                      </a:cubicBezTo>
                      <a:lnTo>
                        <a:pt x="1301" y="3"/>
                      </a:lnTo>
                      <a:cubicBezTo>
                        <a:pt x="1269" y="1"/>
                        <a:pt x="1237" y="0"/>
                        <a:pt x="120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6" name="Google Shape;2046;g34fee0a54b2_7_117"/>
                <p:cNvSpPr/>
                <p:nvPr/>
              </p:nvSpPr>
              <p:spPr>
                <a:xfrm>
                  <a:off x="-3608755" y="8096285"/>
                  <a:ext cx="1836122" cy="951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8" h="2031" extrusionOk="0">
                      <a:moveTo>
                        <a:pt x="0" y="1"/>
                      </a:moveTo>
                      <a:lnTo>
                        <a:pt x="217" y="2031"/>
                      </a:lnTo>
                      <a:lnTo>
                        <a:pt x="3918" y="2031"/>
                      </a:lnTo>
                      <a:cubicBezTo>
                        <a:pt x="3918" y="1740"/>
                        <a:pt x="3764" y="1502"/>
                        <a:pt x="3542" y="1370"/>
                      </a:cubicBezTo>
                      <a:cubicBezTo>
                        <a:pt x="3347" y="1212"/>
                        <a:pt x="3082" y="1169"/>
                        <a:pt x="2860" y="1106"/>
                      </a:cubicBezTo>
                      <a:cubicBezTo>
                        <a:pt x="2617" y="1058"/>
                        <a:pt x="2379" y="974"/>
                        <a:pt x="2178" y="815"/>
                      </a:cubicBezTo>
                      <a:cubicBezTo>
                        <a:pt x="1956" y="619"/>
                        <a:pt x="1850" y="334"/>
                        <a:pt x="1824" y="22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7" name="Google Shape;2047;g34fee0a54b2_7_117"/>
                <p:cNvSpPr/>
                <p:nvPr/>
              </p:nvSpPr>
              <p:spPr>
                <a:xfrm>
                  <a:off x="-6128670" y="8096285"/>
                  <a:ext cx="1900794" cy="951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56" h="2031" extrusionOk="0">
                      <a:moveTo>
                        <a:pt x="460" y="1"/>
                      </a:moveTo>
                      <a:lnTo>
                        <a:pt x="0" y="2031"/>
                      </a:lnTo>
                      <a:lnTo>
                        <a:pt x="4029" y="2031"/>
                      </a:lnTo>
                      <a:cubicBezTo>
                        <a:pt x="4055" y="1740"/>
                        <a:pt x="3876" y="1502"/>
                        <a:pt x="3680" y="1370"/>
                      </a:cubicBezTo>
                      <a:cubicBezTo>
                        <a:pt x="3458" y="1212"/>
                        <a:pt x="3215" y="1169"/>
                        <a:pt x="2971" y="1106"/>
                      </a:cubicBezTo>
                      <a:cubicBezTo>
                        <a:pt x="2734" y="1058"/>
                        <a:pt x="2490" y="974"/>
                        <a:pt x="2311" y="815"/>
                      </a:cubicBezTo>
                      <a:cubicBezTo>
                        <a:pt x="2094" y="619"/>
                        <a:pt x="1962" y="334"/>
                        <a:pt x="1962" y="22"/>
                      </a:cubicBezTo>
                      <a:lnTo>
                        <a:pt x="460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8" name="Google Shape;2048;g34fee0a54b2_7_117"/>
                <p:cNvSpPr/>
                <p:nvPr/>
              </p:nvSpPr>
              <p:spPr>
                <a:xfrm>
                  <a:off x="-6170848" y="2377887"/>
                  <a:ext cx="3778624" cy="58127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63" h="12404" extrusionOk="0">
                      <a:moveTo>
                        <a:pt x="2776" y="0"/>
                      </a:moveTo>
                      <a:cubicBezTo>
                        <a:pt x="682" y="2929"/>
                        <a:pt x="0" y="12404"/>
                        <a:pt x="0" y="12404"/>
                      </a:cubicBezTo>
                      <a:lnTo>
                        <a:pt x="2998" y="12404"/>
                      </a:lnTo>
                      <a:lnTo>
                        <a:pt x="3590" y="8460"/>
                      </a:lnTo>
                      <a:lnTo>
                        <a:pt x="3791" y="6985"/>
                      </a:lnTo>
                      <a:lnTo>
                        <a:pt x="4098" y="8814"/>
                      </a:lnTo>
                      <a:lnTo>
                        <a:pt x="4716" y="12404"/>
                      </a:lnTo>
                      <a:lnTo>
                        <a:pt x="8063" y="12404"/>
                      </a:lnTo>
                      <a:lnTo>
                        <a:pt x="581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9" name="Google Shape;2049;g34fee0a54b2_7_117"/>
                <p:cNvSpPr/>
                <p:nvPr/>
              </p:nvSpPr>
              <p:spPr>
                <a:xfrm>
                  <a:off x="-5851231" y="2563939"/>
                  <a:ext cx="1065682" cy="56365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74" h="12028" extrusionOk="0">
                      <a:moveTo>
                        <a:pt x="2163" y="0"/>
                      </a:moveTo>
                      <a:cubicBezTo>
                        <a:pt x="1655" y="1475"/>
                        <a:pt x="952" y="4055"/>
                        <a:pt x="423" y="7952"/>
                      </a:cubicBezTo>
                      <a:cubicBezTo>
                        <a:pt x="111" y="10288"/>
                        <a:pt x="0" y="11986"/>
                        <a:pt x="0" y="12007"/>
                      </a:cubicBezTo>
                      <a:lnTo>
                        <a:pt x="111" y="12028"/>
                      </a:lnTo>
                      <a:cubicBezTo>
                        <a:pt x="111" y="12007"/>
                        <a:pt x="222" y="10288"/>
                        <a:pt x="529" y="7973"/>
                      </a:cubicBezTo>
                      <a:cubicBezTo>
                        <a:pt x="1058" y="4076"/>
                        <a:pt x="1766" y="1496"/>
                        <a:pt x="2274" y="42"/>
                      </a:cubicBezTo>
                      <a:lnTo>
                        <a:pt x="2163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0" name="Google Shape;2050;g34fee0a54b2_7_117"/>
                <p:cNvSpPr/>
                <p:nvPr/>
              </p:nvSpPr>
              <p:spPr>
                <a:xfrm>
                  <a:off x="-6810083" y="1139260"/>
                  <a:ext cx="5027543" cy="35306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28" h="7534" extrusionOk="0">
                      <a:moveTo>
                        <a:pt x="0" y="0"/>
                      </a:moveTo>
                      <a:lnTo>
                        <a:pt x="0" y="7534"/>
                      </a:lnTo>
                      <a:lnTo>
                        <a:pt x="10728" y="7534"/>
                      </a:lnTo>
                      <a:lnTo>
                        <a:pt x="10728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1" name="Google Shape;2051;g34fee0a54b2_7_117"/>
                <p:cNvSpPr/>
                <p:nvPr/>
              </p:nvSpPr>
              <p:spPr>
                <a:xfrm>
                  <a:off x="-6170848" y="999604"/>
                  <a:ext cx="528154" cy="459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7" h="981" extrusionOk="0">
                      <a:moveTo>
                        <a:pt x="635" y="1"/>
                      </a:moveTo>
                      <a:cubicBezTo>
                        <a:pt x="360" y="1"/>
                        <a:pt x="31" y="102"/>
                        <a:pt x="0" y="229"/>
                      </a:cubicBezTo>
                      <a:cubicBezTo>
                        <a:pt x="0" y="388"/>
                        <a:pt x="418" y="938"/>
                        <a:pt x="508" y="938"/>
                      </a:cubicBezTo>
                      <a:cubicBezTo>
                        <a:pt x="619" y="938"/>
                        <a:pt x="619" y="848"/>
                        <a:pt x="619" y="848"/>
                      </a:cubicBezTo>
                      <a:cubicBezTo>
                        <a:pt x="619" y="848"/>
                        <a:pt x="682" y="980"/>
                        <a:pt x="751" y="980"/>
                      </a:cubicBezTo>
                      <a:cubicBezTo>
                        <a:pt x="841" y="980"/>
                        <a:pt x="862" y="917"/>
                        <a:pt x="862" y="917"/>
                      </a:cubicBezTo>
                      <a:cubicBezTo>
                        <a:pt x="862" y="917"/>
                        <a:pt x="896" y="961"/>
                        <a:pt x="948" y="961"/>
                      </a:cubicBezTo>
                      <a:cubicBezTo>
                        <a:pt x="968" y="961"/>
                        <a:pt x="991" y="955"/>
                        <a:pt x="1015" y="938"/>
                      </a:cubicBezTo>
                      <a:cubicBezTo>
                        <a:pt x="1126" y="869"/>
                        <a:pt x="1126" y="229"/>
                        <a:pt x="973" y="97"/>
                      </a:cubicBezTo>
                      <a:cubicBezTo>
                        <a:pt x="911" y="29"/>
                        <a:pt x="780" y="1"/>
                        <a:pt x="635" y="1"/>
                      </a:cubicBezTo>
                      <a:close/>
                    </a:path>
                  </a:pathLst>
                </a:custGeom>
                <a:solidFill>
                  <a:srgbClr val="E9585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2" name="Google Shape;2052;g34fee0a54b2_7_117"/>
                <p:cNvSpPr/>
                <p:nvPr/>
              </p:nvSpPr>
              <p:spPr>
                <a:xfrm>
                  <a:off x="-5809053" y="1149101"/>
                  <a:ext cx="62329" cy="2802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3" h="598" extrusionOk="0">
                      <a:moveTo>
                        <a:pt x="69" y="0"/>
                      </a:moveTo>
                      <a:lnTo>
                        <a:pt x="0" y="42"/>
                      </a:lnTo>
                      <a:cubicBezTo>
                        <a:pt x="69" y="333"/>
                        <a:pt x="69" y="571"/>
                        <a:pt x="69" y="598"/>
                      </a:cubicBezTo>
                      <a:lnTo>
                        <a:pt x="132" y="598"/>
                      </a:lnTo>
                      <a:cubicBezTo>
                        <a:pt x="132" y="571"/>
                        <a:pt x="132" y="307"/>
                        <a:pt x="6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3" name="Google Shape;2053;g34fee0a54b2_7_117"/>
                <p:cNvSpPr/>
                <p:nvPr/>
              </p:nvSpPr>
              <p:spPr>
                <a:xfrm>
                  <a:off x="-5923403" y="1180969"/>
                  <a:ext cx="62797" cy="225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" h="482" extrusionOk="0">
                      <a:moveTo>
                        <a:pt x="70" y="1"/>
                      </a:moveTo>
                      <a:lnTo>
                        <a:pt x="1" y="43"/>
                      </a:lnTo>
                      <a:cubicBezTo>
                        <a:pt x="49" y="239"/>
                        <a:pt x="70" y="482"/>
                        <a:pt x="70" y="482"/>
                      </a:cubicBezTo>
                      <a:lnTo>
                        <a:pt x="133" y="461"/>
                      </a:lnTo>
                      <a:cubicBezTo>
                        <a:pt x="133" y="440"/>
                        <a:pt x="112" y="218"/>
                        <a:pt x="7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4" name="Google Shape;2054;g34fee0a54b2_7_117"/>
                <p:cNvSpPr/>
                <p:nvPr/>
              </p:nvSpPr>
              <p:spPr>
                <a:xfrm>
                  <a:off x="-2939995" y="999604"/>
                  <a:ext cx="528154" cy="459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7" h="981" extrusionOk="0">
                      <a:moveTo>
                        <a:pt x="642" y="1"/>
                      </a:moveTo>
                      <a:cubicBezTo>
                        <a:pt x="363" y="1"/>
                        <a:pt x="41" y="102"/>
                        <a:pt x="27" y="229"/>
                      </a:cubicBezTo>
                      <a:cubicBezTo>
                        <a:pt x="0" y="388"/>
                        <a:pt x="423" y="938"/>
                        <a:pt x="508" y="938"/>
                      </a:cubicBezTo>
                      <a:cubicBezTo>
                        <a:pt x="619" y="938"/>
                        <a:pt x="619" y="848"/>
                        <a:pt x="619" y="848"/>
                      </a:cubicBezTo>
                      <a:cubicBezTo>
                        <a:pt x="619" y="848"/>
                        <a:pt x="688" y="980"/>
                        <a:pt x="772" y="980"/>
                      </a:cubicBezTo>
                      <a:cubicBezTo>
                        <a:pt x="841" y="980"/>
                        <a:pt x="862" y="917"/>
                        <a:pt x="862" y="917"/>
                      </a:cubicBezTo>
                      <a:cubicBezTo>
                        <a:pt x="862" y="917"/>
                        <a:pt x="896" y="961"/>
                        <a:pt x="949" y="961"/>
                      </a:cubicBezTo>
                      <a:cubicBezTo>
                        <a:pt x="969" y="961"/>
                        <a:pt x="991" y="955"/>
                        <a:pt x="1016" y="938"/>
                      </a:cubicBezTo>
                      <a:cubicBezTo>
                        <a:pt x="1127" y="869"/>
                        <a:pt x="1127" y="229"/>
                        <a:pt x="994" y="97"/>
                      </a:cubicBezTo>
                      <a:cubicBezTo>
                        <a:pt x="925" y="29"/>
                        <a:pt x="790" y="1"/>
                        <a:pt x="642" y="1"/>
                      </a:cubicBezTo>
                      <a:close/>
                    </a:path>
                  </a:pathLst>
                </a:custGeom>
                <a:solidFill>
                  <a:srgbClr val="E9585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5" name="Google Shape;2055;g34fee0a54b2_7_117"/>
                <p:cNvSpPr/>
                <p:nvPr/>
              </p:nvSpPr>
              <p:spPr>
                <a:xfrm>
                  <a:off x="-2588041" y="1149101"/>
                  <a:ext cx="62329" cy="2802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3" h="598" extrusionOk="0">
                      <a:moveTo>
                        <a:pt x="69" y="0"/>
                      </a:moveTo>
                      <a:lnTo>
                        <a:pt x="0" y="42"/>
                      </a:lnTo>
                      <a:cubicBezTo>
                        <a:pt x="69" y="333"/>
                        <a:pt x="69" y="571"/>
                        <a:pt x="69" y="598"/>
                      </a:cubicBezTo>
                      <a:lnTo>
                        <a:pt x="132" y="598"/>
                      </a:lnTo>
                      <a:cubicBezTo>
                        <a:pt x="132" y="571"/>
                        <a:pt x="132" y="307"/>
                        <a:pt x="6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6" name="Google Shape;2056;g34fee0a54b2_7_117"/>
                <p:cNvSpPr/>
                <p:nvPr/>
              </p:nvSpPr>
              <p:spPr>
                <a:xfrm>
                  <a:off x="-2701922" y="1180969"/>
                  <a:ext cx="52487" cy="225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" h="482" extrusionOk="0">
                      <a:moveTo>
                        <a:pt x="48" y="1"/>
                      </a:moveTo>
                      <a:lnTo>
                        <a:pt x="0" y="43"/>
                      </a:lnTo>
                      <a:cubicBezTo>
                        <a:pt x="48" y="239"/>
                        <a:pt x="69" y="482"/>
                        <a:pt x="69" y="482"/>
                      </a:cubicBezTo>
                      <a:lnTo>
                        <a:pt x="111" y="461"/>
                      </a:lnTo>
                      <a:cubicBezTo>
                        <a:pt x="111" y="440"/>
                        <a:pt x="90" y="218"/>
                        <a:pt x="48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7" name="Google Shape;2057;g34fee0a54b2_7_117"/>
                <p:cNvSpPr/>
                <p:nvPr/>
              </p:nvSpPr>
              <p:spPr>
                <a:xfrm>
                  <a:off x="-4488405" y="-729226"/>
                  <a:ext cx="146684" cy="1241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" h="265" extrusionOk="0">
                      <a:moveTo>
                        <a:pt x="0" y="1"/>
                      </a:moveTo>
                      <a:lnTo>
                        <a:pt x="0" y="43"/>
                      </a:lnTo>
                      <a:cubicBezTo>
                        <a:pt x="69" y="43"/>
                        <a:pt x="132" y="64"/>
                        <a:pt x="180" y="112"/>
                      </a:cubicBezTo>
                      <a:cubicBezTo>
                        <a:pt x="243" y="133"/>
                        <a:pt x="264" y="196"/>
                        <a:pt x="264" y="265"/>
                      </a:cubicBezTo>
                      <a:lnTo>
                        <a:pt x="312" y="265"/>
                      </a:lnTo>
                      <a:cubicBezTo>
                        <a:pt x="312" y="196"/>
                        <a:pt x="264" y="112"/>
                        <a:pt x="222" y="64"/>
                      </a:cubicBezTo>
                      <a:cubicBezTo>
                        <a:pt x="159" y="22"/>
                        <a:pt x="90" y="1"/>
                        <a:pt x="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8" name="Google Shape;2058;g34fee0a54b2_7_117"/>
                <p:cNvSpPr/>
                <p:nvPr/>
              </p:nvSpPr>
              <p:spPr>
                <a:xfrm>
                  <a:off x="-3980860" y="-233400"/>
                  <a:ext cx="359914" cy="1626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8" h="347" extrusionOk="0">
                      <a:moveTo>
                        <a:pt x="1" y="0"/>
                      </a:moveTo>
                      <a:lnTo>
                        <a:pt x="1" y="0"/>
                      </a:lnTo>
                      <a:cubicBezTo>
                        <a:pt x="22" y="153"/>
                        <a:pt x="154" y="307"/>
                        <a:pt x="308" y="328"/>
                      </a:cubicBezTo>
                      <a:cubicBezTo>
                        <a:pt x="348" y="340"/>
                        <a:pt x="391" y="346"/>
                        <a:pt x="435" y="346"/>
                      </a:cubicBezTo>
                      <a:cubicBezTo>
                        <a:pt x="559" y="346"/>
                        <a:pt x="689" y="299"/>
                        <a:pt x="768" y="217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059" name="Google Shape;2059;g34fee0a54b2_7_117"/>
              <p:cNvGrpSpPr/>
              <p:nvPr/>
            </p:nvGrpSpPr>
            <p:grpSpPr>
              <a:xfrm>
                <a:off x="-1949287" y="1820350"/>
                <a:ext cx="1051808" cy="229363"/>
                <a:chOff x="4002795" y="1877329"/>
                <a:chExt cx="345546" cy="75352"/>
              </a:xfrm>
            </p:grpSpPr>
            <p:sp>
              <p:nvSpPr>
                <p:cNvPr id="2060" name="Google Shape;2060;g34fee0a54b2_7_117"/>
                <p:cNvSpPr/>
                <p:nvPr/>
              </p:nvSpPr>
              <p:spPr>
                <a:xfrm>
                  <a:off x="4002795" y="1877329"/>
                  <a:ext cx="345546" cy="753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7" h="2180" extrusionOk="0">
                      <a:moveTo>
                        <a:pt x="0" y="0"/>
                      </a:moveTo>
                      <a:lnTo>
                        <a:pt x="0" y="2179"/>
                      </a:lnTo>
                      <a:lnTo>
                        <a:pt x="9996" y="2179"/>
                      </a:lnTo>
                      <a:lnTo>
                        <a:pt x="9996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1" name="Google Shape;2061;g34fee0a54b2_7_117"/>
                <p:cNvSpPr/>
                <p:nvPr/>
              </p:nvSpPr>
              <p:spPr>
                <a:xfrm>
                  <a:off x="4270785" y="1897619"/>
                  <a:ext cx="21569" cy="347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4" h="1005" extrusionOk="0">
                      <a:moveTo>
                        <a:pt x="559" y="0"/>
                      </a:moveTo>
                      <a:lnTo>
                        <a:pt x="1" y="595"/>
                      </a:lnTo>
                      <a:lnTo>
                        <a:pt x="559" y="1005"/>
                      </a:lnTo>
                      <a:lnTo>
                        <a:pt x="623" y="948"/>
                      </a:lnTo>
                      <a:lnTo>
                        <a:pt x="121" y="595"/>
                      </a:lnTo>
                      <a:lnTo>
                        <a:pt x="623" y="64"/>
                      </a:lnTo>
                      <a:lnTo>
                        <a:pt x="559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2" name="Google Shape;2062;g34fee0a54b2_7_117"/>
                <p:cNvSpPr/>
                <p:nvPr/>
              </p:nvSpPr>
              <p:spPr>
                <a:xfrm>
                  <a:off x="4254401" y="1897619"/>
                  <a:ext cx="22536" cy="347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2" h="1005" extrusionOk="0">
                      <a:moveTo>
                        <a:pt x="595" y="0"/>
                      </a:moveTo>
                      <a:lnTo>
                        <a:pt x="1" y="595"/>
                      </a:lnTo>
                      <a:lnTo>
                        <a:pt x="595" y="1005"/>
                      </a:lnTo>
                      <a:lnTo>
                        <a:pt x="651" y="948"/>
                      </a:lnTo>
                      <a:lnTo>
                        <a:pt x="149" y="595"/>
                      </a:lnTo>
                      <a:lnTo>
                        <a:pt x="651" y="64"/>
                      </a:lnTo>
                      <a:lnTo>
                        <a:pt x="595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3" name="Google Shape;2063;g34fee0a54b2_7_117"/>
                <p:cNvSpPr/>
                <p:nvPr/>
              </p:nvSpPr>
              <p:spPr>
                <a:xfrm>
                  <a:off x="4055854" y="1885970"/>
                  <a:ext cx="19356" cy="57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0" h="1668" extrusionOk="0">
                      <a:moveTo>
                        <a:pt x="305" y="0"/>
                      </a:moveTo>
                      <a:cubicBezTo>
                        <a:pt x="264" y="0"/>
                        <a:pt x="226" y="22"/>
                        <a:pt x="205" y="47"/>
                      </a:cubicBezTo>
                      <a:cubicBezTo>
                        <a:pt x="149" y="76"/>
                        <a:pt x="85" y="160"/>
                        <a:pt x="85" y="252"/>
                      </a:cubicBezTo>
                      <a:cubicBezTo>
                        <a:pt x="57" y="309"/>
                        <a:pt x="85" y="401"/>
                        <a:pt x="85" y="458"/>
                      </a:cubicBezTo>
                      <a:cubicBezTo>
                        <a:pt x="120" y="514"/>
                        <a:pt x="120" y="542"/>
                        <a:pt x="120" y="578"/>
                      </a:cubicBezTo>
                      <a:cubicBezTo>
                        <a:pt x="120" y="691"/>
                        <a:pt x="85" y="783"/>
                        <a:pt x="0" y="811"/>
                      </a:cubicBezTo>
                      <a:lnTo>
                        <a:pt x="28" y="896"/>
                      </a:lnTo>
                      <a:lnTo>
                        <a:pt x="57" y="896"/>
                      </a:lnTo>
                      <a:cubicBezTo>
                        <a:pt x="85" y="932"/>
                        <a:pt x="120" y="932"/>
                        <a:pt x="120" y="960"/>
                      </a:cubicBezTo>
                      <a:lnTo>
                        <a:pt x="120" y="1108"/>
                      </a:lnTo>
                      <a:lnTo>
                        <a:pt x="120" y="1137"/>
                      </a:lnTo>
                      <a:cubicBezTo>
                        <a:pt x="85" y="1314"/>
                        <a:pt x="120" y="1427"/>
                        <a:pt x="177" y="1519"/>
                      </a:cubicBezTo>
                      <a:cubicBezTo>
                        <a:pt x="234" y="1604"/>
                        <a:pt x="326" y="1667"/>
                        <a:pt x="439" y="1667"/>
                      </a:cubicBezTo>
                      <a:cubicBezTo>
                        <a:pt x="474" y="1667"/>
                        <a:pt x="531" y="1667"/>
                        <a:pt x="559" y="1639"/>
                      </a:cubicBezTo>
                      <a:lnTo>
                        <a:pt x="531" y="1547"/>
                      </a:lnTo>
                      <a:cubicBezTo>
                        <a:pt x="498" y="1567"/>
                        <a:pt x="459" y="1576"/>
                        <a:pt x="421" y="1576"/>
                      </a:cubicBezTo>
                      <a:cubicBezTo>
                        <a:pt x="352" y="1576"/>
                        <a:pt x="285" y="1545"/>
                        <a:pt x="262" y="1490"/>
                      </a:cubicBezTo>
                      <a:cubicBezTo>
                        <a:pt x="205" y="1398"/>
                        <a:pt x="177" y="1285"/>
                        <a:pt x="205" y="1137"/>
                      </a:cubicBezTo>
                      <a:lnTo>
                        <a:pt x="205" y="932"/>
                      </a:lnTo>
                      <a:cubicBezTo>
                        <a:pt x="177" y="896"/>
                        <a:pt x="149" y="868"/>
                        <a:pt x="120" y="840"/>
                      </a:cubicBezTo>
                      <a:cubicBezTo>
                        <a:pt x="177" y="783"/>
                        <a:pt x="205" y="663"/>
                        <a:pt x="205" y="578"/>
                      </a:cubicBezTo>
                      <a:cubicBezTo>
                        <a:pt x="205" y="542"/>
                        <a:pt x="205" y="486"/>
                        <a:pt x="177" y="458"/>
                      </a:cubicBezTo>
                      <a:cubicBezTo>
                        <a:pt x="177" y="366"/>
                        <a:pt x="149" y="309"/>
                        <a:pt x="177" y="252"/>
                      </a:cubicBezTo>
                      <a:cubicBezTo>
                        <a:pt x="177" y="189"/>
                        <a:pt x="205" y="132"/>
                        <a:pt x="262" y="104"/>
                      </a:cubicBezTo>
                      <a:cubicBezTo>
                        <a:pt x="262" y="90"/>
                        <a:pt x="271" y="83"/>
                        <a:pt x="283" y="83"/>
                      </a:cubicBezTo>
                      <a:cubicBezTo>
                        <a:pt x="296" y="83"/>
                        <a:pt x="311" y="90"/>
                        <a:pt x="326" y="104"/>
                      </a:cubicBezTo>
                      <a:lnTo>
                        <a:pt x="354" y="12"/>
                      </a:lnTo>
                      <a:cubicBezTo>
                        <a:pt x="338" y="4"/>
                        <a:pt x="321" y="0"/>
                        <a:pt x="305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4" name="Google Shape;2064;g34fee0a54b2_7_117"/>
                <p:cNvSpPr/>
                <p:nvPr/>
              </p:nvSpPr>
              <p:spPr>
                <a:xfrm>
                  <a:off x="4034319" y="1888563"/>
                  <a:ext cx="9333" cy="518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0" h="1501" extrusionOk="0">
                      <a:moveTo>
                        <a:pt x="213" y="1"/>
                      </a:moveTo>
                      <a:cubicBezTo>
                        <a:pt x="1" y="467"/>
                        <a:pt x="1" y="1033"/>
                        <a:pt x="177" y="1500"/>
                      </a:cubicBezTo>
                      <a:lnTo>
                        <a:pt x="269" y="1472"/>
                      </a:lnTo>
                      <a:cubicBezTo>
                        <a:pt x="93" y="1033"/>
                        <a:pt x="93" y="503"/>
                        <a:pt x="269" y="29"/>
                      </a:cubicBezTo>
                      <a:lnTo>
                        <a:pt x="213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5" name="Google Shape;2065;g34fee0a54b2_7_117"/>
                <p:cNvSpPr/>
                <p:nvPr/>
              </p:nvSpPr>
              <p:spPr>
                <a:xfrm>
                  <a:off x="4303311" y="1885970"/>
                  <a:ext cx="19598" cy="57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7" h="1668" extrusionOk="0">
                      <a:moveTo>
                        <a:pt x="256" y="0"/>
                      </a:moveTo>
                      <a:cubicBezTo>
                        <a:pt x="243" y="0"/>
                        <a:pt x="229" y="4"/>
                        <a:pt x="213" y="12"/>
                      </a:cubicBezTo>
                      <a:lnTo>
                        <a:pt x="241" y="104"/>
                      </a:lnTo>
                      <a:cubicBezTo>
                        <a:pt x="255" y="90"/>
                        <a:pt x="262" y="83"/>
                        <a:pt x="269" y="83"/>
                      </a:cubicBezTo>
                      <a:cubicBezTo>
                        <a:pt x="276" y="83"/>
                        <a:pt x="283" y="90"/>
                        <a:pt x="298" y="104"/>
                      </a:cubicBezTo>
                      <a:cubicBezTo>
                        <a:pt x="354" y="132"/>
                        <a:pt x="390" y="189"/>
                        <a:pt x="390" y="252"/>
                      </a:cubicBezTo>
                      <a:lnTo>
                        <a:pt x="390" y="458"/>
                      </a:lnTo>
                      <a:cubicBezTo>
                        <a:pt x="354" y="486"/>
                        <a:pt x="354" y="542"/>
                        <a:pt x="354" y="578"/>
                      </a:cubicBezTo>
                      <a:cubicBezTo>
                        <a:pt x="354" y="663"/>
                        <a:pt x="390" y="783"/>
                        <a:pt x="446" y="840"/>
                      </a:cubicBezTo>
                      <a:cubicBezTo>
                        <a:pt x="390" y="868"/>
                        <a:pt x="390" y="896"/>
                        <a:pt x="354" y="932"/>
                      </a:cubicBezTo>
                      <a:cubicBezTo>
                        <a:pt x="326" y="988"/>
                        <a:pt x="354" y="1073"/>
                        <a:pt x="354" y="1137"/>
                      </a:cubicBezTo>
                      <a:cubicBezTo>
                        <a:pt x="390" y="1285"/>
                        <a:pt x="354" y="1398"/>
                        <a:pt x="298" y="1490"/>
                      </a:cubicBezTo>
                      <a:cubicBezTo>
                        <a:pt x="261" y="1545"/>
                        <a:pt x="198" y="1576"/>
                        <a:pt x="135" y="1576"/>
                      </a:cubicBezTo>
                      <a:cubicBezTo>
                        <a:pt x="100" y="1576"/>
                        <a:pt x="66" y="1567"/>
                        <a:pt x="36" y="1547"/>
                      </a:cubicBezTo>
                      <a:lnTo>
                        <a:pt x="0" y="1639"/>
                      </a:lnTo>
                      <a:cubicBezTo>
                        <a:pt x="36" y="1667"/>
                        <a:pt x="92" y="1667"/>
                        <a:pt x="121" y="1667"/>
                      </a:cubicBezTo>
                      <a:cubicBezTo>
                        <a:pt x="213" y="1667"/>
                        <a:pt x="326" y="1604"/>
                        <a:pt x="390" y="1519"/>
                      </a:cubicBezTo>
                      <a:cubicBezTo>
                        <a:pt x="446" y="1427"/>
                        <a:pt x="474" y="1314"/>
                        <a:pt x="446" y="1137"/>
                      </a:cubicBezTo>
                      <a:lnTo>
                        <a:pt x="446" y="1108"/>
                      </a:lnTo>
                      <a:lnTo>
                        <a:pt x="446" y="960"/>
                      </a:lnTo>
                      <a:cubicBezTo>
                        <a:pt x="446" y="932"/>
                        <a:pt x="474" y="932"/>
                        <a:pt x="503" y="896"/>
                      </a:cubicBezTo>
                      <a:lnTo>
                        <a:pt x="531" y="896"/>
                      </a:lnTo>
                      <a:lnTo>
                        <a:pt x="566" y="811"/>
                      </a:lnTo>
                      <a:lnTo>
                        <a:pt x="531" y="811"/>
                      </a:lnTo>
                      <a:cubicBezTo>
                        <a:pt x="474" y="783"/>
                        <a:pt x="446" y="691"/>
                        <a:pt x="446" y="578"/>
                      </a:cubicBezTo>
                      <a:cubicBezTo>
                        <a:pt x="446" y="542"/>
                        <a:pt x="446" y="514"/>
                        <a:pt x="474" y="458"/>
                      </a:cubicBezTo>
                      <a:lnTo>
                        <a:pt x="474" y="252"/>
                      </a:lnTo>
                      <a:cubicBezTo>
                        <a:pt x="474" y="160"/>
                        <a:pt x="418" y="76"/>
                        <a:pt x="354" y="47"/>
                      </a:cubicBezTo>
                      <a:cubicBezTo>
                        <a:pt x="314" y="22"/>
                        <a:pt x="288" y="0"/>
                        <a:pt x="25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6" name="Google Shape;2066;g34fee0a54b2_7_117"/>
                <p:cNvSpPr/>
                <p:nvPr/>
              </p:nvSpPr>
              <p:spPr>
                <a:xfrm>
                  <a:off x="4167847" y="1898587"/>
                  <a:ext cx="21534" cy="318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" h="921" extrusionOk="0">
                      <a:moveTo>
                        <a:pt x="531" y="93"/>
                      </a:moveTo>
                      <a:lnTo>
                        <a:pt x="531" y="828"/>
                      </a:lnTo>
                      <a:lnTo>
                        <a:pt x="92" y="828"/>
                      </a:lnTo>
                      <a:lnTo>
                        <a:pt x="92" y="93"/>
                      </a:lnTo>
                      <a:close/>
                      <a:moveTo>
                        <a:pt x="0" y="1"/>
                      </a:moveTo>
                      <a:lnTo>
                        <a:pt x="0" y="920"/>
                      </a:lnTo>
                      <a:lnTo>
                        <a:pt x="623" y="920"/>
                      </a:lnTo>
                      <a:lnTo>
                        <a:pt x="623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7" name="Google Shape;2067;g34fee0a54b2_7_117"/>
                <p:cNvSpPr/>
                <p:nvPr/>
              </p:nvSpPr>
              <p:spPr>
                <a:xfrm>
                  <a:off x="4128235" y="1898587"/>
                  <a:ext cx="29622" cy="318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7" h="921" extrusionOk="0">
                      <a:moveTo>
                        <a:pt x="764" y="93"/>
                      </a:moveTo>
                      <a:lnTo>
                        <a:pt x="764" y="828"/>
                      </a:lnTo>
                      <a:lnTo>
                        <a:pt x="85" y="828"/>
                      </a:lnTo>
                      <a:lnTo>
                        <a:pt x="85" y="93"/>
                      </a:lnTo>
                      <a:close/>
                      <a:moveTo>
                        <a:pt x="0" y="1"/>
                      </a:moveTo>
                      <a:lnTo>
                        <a:pt x="0" y="920"/>
                      </a:lnTo>
                      <a:lnTo>
                        <a:pt x="856" y="920"/>
                      </a:lnTo>
                      <a:lnTo>
                        <a:pt x="856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8" name="Google Shape;2068;g34fee0a54b2_7_117"/>
                <p:cNvSpPr/>
                <p:nvPr/>
              </p:nvSpPr>
              <p:spPr>
                <a:xfrm>
                  <a:off x="4086410" y="1898587"/>
                  <a:ext cx="32560" cy="318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2" h="921" extrusionOk="0">
                      <a:moveTo>
                        <a:pt x="856" y="93"/>
                      </a:moveTo>
                      <a:lnTo>
                        <a:pt x="856" y="828"/>
                      </a:lnTo>
                      <a:lnTo>
                        <a:pt x="85" y="828"/>
                      </a:lnTo>
                      <a:lnTo>
                        <a:pt x="85" y="93"/>
                      </a:lnTo>
                      <a:close/>
                      <a:moveTo>
                        <a:pt x="0" y="1"/>
                      </a:moveTo>
                      <a:lnTo>
                        <a:pt x="0" y="920"/>
                      </a:lnTo>
                      <a:lnTo>
                        <a:pt x="941" y="920"/>
                      </a:lnTo>
                      <a:lnTo>
                        <a:pt x="941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9" name="Google Shape;2069;g34fee0a54b2_7_117"/>
                <p:cNvSpPr/>
                <p:nvPr/>
              </p:nvSpPr>
              <p:spPr>
                <a:xfrm>
                  <a:off x="4223844" y="1897619"/>
                  <a:ext cx="22536" cy="347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2" h="1005" extrusionOk="0">
                      <a:moveTo>
                        <a:pt x="326" y="92"/>
                      </a:moveTo>
                      <a:cubicBezTo>
                        <a:pt x="446" y="92"/>
                        <a:pt x="566" y="269"/>
                        <a:pt x="566" y="503"/>
                      </a:cubicBezTo>
                      <a:cubicBezTo>
                        <a:pt x="566" y="708"/>
                        <a:pt x="446" y="913"/>
                        <a:pt x="326" y="913"/>
                      </a:cubicBezTo>
                      <a:cubicBezTo>
                        <a:pt x="177" y="913"/>
                        <a:pt x="92" y="708"/>
                        <a:pt x="92" y="503"/>
                      </a:cubicBezTo>
                      <a:cubicBezTo>
                        <a:pt x="92" y="269"/>
                        <a:pt x="177" y="92"/>
                        <a:pt x="326" y="92"/>
                      </a:cubicBezTo>
                      <a:close/>
                      <a:moveTo>
                        <a:pt x="326" y="0"/>
                      </a:moveTo>
                      <a:cubicBezTo>
                        <a:pt x="149" y="0"/>
                        <a:pt x="0" y="205"/>
                        <a:pt x="0" y="503"/>
                      </a:cubicBezTo>
                      <a:cubicBezTo>
                        <a:pt x="0" y="771"/>
                        <a:pt x="149" y="1005"/>
                        <a:pt x="326" y="1005"/>
                      </a:cubicBezTo>
                      <a:cubicBezTo>
                        <a:pt x="503" y="1005"/>
                        <a:pt x="651" y="771"/>
                        <a:pt x="651" y="503"/>
                      </a:cubicBezTo>
                      <a:cubicBezTo>
                        <a:pt x="651" y="205"/>
                        <a:pt x="503" y="0"/>
                        <a:pt x="32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0" name="Google Shape;2070;g34fee0a54b2_7_117"/>
                <p:cNvSpPr/>
                <p:nvPr/>
              </p:nvSpPr>
              <p:spPr>
                <a:xfrm>
                  <a:off x="4200616" y="1899831"/>
                  <a:ext cx="2973" cy="305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" h="885" extrusionOk="0">
                      <a:moveTo>
                        <a:pt x="0" y="0"/>
                      </a:moveTo>
                      <a:lnTo>
                        <a:pt x="0" y="884"/>
                      </a:lnTo>
                      <a:lnTo>
                        <a:pt x="85" y="884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071" name="Google Shape;2071;g34fee0a54b2_7_117"/>
              <p:cNvGrpSpPr/>
              <p:nvPr/>
            </p:nvGrpSpPr>
            <p:grpSpPr>
              <a:xfrm>
                <a:off x="-2025814" y="2235121"/>
                <a:ext cx="1184014" cy="258193"/>
                <a:chOff x="3734761" y="858758"/>
                <a:chExt cx="1184014" cy="258193"/>
              </a:xfrm>
            </p:grpSpPr>
            <p:grpSp>
              <p:nvGrpSpPr>
                <p:cNvPr id="2072" name="Google Shape;2072;g34fee0a54b2_7_117"/>
                <p:cNvGrpSpPr/>
                <p:nvPr/>
              </p:nvGrpSpPr>
              <p:grpSpPr>
                <a:xfrm>
                  <a:off x="3734761" y="858758"/>
                  <a:ext cx="1184014" cy="258193"/>
                  <a:chOff x="4002795" y="1877329"/>
                  <a:chExt cx="345546" cy="75352"/>
                </a:xfrm>
              </p:grpSpPr>
              <p:sp>
                <p:nvSpPr>
                  <p:cNvPr id="2073" name="Google Shape;2073;g34fee0a54b2_7_117"/>
                  <p:cNvSpPr/>
                  <p:nvPr/>
                </p:nvSpPr>
                <p:spPr>
                  <a:xfrm>
                    <a:off x="4002795" y="1877329"/>
                    <a:ext cx="345546" cy="7535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997" h="2180" extrusionOk="0">
                        <a:moveTo>
                          <a:pt x="0" y="0"/>
                        </a:moveTo>
                        <a:lnTo>
                          <a:pt x="0" y="2179"/>
                        </a:lnTo>
                        <a:lnTo>
                          <a:pt x="9996" y="2179"/>
                        </a:lnTo>
                        <a:lnTo>
                          <a:pt x="9996" y="0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074" name="Google Shape;2074;g34fee0a54b2_7_117"/>
                  <p:cNvSpPr/>
                  <p:nvPr/>
                </p:nvSpPr>
                <p:spPr>
                  <a:xfrm>
                    <a:off x="4270785" y="1897619"/>
                    <a:ext cx="21569" cy="347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24" h="1005" extrusionOk="0">
                        <a:moveTo>
                          <a:pt x="559" y="0"/>
                        </a:moveTo>
                        <a:lnTo>
                          <a:pt x="1" y="595"/>
                        </a:lnTo>
                        <a:lnTo>
                          <a:pt x="559" y="1005"/>
                        </a:lnTo>
                        <a:lnTo>
                          <a:pt x="623" y="948"/>
                        </a:lnTo>
                        <a:lnTo>
                          <a:pt x="121" y="595"/>
                        </a:lnTo>
                        <a:lnTo>
                          <a:pt x="623" y="64"/>
                        </a:lnTo>
                        <a:lnTo>
                          <a:pt x="559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075" name="Google Shape;2075;g34fee0a54b2_7_117"/>
                  <p:cNvSpPr/>
                  <p:nvPr/>
                </p:nvSpPr>
                <p:spPr>
                  <a:xfrm>
                    <a:off x="4254401" y="1897619"/>
                    <a:ext cx="22536" cy="347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2" h="1005" extrusionOk="0">
                        <a:moveTo>
                          <a:pt x="595" y="0"/>
                        </a:moveTo>
                        <a:lnTo>
                          <a:pt x="1" y="595"/>
                        </a:lnTo>
                        <a:lnTo>
                          <a:pt x="595" y="1005"/>
                        </a:lnTo>
                        <a:lnTo>
                          <a:pt x="651" y="948"/>
                        </a:lnTo>
                        <a:lnTo>
                          <a:pt x="149" y="595"/>
                        </a:lnTo>
                        <a:lnTo>
                          <a:pt x="651" y="64"/>
                        </a:lnTo>
                        <a:lnTo>
                          <a:pt x="595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076" name="Google Shape;2076;g34fee0a54b2_7_117"/>
                  <p:cNvSpPr/>
                  <p:nvPr/>
                </p:nvSpPr>
                <p:spPr>
                  <a:xfrm>
                    <a:off x="4055854" y="1885970"/>
                    <a:ext cx="19356" cy="576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0" h="1668" extrusionOk="0">
                        <a:moveTo>
                          <a:pt x="305" y="0"/>
                        </a:moveTo>
                        <a:cubicBezTo>
                          <a:pt x="264" y="0"/>
                          <a:pt x="226" y="22"/>
                          <a:pt x="205" y="47"/>
                        </a:cubicBezTo>
                        <a:cubicBezTo>
                          <a:pt x="149" y="76"/>
                          <a:pt x="85" y="160"/>
                          <a:pt x="85" y="252"/>
                        </a:cubicBezTo>
                        <a:cubicBezTo>
                          <a:pt x="57" y="309"/>
                          <a:pt x="85" y="401"/>
                          <a:pt x="85" y="458"/>
                        </a:cubicBezTo>
                        <a:cubicBezTo>
                          <a:pt x="120" y="514"/>
                          <a:pt x="120" y="542"/>
                          <a:pt x="120" y="578"/>
                        </a:cubicBezTo>
                        <a:cubicBezTo>
                          <a:pt x="120" y="691"/>
                          <a:pt x="85" y="783"/>
                          <a:pt x="0" y="811"/>
                        </a:cubicBezTo>
                        <a:lnTo>
                          <a:pt x="28" y="896"/>
                        </a:lnTo>
                        <a:lnTo>
                          <a:pt x="57" y="896"/>
                        </a:lnTo>
                        <a:cubicBezTo>
                          <a:pt x="85" y="932"/>
                          <a:pt x="120" y="932"/>
                          <a:pt x="120" y="960"/>
                        </a:cubicBezTo>
                        <a:lnTo>
                          <a:pt x="120" y="1108"/>
                        </a:lnTo>
                        <a:lnTo>
                          <a:pt x="120" y="1137"/>
                        </a:lnTo>
                        <a:cubicBezTo>
                          <a:pt x="85" y="1314"/>
                          <a:pt x="120" y="1427"/>
                          <a:pt x="177" y="1519"/>
                        </a:cubicBezTo>
                        <a:cubicBezTo>
                          <a:pt x="234" y="1604"/>
                          <a:pt x="326" y="1667"/>
                          <a:pt x="439" y="1667"/>
                        </a:cubicBezTo>
                        <a:cubicBezTo>
                          <a:pt x="474" y="1667"/>
                          <a:pt x="531" y="1667"/>
                          <a:pt x="559" y="1639"/>
                        </a:cubicBezTo>
                        <a:lnTo>
                          <a:pt x="531" y="1547"/>
                        </a:lnTo>
                        <a:cubicBezTo>
                          <a:pt x="498" y="1567"/>
                          <a:pt x="459" y="1576"/>
                          <a:pt x="421" y="1576"/>
                        </a:cubicBezTo>
                        <a:cubicBezTo>
                          <a:pt x="352" y="1576"/>
                          <a:pt x="285" y="1545"/>
                          <a:pt x="262" y="1490"/>
                        </a:cubicBezTo>
                        <a:cubicBezTo>
                          <a:pt x="205" y="1398"/>
                          <a:pt x="177" y="1285"/>
                          <a:pt x="205" y="1137"/>
                        </a:cubicBezTo>
                        <a:lnTo>
                          <a:pt x="205" y="932"/>
                        </a:lnTo>
                        <a:cubicBezTo>
                          <a:pt x="177" y="896"/>
                          <a:pt x="149" y="868"/>
                          <a:pt x="120" y="840"/>
                        </a:cubicBezTo>
                        <a:cubicBezTo>
                          <a:pt x="177" y="783"/>
                          <a:pt x="205" y="663"/>
                          <a:pt x="205" y="578"/>
                        </a:cubicBezTo>
                        <a:cubicBezTo>
                          <a:pt x="205" y="542"/>
                          <a:pt x="205" y="486"/>
                          <a:pt x="177" y="458"/>
                        </a:cubicBezTo>
                        <a:cubicBezTo>
                          <a:pt x="177" y="366"/>
                          <a:pt x="149" y="309"/>
                          <a:pt x="177" y="252"/>
                        </a:cubicBezTo>
                        <a:cubicBezTo>
                          <a:pt x="177" y="189"/>
                          <a:pt x="205" y="132"/>
                          <a:pt x="262" y="104"/>
                        </a:cubicBezTo>
                        <a:cubicBezTo>
                          <a:pt x="262" y="90"/>
                          <a:pt x="271" y="83"/>
                          <a:pt x="283" y="83"/>
                        </a:cubicBezTo>
                        <a:cubicBezTo>
                          <a:pt x="296" y="83"/>
                          <a:pt x="311" y="90"/>
                          <a:pt x="326" y="104"/>
                        </a:cubicBezTo>
                        <a:lnTo>
                          <a:pt x="354" y="12"/>
                        </a:lnTo>
                        <a:cubicBezTo>
                          <a:pt x="338" y="4"/>
                          <a:pt x="321" y="0"/>
                          <a:pt x="305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077" name="Google Shape;2077;g34fee0a54b2_7_117"/>
                  <p:cNvSpPr/>
                  <p:nvPr/>
                </p:nvSpPr>
                <p:spPr>
                  <a:xfrm>
                    <a:off x="4034319" y="1888563"/>
                    <a:ext cx="9333" cy="518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0" h="1501" extrusionOk="0">
                        <a:moveTo>
                          <a:pt x="213" y="1"/>
                        </a:moveTo>
                        <a:cubicBezTo>
                          <a:pt x="1" y="467"/>
                          <a:pt x="1" y="1033"/>
                          <a:pt x="177" y="1500"/>
                        </a:cubicBezTo>
                        <a:lnTo>
                          <a:pt x="269" y="1472"/>
                        </a:lnTo>
                        <a:cubicBezTo>
                          <a:pt x="93" y="1033"/>
                          <a:pt x="93" y="503"/>
                          <a:pt x="269" y="29"/>
                        </a:cubicBezTo>
                        <a:lnTo>
                          <a:pt x="213" y="1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078" name="Google Shape;2078;g34fee0a54b2_7_117"/>
                  <p:cNvSpPr/>
                  <p:nvPr/>
                </p:nvSpPr>
                <p:spPr>
                  <a:xfrm>
                    <a:off x="4303311" y="1885970"/>
                    <a:ext cx="19598" cy="576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7" h="1668" extrusionOk="0">
                        <a:moveTo>
                          <a:pt x="256" y="0"/>
                        </a:moveTo>
                        <a:cubicBezTo>
                          <a:pt x="243" y="0"/>
                          <a:pt x="229" y="4"/>
                          <a:pt x="213" y="12"/>
                        </a:cubicBezTo>
                        <a:lnTo>
                          <a:pt x="241" y="104"/>
                        </a:lnTo>
                        <a:cubicBezTo>
                          <a:pt x="255" y="90"/>
                          <a:pt x="262" y="83"/>
                          <a:pt x="269" y="83"/>
                        </a:cubicBezTo>
                        <a:cubicBezTo>
                          <a:pt x="276" y="83"/>
                          <a:pt x="283" y="90"/>
                          <a:pt x="298" y="104"/>
                        </a:cubicBezTo>
                        <a:cubicBezTo>
                          <a:pt x="354" y="132"/>
                          <a:pt x="390" y="189"/>
                          <a:pt x="390" y="252"/>
                        </a:cubicBezTo>
                        <a:lnTo>
                          <a:pt x="390" y="458"/>
                        </a:lnTo>
                        <a:cubicBezTo>
                          <a:pt x="354" y="486"/>
                          <a:pt x="354" y="542"/>
                          <a:pt x="354" y="578"/>
                        </a:cubicBezTo>
                        <a:cubicBezTo>
                          <a:pt x="354" y="663"/>
                          <a:pt x="390" y="783"/>
                          <a:pt x="446" y="840"/>
                        </a:cubicBezTo>
                        <a:cubicBezTo>
                          <a:pt x="390" y="868"/>
                          <a:pt x="390" y="896"/>
                          <a:pt x="354" y="932"/>
                        </a:cubicBezTo>
                        <a:cubicBezTo>
                          <a:pt x="326" y="988"/>
                          <a:pt x="354" y="1073"/>
                          <a:pt x="354" y="1137"/>
                        </a:cubicBezTo>
                        <a:cubicBezTo>
                          <a:pt x="390" y="1285"/>
                          <a:pt x="354" y="1398"/>
                          <a:pt x="298" y="1490"/>
                        </a:cubicBezTo>
                        <a:cubicBezTo>
                          <a:pt x="261" y="1545"/>
                          <a:pt x="198" y="1576"/>
                          <a:pt x="135" y="1576"/>
                        </a:cubicBezTo>
                        <a:cubicBezTo>
                          <a:pt x="100" y="1576"/>
                          <a:pt x="66" y="1567"/>
                          <a:pt x="36" y="1547"/>
                        </a:cubicBezTo>
                        <a:lnTo>
                          <a:pt x="0" y="1639"/>
                        </a:lnTo>
                        <a:cubicBezTo>
                          <a:pt x="36" y="1667"/>
                          <a:pt x="92" y="1667"/>
                          <a:pt x="121" y="1667"/>
                        </a:cubicBezTo>
                        <a:cubicBezTo>
                          <a:pt x="213" y="1667"/>
                          <a:pt x="326" y="1604"/>
                          <a:pt x="390" y="1519"/>
                        </a:cubicBezTo>
                        <a:cubicBezTo>
                          <a:pt x="446" y="1427"/>
                          <a:pt x="474" y="1314"/>
                          <a:pt x="446" y="1137"/>
                        </a:cubicBezTo>
                        <a:lnTo>
                          <a:pt x="446" y="1108"/>
                        </a:lnTo>
                        <a:lnTo>
                          <a:pt x="446" y="960"/>
                        </a:lnTo>
                        <a:cubicBezTo>
                          <a:pt x="446" y="932"/>
                          <a:pt x="474" y="932"/>
                          <a:pt x="503" y="896"/>
                        </a:cubicBezTo>
                        <a:lnTo>
                          <a:pt x="531" y="896"/>
                        </a:lnTo>
                        <a:lnTo>
                          <a:pt x="566" y="811"/>
                        </a:lnTo>
                        <a:lnTo>
                          <a:pt x="531" y="811"/>
                        </a:lnTo>
                        <a:cubicBezTo>
                          <a:pt x="474" y="783"/>
                          <a:pt x="446" y="691"/>
                          <a:pt x="446" y="578"/>
                        </a:cubicBezTo>
                        <a:cubicBezTo>
                          <a:pt x="446" y="542"/>
                          <a:pt x="446" y="514"/>
                          <a:pt x="474" y="458"/>
                        </a:cubicBezTo>
                        <a:lnTo>
                          <a:pt x="474" y="252"/>
                        </a:lnTo>
                        <a:cubicBezTo>
                          <a:pt x="474" y="160"/>
                          <a:pt x="418" y="76"/>
                          <a:pt x="354" y="47"/>
                        </a:cubicBezTo>
                        <a:cubicBezTo>
                          <a:pt x="314" y="22"/>
                          <a:pt x="288" y="0"/>
                          <a:pt x="256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079" name="Google Shape;2079;g34fee0a54b2_7_117"/>
                <p:cNvGrpSpPr/>
                <p:nvPr/>
              </p:nvGrpSpPr>
              <p:grpSpPr>
                <a:xfrm>
                  <a:off x="3990034" y="875467"/>
                  <a:ext cx="568881" cy="224794"/>
                  <a:chOff x="300879" y="4170864"/>
                  <a:chExt cx="505357" cy="199693"/>
                </a:xfrm>
              </p:grpSpPr>
              <p:sp>
                <p:nvSpPr>
                  <p:cNvPr id="2080" name="Google Shape;2080;g34fee0a54b2_7_117"/>
                  <p:cNvSpPr/>
                  <p:nvPr/>
                </p:nvSpPr>
                <p:spPr>
                  <a:xfrm>
                    <a:off x="518149" y="4197063"/>
                    <a:ext cx="71544" cy="1117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80" h="1062" extrusionOk="0">
                        <a:moveTo>
                          <a:pt x="57" y="0"/>
                        </a:moveTo>
                        <a:lnTo>
                          <a:pt x="1" y="57"/>
                        </a:lnTo>
                        <a:lnTo>
                          <a:pt x="531" y="616"/>
                        </a:lnTo>
                        <a:lnTo>
                          <a:pt x="1" y="1005"/>
                        </a:lnTo>
                        <a:lnTo>
                          <a:pt x="57" y="1061"/>
                        </a:lnTo>
                        <a:lnTo>
                          <a:pt x="680" y="651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081" name="Google Shape;2081;g34fee0a54b2_7_117"/>
                  <p:cNvSpPr/>
                  <p:nvPr/>
                </p:nvSpPr>
                <p:spPr>
                  <a:xfrm>
                    <a:off x="568021" y="4197063"/>
                    <a:ext cx="71544" cy="1117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80" h="1062" extrusionOk="0">
                        <a:moveTo>
                          <a:pt x="57" y="0"/>
                        </a:moveTo>
                        <a:lnTo>
                          <a:pt x="1" y="57"/>
                        </a:lnTo>
                        <a:lnTo>
                          <a:pt x="531" y="616"/>
                        </a:lnTo>
                        <a:lnTo>
                          <a:pt x="1" y="1005"/>
                        </a:lnTo>
                        <a:lnTo>
                          <a:pt x="57" y="1061"/>
                        </a:lnTo>
                        <a:lnTo>
                          <a:pt x="680" y="651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082" name="Google Shape;2082;g34fee0a54b2_7_117"/>
                  <p:cNvSpPr/>
                  <p:nvPr/>
                </p:nvSpPr>
                <p:spPr>
                  <a:xfrm>
                    <a:off x="623794" y="4170864"/>
                    <a:ext cx="64811" cy="1878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6" h="1785" extrusionOk="0">
                        <a:moveTo>
                          <a:pt x="286" y="1"/>
                        </a:moveTo>
                        <a:cubicBezTo>
                          <a:pt x="268" y="1"/>
                          <a:pt x="251" y="5"/>
                          <a:pt x="234" y="16"/>
                        </a:cubicBezTo>
                        <a:lnTo>
                          <a:pt x="262" y="101"/>
                        </a:lnTo>
                        <a:lnTo>
                          <a:pt x="354" y="101"/>
                        </a:lnTo>
                        <a:cubicBezTo>
                          <a:pt x="383" y="157"/>
                          <a:pt x="411" y="221"/>
                          <a:pt x="439" y="278"/>
                        </a:cubicBezTo>
                        <a:cubicBezTo>
                          <a:pt x="439" y="334"/>
                          <a:pt x="411" y="398"/>
                          <a:pt x="411" y="483"/>
                        </a:cubicBezTo>
                        <a:cubicBezTo>
                          <a:pt x="411" y="511"/>
                          <a:pt x="383" y="575"/>
                          <a:pt x="383" y="631"/>
                        </a:cubicBezTo>
                        <a:cubicBezTo>
                          <a:pt x="383" y="723"/>
                          <a:pt x="411" y="836"/>
                          <a:pt x="467" y="900"/>
                        </a:cubicBezTo>
                        <a:cubicBezTo>
                          <a:pt x="439" y="928"/>
                          <a:pt x="411" y="957"/>
                          <a:pt x="411" y="985"/>
                        </a:cubicBezTo>
                        <a:cubicBezTo>
                          <a:pt x="383" y="1077"/>
                          <a:pt x="383" y="1134"/>
                          <a:pt x="383" y="1190"/>
                        </a:cubicBezTo>
                        <a:lnTo>
                          <a:pt x="411" y="1218"/>
                        </a:lnTo>
                        <a:cubicBezTo>
                          <a:pt x="411" y="1367"/>
                          <a:pt x="411" y="1487"/>
                          <a:pt x="354" y="1572"/>
                        </a:cubicBezTo>
                        <a:cubicBezTo>
                          <a:pt x="308" y="1639"/>
                          <a:pt x="218" y="1687"/>
                          <a:pt x="139" y="1687"/>
                        </a:cubicBezTo>
                        <a:cubicBezTo>
                          <a:pt x="109" y="1687"/>
                          <a:pt x="81" y="1680"/>
                          <a:pt x="57" y="1664"/>
                        </a:cubicBezTo>
                        <a:lnTo>
                          <a:pt x="1" y="1721"/>
                        </a:lnTo>
                        <a:cubicBezTo>
                          <a:pt x="57" y="1749"/>
                          <a:pt x="85" y="1784"/>
                          <a:pt x="142" y="1784"/>
                        </a:cubicBezTo>
                        <a:cubicBezTo>
                          <a:pt x="234" y="1784"/>
                          <a:pt x="354" y="1721"/>
                          <a:pt x="411" y="1636"/>
                        </a:cubicBezTo>
                        <a:cubicBezTo>
                          <a:pt x="467" y="1516"/>
                          <a:pt x="496" y="1395"/>
                          <a:pt x="467" y="1218"/>
                        </a:cubicBezTo>
                        <a:lnTo>
                          <a:pt x="467" y="1190"/>
                        </a:lnTo>
                        <a:lnTo>
                          <a:pt x="467" y="1013"/>
                        </a:lnTo>
                        <a:cubicBezTo>
                          <a:pt x="496" y="985"/>
                          <a:pt x="496" y="985"/>
                          <a:pt x="531" y="957"/>
                        </a:cubicBezTo>
                        <a:lnTo>
                          <a:pt x="588" y="957"/>
                        </a:lnTo>
                        <a:lnTo>
                          <a:pt x="616" y="865"/>
                        </a:lnTo>
                        <a:lnTo>
                          <a:pt x="588" y="865"/>
                        </a:lnTo>
                        <a:cubicBezTo>
                          <a:pt x="496" y="836"/>
                          <a:pt x="467" y="723"/>
                          <a:pt x="467" y="631"/>
                        </a:cubicBezTo>
                        <a:cubicBezTo>
                          <a:pt x="467" y="575"/>
                          <a:pt x="496" y="546"/>
                          <a:pt x="496" y="483"/>
                        </a:cubicBezTo>
                        <a:cubicBezTo>
                          <a:pt x="496" y="426"/>
                          <a:pt x="531" y="334"/>
                          <a:pt x="531" y="249"/>
                        </a:cubicBezTo>
                        <a:cubicBezTo>
                          <a:pt x="496" y="193"/>
                          <a:pt x="467" y="101"/>
                          <a:pt x="383" y="44"/>
                        </a:cubicBezTo>
                        <a:cubicBezTo>
                          <a:pt x="363" y="24"/>
                          <a:pt x="326" y="1"/>
                          <a:pt x="286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083" name="Google Shape;2083;g34fee0a54b2_7_117"/>
                  <p:cNvSpPr/>
                  <p:nvPr/>
                </p:nvSpPr>
                <p:spPr>
                  <a:xfrm>
                    <a:off x="725748" y="4178439"/>
                    <a:ext cx="31353" cy="1676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8" h="1593" extrusionOk="0">
                        <a:moveTo>
                          <a:pt x="93" y="0"/>
                        </a:moveTo>
                        <a:lnTo>
                          <a:pt x="1" y="29"/>
                        </a:lnTo>
                        <a:cubicBezTo>
                          <a:pt x="206" y="531"/>
                          <a:pt x="206" y="1090"/>
                          <a:pt x="1" y="1564"/>
                        </a:cubicBezTo>
                        <a:lnTo>
                          <a:pt x="93" y="1592"/>
                        </a:lnTo>
                        <a:cubicBezTo>
                          <a:pt x="298" y="1090"/>
                          <a:pt x="298" y="503"/>
                          <a:pt x="93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084" name="Google Shape;2084;g34fee0a54b2_7_117"/>
                  <p:cNvSpPr/>
                  <p:nvPr/>
                </p:nvSpPr>
                <p:spPr>
                  <a:xfrm>
                    <a:off x="765940" y="4175493"/>
                    <a:ext cx="40296" cy="1950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1854" extrusionOk="0">
                        <a:moveTo>
                          <a:pt x="121" y="0"/>
                        </a:moveTo>
                        <a:lnTo>
                          <a:pt x="29" y="28"/>
                        </a:lnTo>
                        <a:cubicBezTo>
                          <a:pt x="298" y="587"/>
                          <a:pt x="270" y="1266"/>
                          <a:pt x="1" y="1825"/>
                        </a:cubicBezTo>
                        <a:lnTo>
                          <a:pt x="64" y="1854"/>
                        </a:lnTo>
                        <a:cubicBezTo>
                          <a:pt x="383" y="1295"/>
                          <a:pt x="383" y="587"/>
                          <a:pt x="121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085" name="Google Shape;2085;g34fee0a54b2_7_117"/>
                  <p:cNvSpPr/>
                  <p:nvPr/>
                </p:nvSpPr>
                <p:spPr>
                  <a:xfrm>
                    <a:off x="419141" y="4170864"/>
                    <a:ext cx="64916" cy="1878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7" h="1785" extrusionOk="0">
                        <a:moveTo>
                          <a:pt x="331" y="1"/>
                        </a:moveTo>
                        <a:cubicBezTo>
                          <a:pt x="291" y="1"/>
                          <a:pt x="254" y="24"/>
                          <a:pt x="234" y="44"/>
                        </a:cubicBezTo>
                        <a:cubicBezTo>
                          <a:pt x="149" y="101"/>
                          <a:pt x="114" y="193"/>
                          <a:pt x="86" y="249"/>
                        </a:cubicBezTo>
                        <a:cubicBezTo>
                          <a:pt x="86" y="334"/>
                          <a:pt x="114" y="426"/>
                          <a:pt x="114" y="483"/>
                        </a:cubicBezTo>
                        <a:cubicBezTo>
                          <a:pt x="114" y="546"/>
                          <a:pt x="149" y="575"/>
                          <a:pt x="149" y="631"/>
                        </a:cubicBezTo>
                        <a:cubicBezTo>
                          <a:pt x="149" y="723"/>
                          <a:pt x="114" y="836"/>
                          <a:pt x="29" y="865"/>
                        </a:cubicBezTo>
                        <a:lnTo>
                          <a:pt x="1" y="865"/>
                        </a:lnTo>
                        <a:lnTo>
                          <a:pt x="29" y="957"/>
                        </a:lnTo>
                        <a:lnTo>
                          <a:pt x="86" y="957"/>
                        </a:lnTo>
                        <a:cubicBezTo>
                          <a:pt x="114" y="985"/>
                          <a:pt x="114" y="985"/>
                          <a:pt x="149" y="1013"/>
                        </a:cubicBezTo>
                        <a:lnTo>
                          <a:pt x="149" y="1190"/>
                        </a:lnTo>
                        <a:lnTo>
                          <a:pt x="114" y="1218"/>
                        </a:lnTo>
                        <a:cubicBezTo>
                          <a:pt x="114" y="1395"/>
                          <a:pt x="149" y="1516"/>
                          <a:pt x="206" y="1636"/>
                        </a:cubicBezTo>
                        <a:cubicBezTo>
                          <a:pt x="263" y="1721"/>
                          <a:pt x="383" y="1784"/>
                          <a:pt x="468" y="1784"/>
                        </a:cubicBezTo>
                        <a:cubicBezTo>
                          <a:pt x="531" y="1784"/>
                          <a:pt x="560" y="1749"/>
                          <a:pt x="616" y="1721"/>
                        </a:cubicBezTo>
                        <a:lnTo>
                          <a:pt x="560" y="1664"/>
                        </a:lnTo>
                        <a:cubicBezTo>
                          <a:pt x="534" y="1680"/>
                          <a:pt x="505" y="1687"/>
                          <a:pt x="475" y="1687"/>
                        </a:cubicBezTo>
                        <a:cubicBezTo>
                          <a:pt x="396" y="1687"/>
                          <a:pt x="309" y="1639"/>
                          <a:pt x="263" y="1572"/>
                        </a:cubicBezTo>
                        <a:cubicBezTo>
                          <a:pt x="206" y="1487"/>
                          <a:pt x="206" y="1367"/>
                          <a:pt x="206" y="1218"/>
                        </a:cubicBezTo>
                        <a:lnTo>
                          <a:pt x="234" y="1190"/>
                        </a:lnTo>
                        <a:cubicBezTo>
                          <a:pt x="234" y="1134"/>
                          <a:pt x="234" y="1077"/>
                          <a:pt x="206" y="985"/>
                        </a:cubicBezTo>
                        <a:cubicBezTo>
                          <a:pt x="206" y="957"/>
                          <a:pt x="178" y="928"/>
                          <a:pt x="149" y="900"/>
                        </a:cubicBezTo>
                        <a:cubicBezTo>
                          <a:pt x="206" y="836"/>
                          <a:pt x="234" y="723"/>
                          <a:pt x="234" y="631"/>
                        </a:cubicBezTo>
                        <a:cubicBezTo>
                          <a:pt x="234" y="575"/>
                          <a:pt x="206" y="511"/>
                          <a:pt x="206" y="483"/>
                        </a:cubicBezTo>
                        <a:cubicBezTo>
                          <a:pt x="206" y="398"/>
                          <a:pt x="178" y="334"/>
                          <a:pt x="178" y="278"/>
                        </a:cubicBezTo>
                        <a:cubicBezTo>
                          <a:pt x="206" y="221"/>
                          <a:pt x="234" y="157"/>
                          <a:pt x="263" y="101"/>
                        </a:cubicBezTo>
                        <a:lnTo>
                          <a:pt x="355" y="101"/>
                        </a:lnTo>
                        <a:lnTo>
                          <a:pt x="383" y="16"/>
                        </a:lnTo>
                        <a:cubicBezTo>
                          <a:pt x="366" y="5"/>
                          <a:pt x="348" y="1"/>
                          <a:pt x="331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086" name="Google Shape;2086;g34fee0a54b2_7_117"/>
                  <p:cNvSpPr/>
                  <p:nvPr/>
                </p:nvSpPr>
                <p:spPr>
                  <a:xfrm>
                    <a:off x="350751" y="4178439"/>
                    <a:ext cx="31353" cy="1676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8" h="1593" extrusionOk="0">
                        <a:moveTo>
                          <a:pt x="205" y="0"/>
                        </a:moveTo>
                        <a:cubicBezTo>
                          <a:pt x="0" y="503"/>
                          <a:pt x="0" y="1090"/>
                          <a:pt x="205" y="1592"/>
                        </a:cubicBezTo>
                        <a:lnTo>
                          <a:pt x="297" y="1564"/>
                        </a:lnTo>
                        <a:cubicBezTo>
                          <a:pt x="92" y="1090"/>
                          <a:pt x="92" y="531"/>
                          <a:pt x="297" y="29"/>
                        </a:cubicBezTo>
                        <a:lnTo>
                          <a:pt x="205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087" name="Google Shape;2087;g34fee0a54b2_7_117"/>
                  <p:cNvSpPr/>
                  <p:nvPr/>
                </p:nvSpPr>
                <p:spPr>
                  <a:xfrm>
                    <a:off x="300879" y="4175493"/>
                    <a:ext cx="41033" cy="1950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0" h="1854" extrusionOk="0">
                        <a:moveTo>
                          <a:pt x="269" y="0"/>
                        </a:moveTo>
                        <a:lnTo>
                          <a:pt x="269" y="0"/>
                        </a:lnTo>
                        <a:cubicBezTo>
                          <a:pt x="0" y="587"/>
                          <a:pt x="0" y="1295"/>
                          <a:pt x="325" y="1854"/>
                        </a:cubicBezTo>
                        <a:lnTo>
                          <a:pt x="389" y="1825"/>
                        </a:lnTo>
                        <a:cubicBezTo>
                          <a:pt x="120" y="1266"/>
                          <a:pt x="92" y="587"/>
                          <a:pt x="354" y="28"/>
                        </a:cubicBezTo>
                        <a:lnTo>
                          <a:pt x="269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088" name="Google Shape;2088;g34fee0a54b2_7_117"/>
            <p:cNvGrpSpPr/>
            <p:nvPr/>
          </p:nvGrpSpPr>
          <p:grpSpPr>
            <a:xfrm>
              <a:off x="-3595519" y="625572"/>
              <a:ext cx="1789389" cy="838686"/>
              <a:chOff x="-4182419" y="20072"/>
              <a:chExt cx="1789389" cy="838686"/>
            </a:xfrm>
          </p:grpSpPr>
          <p:grpSp>
            <p:nvGrpSpPr>
              <p:cNvPr id="2089" name="Google Shape;2089;g34fee0a54b2_7_117"/>
              <p:cNvGrpSpPr/>
              <p:nvPr/>
            </p:nvGrpSpPr>
            <p:grpSpPr>
              <a:xfrm>
                <a:off x="-3554458" y="20072"/>
                <a:ext cx="688619" cy="567201"/>
                <a:chOff x="4646862" y="1815214"/>
                <a:chExt cx="226229" cy="186340"/>
              </a:xfrm>
            </p:grpSpPr>
            <p:sp>
              <p:nvSpPr>
                <p:cNvPr id="2090" name="Google Shape;2090;g34fee0a54b2_7_117"/>
                <p:cNvSpPr/>
                <p:nvPr/>
              </p:nvSpPr>
              <p:spPr>
                <a:xfrm>
                  <a:off x="4646862" y="1841622"/>
                  <a:ext cx="199578" cy="1599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74" h="4627" extrusionOk="0">
                      <a:moveTo>
                        <a:pt x="1" y="0"/>
                      </a:moveTo>
                      <a:lnTo>
                        <a:pt x="1" y="4627"/>
                      </a:lnTo>
                      <a:lnTo>
                        <a:pt x="5774" y="4627"/>
                      </a:lnTo>
                      <a:lnTo>
                        <a:pt x="5774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1" name="Google Shape;2091;g34fee0a54b2_7_117"/>
                <p:cNvSpPr/>
                <p:nvPr/>
              </p:nvSpPr>
              <p:spPr>
                <a:xfrm>
                  <a:off x="4673271" y="1815214"/>
                  <a:ext cx="199820" cy="1599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81" h="4627" extrusionOk="0">
                      <a:moveTo>
                        <a:pt x="1" y="0"/>
                      </a:moveTo>
                      <a:lnTo>
                        <a:pt x="1" y="4627"/>
                      </a:lnTo>
                      <a:lnTo>
                        <a:pt x="5781" y="4627"/>
                      </a:lnTo>
                      <a:lnTo>
                        <a:pt x="5781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2" name="Google Shape;2092;g34fee0a54b2_7_117"/>
                <p:cNvSpPr/>
                <p:nvPr/>
              </p:nvSpPr>
              <p:spPr>
                <a:xfrm>
                  <a:off x="4844441" y="1827415"/>
                  <a:ext cx="16418" cy="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5" h="115" extrusionOk="0">
                      <a:moveTo>
                        <a:pt x="1" y="1"/>
                      </a:moveTo>
                      <a:lnTo>
                        <a:pt x="1" y="114"/>
                      </a:lnTo>
                      <a:lnTo>
                        <a:pt x="475" y="114"/>
                      </a:lnTo>
                      <a:lnTo>
                        <a:pt x="475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3" name="Google Shape;2093;g34fee0a54b2_7_117"/>
                <p:cNvSpPr/>
                <p:nvPr/>
              </p:nvSpPr>
              <p:spPr>
                <a:xfrm>
                  <a:off x="4735386" y="1827415"/>
                  <a:ext cx="90768" cy="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26" h="115" extrusionOk="0">
                      <a:moveTo>
                        <a:pt x="1" y="1"/>
                      </a:moveTo>
                      <a:lnTo>
                        <a:pt x="1" y="114"/>
                      </a:lnTo>
                      <a:lnTo>
                        <a:pt x="2625" y="114"/>
                      </a:lnTo>
                      <a:lnTo>
                        <a:pt x="2625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4" name="Google Shape;2094;g34fee0a54b2_7_117"/>
                <p:cNvSpPr/>
                <p:nvPr/>
              </p:nvSpPr>
              <p:spPr>
                <a:xfrm>
                  <a:off x="4843473" y="1847740"/>
                  <a:ext cx="3940" cy="264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" h="765" extrusionOk="0">
                      <a:moveTo>
                        <a:pt x="1" y="0"/>
                      </a:moveTo>
                      <a:lnTo>
                        <a:pt x="1" y="764"/>
                      </a:lnTo>
                      <a:lnTo>
                        <a:pt x="114" y="764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5" name="Google Shape;2095;g34fee0a54b2_7_117"/>
                <p:cNvSpPr/>
                <p:nvPr/>
              </p:nvSpPr>
              <p:spPr>
                <a:xfrm>
                  <a:off x="4843473" y="1886350"/>
                  <a:ext cx="3940" cy="54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" h="1565" extrusionOk="0">
                      <a:moveTo>
                        <a:pt x="1" y="1"/>
                      </a:moveTo>
                      <a:lnTo>
                        <a:pt x="1" y="1564"/>
                      </a:lnTo>
                      <a:lnTo>
                        <a:pt x="114" y="1564"/>
                      </a:lnTo>
                      <a:lnTo>
                        <a:pt x="114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6" name="Google Shape;2096;g34fee0a54b2_7_117"/>
                <p:cNvSpPr/>
                <p:nvPr/>
              </p:nvSpPr>
              <p:spPr>
                <a:xfrm>
                  <a:off x="4855710" y="1904705"/>
                  <a:ext cx="3940" cy="183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" h="532" extrusionOk="0">
                      <a:moveTo>
                        <a:pt x="0" y="0"/>
                      </a:moveTo>
                      <a:lnTo>
                        <a:pt x="0" y="531"/>
                      </a:lnTo>
                      <a:lnTo>
                        <a:pt x="114" y="531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097" name="Google Shape;2097;g34fee0a54b2_7_117"/>
              <p:cNvGrpSpPr/>
              <p:nvPr/>
            </p:nvGrpSpPr>
            <p:grpSpPr>
              <a:xfrm>
                <a:off x="-4182419" y="71225"/>
                <a:ext cx="1789389" cy="787533"/>
                <a:chOff x="4802651" y="2120880"/>
                <a:chExt cx="587860" cy="258725"/>
              </a:xfrm>
            </p:grpSpPr>
            <p:sp>
              <p:nvSpPr>
                <p:cNvPr id="2098" name="Google Shape;2098;g34fee0a54b2_7_117"/>
                <p:cNvSpPr/>
                <p:nvPr/>
              </p:nvSpPr>
              <p:spPr>
                <a:xfrm>
                  <a:off x="4820971" y="2152404"/>
                  <a:ext cx="538972" cy="22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593" h="6453" extrusionOk="0">
                      <a:moveTo>
                        <a:pt x="15388" y="1"/>
                      </a:moveTo>
                      <a:lnTo>
                        <a:pt x="11235" y="6042"/>
                      </a:lnTo>
                      <a:lnTo>
                        <a:pt x="8228" y="2180"/>
                      </a:lnTo>
                      <a:lnTo>
                        <a:pt x="5101" y="6071"/>
                      </a:lnTo>
                      <a:lnTo>
                        <a:pt x="2420" y="2774"/>
                      </a:lnTo>
                      <a:lnTo>
                        <a:pt x="1" y="5865"/>
                      </a:lnTo>
                      <a:lnTo>
                        <a:pt x="178" y="6014"/>
                      </a:lnTo>
                      <a:lnTo>
                        <a:pt x="2420" y="3156"/>
                      </a:lnTo>
                      <a:lnTo>
                        <a:pt x="5101" y="6424"/>
                      </a:lnTo>
                      <a:lnTo>
                        <a:pt x="8228" y="2562"/>
                      </a:lnTo>
                      <a:lnTo>
                        <a:pt x="11235" y="6453"/>
                      </a:lnTo>
                      <a:lnTo>
                        <a:pt x="15593" y="121"/>
                      </a:lnTo>
                      <a:lnTo>
                        <a:pt x="15388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9" name="Google Shape;2099;g34fee0a54b2_7_117"/>
                <p:cNvSpPr/>
                <p:nvPr/>
              </p:nvSpPr>
              <p:spPr>
                <a:xfrm>
                  <a:off x="4802651" y="2335811"/>
                  <a:ext cx="42826" cy="437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9" h="1267" extrusionOk="0">
                      <a:moveTo>
                        <a:pt x="623" y="1"/>
                      </a:moveTo>
                      <a:cubicBezTo>
                        <a:pt x="269" y="1"/>
                        <a:pt x="0" y="262"/>
                        <a:pt x="0" y="616"/>
                      </a:cubicBezTo>
                      <a:cubicBezTo>
                        <a:pt x="0" y="970"/>
                        <a:pt x="269" y="1267"/>
                        <a:pt x="623" y="1267"/>
                      </a:cubicBezTo>
                      <a:cubicBezTo>
                        <a:pt x="977" y="1267"/>
                        <a:pt x="1238" y="970"/>
                        <a:pt x="1238" y="616"/>
                      </a:cubicBezTo>
                      <a:cubicBezTo>
                        <a:pt x="1238" y="262"/>
                        <a:pt x="977" y="1"/>
                        <a:pt x="623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0" name="Google Shape;2100;g34fee0a54b2_7_117"/>
                <p:cNvSpPr/>
                <p:nvPr/>
              </p:nvSpPr>
              <p:spPr>
                <a:xfrm>
                  <a:off x="4981875" y="2346077"/>
                  <a:ext cx="33805" cy="33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8" h="970" extrusionOk="0">
                      <a:moveTo>
                        <a:pt x="475" y="1"/>
                      </a:moveTo>
                      <a:cubicBezTo>
                        <a:pt x="213" y="1"/>
                        <a:pt x="1" y="206"/>
                        <a:pt x="1" y="468"/>
                      </a:cubicBezTo>
                      <a:cubicBezTo>
                        <a:pt x="1" y="736"/>
                        <a:pt x="213" y="970"/>
                        <a:pt x="475" y="970"/>
                      </a:cubicBezTo>
                      <a:cubicBezTo>
                        <a:pt x="744" y="970"/>
                        <a:pt x="977" y="736"/>
                        <a:pt x="977" y="468"/>
                      </a:cubicBezTo>
                      <a:cubicBezTo>
                        <a:pt x="977" y="206"/>
                        <a:pt x="744" y="1"/>
                        <a:pt x="4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1" name="Google Shape;2101;g34fee0a54b2_7_117"/>
                <p:cNvSpPr/>
                <p:nvPr/>
              </p:nvSpPr>
              <p:spPr>
                <a:xfrm>
                  <a:off x="5191932" y="2346077"/>
                  <a:ext cx="33528" cy="33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0" h="970" extrusionOk="0">
                      <a:moveTo>
                        <a:pt x="468" y="1"/>
                      </a:moveTo>
                      <a:cubicBezTo>
                        <a:pt x="206" y="1"/>
                        <a:pt x="1" y="206"/>
                        <a:pt x="1" y="468"/>
                      </a:cubicBezTo>
                      <a:cubicBezTo>
                        <a:pt x="1" y="736"/>
                        <a:pt x="206" y="970"/>
                        <a:pt x="468" y="970"/>
                      </a:cubicBezTo>
                      <a:cubicBezTo>
                        <a:pt x="736" y="970"/>
                        <a:pt x="970" y="736"/>
                        <a:pt x="970" y="468"/>
                      </a:cubicBezTo>
                      <a:cubicBezTo>
                        <a:pt x="970" y="206"/>
                        <a:pt x="736" y="1"/>
                        <a:pt x="468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2" name="Google Shape;2102;g34fee0a54b2_7_117"/>
                <p:cNvSpPr/>
                <p:nvPr/>
              </p:nvSpPr>
              <p:spPr>
                <a:xfrm>
                  <a:off x="5340600" y="2138232"/>
                  <a:ext cx="33805" cy="33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8" h="970" extrusionOk="0">
                      <a:moveTo>
                        <a:pt x="475" y="1"/>
                      </a:moveTo>
                      <a:cubicBezTo>
                        <a:pt x="206" y="1"/>
                        <a:pt x="1" y="206"/>
                        <a:pt x="1" y="467"/>
                      </a:cubicBezTo>
                      <a:cubicBezTo>
                        <a:pt x="1" y="736"/>
                        <a:pt x="206" y="970"/>
                        <a:pt x="475" y="970"/>
                      </a:cubicBezTo>
                      <a:cubicBezTo>
                        <a:pt x="737" y="970"/>
                        <a:pt x="977" y="736"/>
                        <a:pt x="977" y="467"/>
                      </a:cubicBezTo>
                      <a:cubicBezTo>
                        <a:pt x="977" y="206"/>
                        <a:pt x="737" y="1"/>
                        <a:pt x="4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3" name="Google Shape;2103;g34fee0a54b2_7_117"/>
                <p:cNvSpPr/>
                <p:nvPr/>
              </p:nvSpPr>
              <p:spPr>
                <a:xfrm>
                  <a:off x="4882118" y="2231906"/>
                  <a:ext cx="44796" cy="447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6" h="1295" extrusionOk="0">
                      <a:moveTo>
                        <a:pt x="651" y="0"/>
                      </a:moveTo>
                      <a:cubicBezTo>
                        <a:pt x="298" y="0"/>
                        <a:pt x="0" y="297"/>
                        <a:pt x="0" y="651"/>
                      </a:cubicBezTo>
                      <a:cubicBezTo>
                        <a:pt x="0" y="1005"/>
                        <a:pt x="298" y="1295"/>
                        <a:pt x="651" y="1295"/>
                      </a:cubicBezTo>
                      <a:cubicBezTo>
                        <a:pt x="1005" y="1295"/>
                        <a:pt x="1295" y="1005"/>
                        <a:pt x="1295" y="651"/>
                      </a:cubicBezTo>
                      <a:cubicBezTo>
                        <a:pt x="1295" y="297"/>
                        <a:pt x="1005" y="0"/>
                        <a:pt x="65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4" name="Google Shape;2104;g34fee0a54b2_7_117"/>
                <p:cNvSpPr/>
                <p:nvPr/>
              </p:nvSpPr>
              <p:spPr>
                <a:xfrm>
                  <a:off x="5088995" y="2213551"/>
                  <a:ext cx="38678" cy="386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9" h="1119" extrusionOk="0">
                      <a:moveTo>
                        <a:pt x="559" y="0"/>
                      </a:moveTo>
                      <a:cubicBezTo>
                        <a:pt x="234" y="0"/>
                        <a:pt x="0" y="262"/>
                        <a:pt x="0" y="559"/>
                      </a:cubicBezTo>
                      <a:cubicBezTo>
                        <a:pt x="0" y="885"/>
                        <a:pt x="234" y="1118"/>
                        <a:pt x="559" y="1118"/>
                      </a:cubicBezTo>
                      <a:cubicBezTo>
                        <a:pt x="856" y="1118"/>
                        <a:pt x="1118" y="885"/>
                        <a:pt x="1118" y="559"/>
                      </a:cubicBezTo>
                      <a:cubicBezTo>
                        <a:pt x="1118" y="262"/>
                        <a:pt x="856" y="0"/>
                        <a:pt x="559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5" name="Google Shape;2105;g34fee0a54b2_7_117"/>
                <p:cNvSpPr/>
                <p:nvPr/>
              </p:nvSpPr>
              <p:spPr>
                <a:xfrm>
                  <a:off x="5323248" y="2120880"/>
                  <a:ext cx="67263" cy="67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6" h="1946" extrusionOk="0">
                      <a:moveTo>
                        <a:pt x="977" y="113"/>
                      </a:moveTo>
                      <a:cubicBezTo>
                        <a:pt x="1444" y="113"/>
                        <a:pt x="1833" y="503"/>
                        <a:pt x="1833" y="969"/>
                      </a:cubicBezTo>
                      <a:cubicBezTo>
                        <a:pt x="1833" y="1443"/>
                        <a:pt x="1444" y="1825"/>
                        <a:pt x="977" y="1825"/>
                      </a:cubicBezTo>
                      <a:cubicBezTo>
                        <a:pt x="503" y="1825"/>
                        <a:pt x="121" y="1443"/>
                        <a:pt x="121" y="969"/>
                      </a:cubicBezTo>
                      <a:cubicBezTo>
                        <a:pt x="121" y="503"/>
                        <a:pt x="503" y="113"/>
                        <a:pt x="977" y="113"/>
                      </a:cubicBezTo>
                      <a:close/>
                      <a:moveTo>
                        <a:pt x="977" y="0"/>
                      </a:moveTo>
                      <a:cubicBezTo>
                        <a:pt x="446" y="0"/>
                        <a:pt x="1" y="439"/>
                        <a:pt x="1" y="969"/>
                      </a:cubicBezTo>
                      <a:cubicBezTo>
                        <a:pt x="1" y="1500"/>
                        <a:pt x="446" y="1946"/>
                        <a:pt x="977" y="1946"/>
                      </a:cubicBezTo>
                      <a:cubicBezTo>
                        <a:pt x="1507" y="1946"/>
                        <a:pt x="1946" y="1500"/>
                        <a:pt x="1946" y="969"/>
                      </a:cubicBezTo>
                      <a:cubicBezTo>
                        <a:pt x="1946" y="439"/>
                        <a:pt x="1507" y="0"/>
                        <a:pt x="97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grpSp>
        <p:nvGrpSpPr>
          <p:cNvPr id="2106" name="Google Shape;2106;g34fee0a54b2_7_117"/>
          <p:cNvGrpSpPr/>
          <p:nvPr/>
        </p:nvGrpSpPr>
        <p:grpSpPr>
          <a:xfrm>
            <a:off x="7800012" y="924923"/>
            <a:ext cx="360758" cy="258297"/>
            <a:chOff x="4992850" y="4345375"/>
            <a:chExt cx="607336" cy="638400"/>
          </a:xfrm>
        </p:grpSpPr>
        <p:sp>
          <p:nvSpPr>
            <p:cNvPr id="2107" name="Google Shape;2107;g34fee0a54b2_7_117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8" name="Google Shape;2108;g34fee0a54b2_7_117"/>
            <p:cNvSpPr/>
            <p:nvPr/>
          </p:nvSpPr>
          <p:spPr>
            <a:xfrm rot="10800000">
              <a:off x="5374286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09" name="Google Shape;2109;g34fee0a54b2_7_117"/>
          <p:cNvGrpSpPr/>
          <p:nvPr/>
        </p:nvGrpSpPr>
        <p:grpSpPr>
          <a:xfrm>
            <a:off x="7925979" y="3435347"/>
            <a:ext cx="234788" cy="188409"/>
            <a:chOff x="6428979" y="917397"/>
            <a:chExt cx="234788" cy="188409"/>
          </a:xfrm>
        </p:grpSpPr>
        <p:sp>
          <p:nvSpPr>
            <p:cNvPr id="2110" name="Google Shape;2110;g34fee0a54b2_7_117"/>
            <p:cNvSpPr/>
            <p:nvPr/>
          </p:nvSpPr>
          <p:spPr>
            <a:xfrm>
              <a:off x="6538500" y="917397"/>
              <a:ext cx="125267" cy="188409"/>
            </a:xfrm>
            <a:custGeom>
              <a:avLst/>
              <a:gdLst/>
              <a:ahLst/>
              <a:cxnLst/>
              <a:rect l="l" t="t" r="r" b="b"/>
              <a:pathLst>
                <a:path w="1480" h="2226" extrusionOk="0">
                  <a:moveTo>
                    <a:pt x="219" y="1"/>
                  </a:moveTo>
                  <a:cubicBezTo>
                    <a:pt x="174" y="1"/>
                    <a:pt x="130" y="15"/>
                    <a:pt x="93" y="39"/>
                  </a:cubicBezTo>
                  <a:cubicBezTo>
                    <a:pt x="1" y="131"/>
                    <a:pt x="1" y="280"/>
                    <a:pt x="93" y="365"/>
                  </a:cubicBezTo>
                  <a:lnTo>
                    <a:pt x="857" y="1136"/>
                  </a:lnTo>
                  <a:lnTo>
                    <a:pt x="93" y="1843"/>
                  </a:lnTo>
                  <a:cubicBezTo>
                    <a:pt x="1" y="1928"/>
                    <a:pt x="1" y="2077"/>
                    <a:pt x="93" y="2133"/>
                  </a:cubicBezTo>
                  <a:cubicBezTo>
                    <a:pt x="121" y="2197"/>
                    <a:pt x="178" y="2225"/>
                    <a:pt x="241" y="2225"/>
                  </a:cubicBezTo>
                  <a:cubicBezTo>
                    <a:pt x="298" y="2225"/>
                    <a:pt x="355" y="2197"/>
                    <a:pt x="383" y="2162"/>
                  </a:cubicBezTo>
                  <a:lnTo>
                    <a:pt x="1479" y="1164"/>
                  </a:lnTo>
                  <a:lnTo>
                    <a:pt x="383" y="75"/>
                  </a:lnTo>
                  <a:cubicBezTo>
                    <a:pt x="335" y="23"/>
                    <a:pt x="277" y="1"/>
                    <a:pt x="2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1" name="Google Shape;2111;g34fee0a54b2_7_117"/>
            <p:cNvSpPr/>
            <p:nvPr/>
          </p:nvSpPr>
          <p:spPr>
            <a:xfrm>
              <a:off x="6428979" y="917397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218" y="1"/>
                  </a:moveTo>
                  <a:cubicBezTo>
                    <a:pt x="172" y="1"/>
                    <a:pt x="126" y="15"/>
                    <a:pt x="85" y="39"/>
                  </a:cubicBezTo>
                  <a:cubicBezTo>
                    <a:pt x="0" y="131"/>
                    <a:pt x="0" y="280"/>
                    <a:pt x="85" y="365"/>
                  </a:cubicBezTo>
                  <a:lnTo>
                    <a:pt x="856" y="1136"/>
                  </a:lnTo>
                  <a:lnTo>
                    <a:pt x="85" y="1843"/>
                  </a:lnTo>
                  <a:cubicBezTo>
                    <a:pt x="0" y="1928"/>
                    <a:pt x="0" y="2077"/>
                    <a:pt x="85" y="2133"/>
                  </a:cubicBezTo>
                  <a:cubicBezTo>
                    <a:pt x="121" y="2197"/>
                    <a:pt x="177" y="2225"/>
                    <a:pt x="234" y="2225"/>
                  </a:cubicBezTo>
                  <a:cubicBezTo>
                    <a:pt x="297" y="2225"/>
                    <a:pt x="326" y="2197"/>
                    <a:pt x="382" y="2162"/>
                  </a:cubicBezTo>
                  <a:lnTo>
                    <a:pt x="1444" y="1164"/>
                  </a:lnTo>
                  <a:lnTo>
                    <a:pt x="382" y="75"/>
                  </a:lnTo>
                  <a:cubicBezTo>
                    <a:pt x="335" y="23"/>
                    <a:pt x="276" y="1"/>
                    <a:pt x="21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12" name="Google Shape;2112;g34fee0a54b2_7_117"/>
          <p:cNvSpPr/>
          <p:nvPr/>
        </p:nvSpPr>
        <p:spPr>
          <a:xfrm>
            <a:off x="5188325" y="3945500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Google Shape;2117;g34fee0a54b2_7_27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Синтаксис</a:t>
            </a:r>
            <a:endParaRPr/>
          </a:p>
        </p:txBody>
      </p:sp>
      <p:sp>
        <p:nvSpPr>
          <p:cNvPr id="2118" name="Google Shape;2118;g34fee0a54b2_7_275"/>
          <p:cNvSpPr/>
          <p:nvPr/>
        </p:nvSpPr>
        <p:spPr>
          <a:xfrm>
            <a:off x="568625" y="3744675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19" name="Google Shape;2119;g34fee0a54b2_7_2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02250" y="541475"/>
            <a:ext cx="5579749" cy="420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24" name="Google Shape;2124;g34fee0a54b2_7_301"/>
          <p:cNvGrpSpPr/>
          <p:nvPr/>
        </p:nvGrpSpPr>
        <p:grpSpPr>
          <a:xfrm>
            <a:off x="2675143" y="1063196"/>
            <a:ext cx="5546759" cy="3869182"/>
            <a:chOff x="331763" y="414153"/>
            <a:chExt cx="6903246" cy="5019697"/>
          </a:xfrm>
        </p:grpSpPr>
        <p:sp>
          <p:nvSpPr>
            <p:cNvPr id="2125" name="Google Shape;2125;g34fee0a54b2_7_301"/>
            <p:cNvSpPr/>
            <p:nvPr/>
          </p:nvSpPr>
          <p:spPr>
            <a:xfrm>
              <a:off x="2953125" y="4725150"/>
              <a:ext cx="1660725" cy="708700"/>
            </a:xfrm>
            <a:custGeom>
              <a:avLst/>
              <a:gdLst/>
              <a:ahLst/>
              <a:cxnLst/>
              <a:rect l="l" t="t" r="r" b="b"/>
              <a:pathLst>
                <a:path w="66429" h="28348" extrusionOk="0">
                  <a:moveTo>
                    <a:pt x="6889" y="1"/>
                  </a:moveTo>
                  <a:lnTo>
                    <a:pt x="1" y="28347"/>
                  </a:lnTo>
                  <a:lnTo>
                    <a:pt x="66429" y="28347"/>
                  </a:lnTo>
                  <a:lnTo>
                    <a:pt x="59475" y="1"/>
                  </a:lnTo>
                  <a:lnTo>
                    <a:pt x="33182" y="464"/>
                  </a:lnTo>
                  <a:lnTo>
                    <a:pt x="688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6" name="Google Shape;2126;g34fee0a54b2_7_301"/>
            <p:cNvSpPr/>
            <p:nvPr/>
          </p:nvSpPr>
          <p:spPr>
            <a:xfrm>
              <a:off x="331763" y="414153"/>
              <a:ext cx="6903246" cy="4353879"/>
            </a:xfrm>
            <a:custGeom>
              <a:avLst/>
              <a:gdLst/>
              <a:ahLst/>
              <a:cxnLst/>
              <a:rect l="l" t="t" r="r" b="b"/>
              <a:pathLst>
                <a:path w="248162" h="181204" extrusionOk="0">
                  <a:moveTo>
                    <a:pt x="4636" y="0"/>
                  </a:moveTo>
                  <a:cubicBezTo>
                    <a:pt x="2053" y="0"/>
                    <a:pt x="0" y="2053"/>
                    <a:pt x="0" y="4636"/>
                  </a:cubicBezTo>
                  <a:lnTo>
                    <a:pt x="0" y="176634"/>
                  </a:lnTo>
                  <a:cubicBezTo>
                    <a:pt x="0" y="179151"/>
                    <a:pt x="2053" y="181204"/>
                    <a:pt x="4636" y="181204"/>
                  </a:cubicBezTo>
                  <a:lnTo>
                    <a:pt x="243526" y="181204"/>
                  </a:lnTo>
                  <a:cubicBezTo>
                    <a:pt x="246109" y="181204"/>
                    <a:pt x="248162" y="179151"/>
                    <a:pt x="248162" y="176634"/>
                  </a:cubicBezTo>
                  <a:lnTo>
                    <a:pt x="248162" y="4636"/>
                  </a:lnTo>
                  <a:cubicBezTo>
                    <a:pt x="248162" y="2053"/>
                    <a:pt x="246109" y="0"/>
                    <a:pt x="2435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7" name="Google Shape;2127;g34fee0a54b2_7_301"/>
            <p:cNvSpPr/>
            <p:nvPr/>
          </p:nvSpPr>
          <p:spPr>
            <a:xfrm>
              <a:off x="2772650" y="5206975"/>
              <a:ext cx="2020025" cy="226875"/>
            </a:xfrm>
            <a:custGeom>
              <a:avLst/>
              <a:gdLst/>
              <a:ahLst/>
              <a:cxnLst/>
              <a:rect l="l" t="t" r="r" b="b"/>
              <a:pathLst>
                <a:path w="80801" h="9075" extrusionOk="0">
                  <a:moveTo>
                    <a:pt x="4571" y="1"/>
                  </a:moveTo>
                  <a:cubicBezTo>
                    <a:pt x="2054" y="1"/>
                    <a:pt x="1" y="2054"/>
                    <a:pt x="1" y="4570"/>
                  </a:cubicBezTo>
                  <a:cubicBezTo>
                    <a:pt x="1" y="7021"/>
                    <a:pt x="2054" y="9074"/>
                    <a:pt x="4571" y="9074"/>
                  </a:cubicBezTo>
                  <a:lnTo>
                    <a:pt x="76297" y="9074"/>
                  </a:lnTo>
                  <a:cubicBezTo>
                    <a:pt x="78814" y="9074"/>
                    <a:pt x="80801" y="7021"/>
                    <a:pt x="80801" y="4570"/>
                  </a:cubicBezTo>
                  <a:cubicBezTo>
                    <a:pt x="80801" y="2054"/>
                    <a:pt x="78814" y="1"/>
                    <a:pt x="762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28" name="Google Shape;2128;g34fee0a54b2_7_301"/>
          <p:cNvSpPr txBox="1">
            <a:spLocks noGrp="1"/>
          </p:cNvSpPr>
          <p:nvPr>
            <p:ph type="title"/>
          </p:nvPr>
        </p:nvSpPr>
        <p:spPr>
          <a:xfrm>
            <a:off x="368795" y="0"/>
            <a:ext cx="5910000" cy="10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b="0"/>
              <a:t>Как работи Suspense?</a:t>
            </a:r>
            <a:endParaRPr/>
          </a:p>
        </p:txBody>
      </p:sp>
      <p:pic>
        <p:nvPicPr>
          <p:cNvPr id="2129" name="Google Shape;2129;g34fee0a54b2_7_3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99146" y="1183200"/>
            <a:ext cx="5098749" cy="3055426"/>
          </a:xfrm>
          <a:prstGeom prst="rect">
            <a:avLst/>
          </a:prstGeom>
          <a:noFill/>
          <a:ln>
            <a:noFill/>
          </a:ln>
        </p:spPr>
      </p:pic>
      <p:sp>
        <p:nvSpPr>
          <p:cNvPr id="2130" name="Google Shape;2130;g34fee0a54b2_7_301"/>
          <p:cNvSpPr txBox="1">
            <a:spLocks noGrp="1"/>
          </p:cNvSpPr>
          <p:nvPr>
            <p:ph type="subTitle" idx="1"/>
          </p:nvPr>
        </p:nvSpPr>
        <p:spPr>
          <a:xfrm>
            <a:off x="818000" y="3070850"/>
            <a:ext cx="1536600" cy="13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Lazy </a:t>
            </a: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зареждане на компонент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9" name="Google Shape;649;p2"/>
          <p:cNvGrpSpPr/>
          <p:nvPr/>
        </p:nvGrpSpPr>
        <p:grpSpPr>
          <a:xfrm flipH="1">
            <a:off x="6126500" y="838493"/>
            <a:ext cx="2697874" cy="3765515"/>
            <a:chOff x="-5808398" y="445034"/>
            <a:chExt cx="2883268" cy="4024276"/>
          </a:xfrm>
        </p:grpSpPr>
        <p:sp>
          <p:nvSpPr>
            <p:cNvPr id="650" name="Google Shape;650;p2"/>
            <p:cNvSpPr/>
            <p:nvPr/>
          </p:nvSpPr>
          <p:spPr>
            <a:xfrm rot="2744938">
              <a:off x="-3819530" y="1542726"/>
              <a:ext cx="754654" cy="708578"/>
            </a:xfrm>
            <a:custGeom>
              <a:avLst/>
              <a:gdLst/>
              <a:ahLst/>
              <a:cxnLst/>
              <a:rect l="l" t="t" r="r" b="b"/>
              <a:pathLst>
                <a:path w="13414" h="12595" extrusionOk="0">
                  <a:moveTo>
                    <a:pt x="6393" y="1"/>
                  </a:moveTo>
                  <a:cubicBezTo>
                    <a:pt x="6010" y="1"/>
                    <a:pt x="5626" y="38"/>
                    <a:pt x="5242" y="124"/>
                  </a:cubicBezTo>
                  <a:cubicBezTo>
                    <a:pt x="2766" y="598"/>
                    <a:pt x="354" y="2515"/>
                    <a:pt x="177" y="5048"/>
                  </a:cubicBezTo>
                  <a:cubicBezTo>
                    <a:pt x="0" y="7821"/>
                    <a:pt x="3063" y="10064"/>
                    <a:pt x="5129" y="11330"/>
                  </a:cubicBezTo>
                  <a:cubicBezTo>
                    <a:pt x="6309" y="12076"/>
                    <a:pt x="7558" y="12595"/>
                    <a:pt x="8729" y="12595"/>
                  </a:cubicBezTo>
                  <a:cubicBezTo>
                    <a:pt x="9868" y="12595"/>
                    <a:pt x="10932" y="12105"/>
                    <a:pt x="11786" y="10856"/>
                  </a:cubicBezTo>
                  <a:cubicBezTo>
                    <a:pt x="13144" y="8854"/>
                    <a:pt x="13413" y="6137"/>
                    <a:pt x="12409" y="3959"/>
                  </a:cubicBezTo>
                  <a:cubicBezTo>
                    <a:pt x="11404" y="1751"/>
                    <a:pt x="9169" y="160"/>
                    <a:pt x="6749" y="11"/>
                  </a:cubicBezTo>
                  <a:cubicBezTo>
                    <a:pt x="6631" y="4"/>
                    <a:pt x="6512" y="1"/>
                    <a:pt x="63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1" name="Google Shape;651;p2"/>
            <p:cNvSpPr/>
            <p:nvPr/>
          </p:nvSpPr>
          <p:spPr>
            <a:xfrm rot="6300017">
              <a:off x="-5588098" y="1340012"/>
              <a:ext cx="2259327" cy="2189777"/>
            </a:xfrm>
            <a:custGeom>
              <a:avLst/>
              <a:gdLst/>
              <a:ahLst/>
              <a:cxnLst/>
              <a:rect l="l" t="t" r="r" b="b"/>
              <a:pathLst>
                <a:path w="34694" h="33626" extrusionOk="0">
                  <a:moveTo>
                    <a:pt x="26961" y="0"/>
                  </a:moveTo>
                  <a:cubicBezTo>
                    <a:pt x="26141" y="0"/>
                    <a:pt x="25322" y="151"/>
                    <a:pt x="24556" y="464"/>
                  </a:cubicBezTo>
                  <a:cubicBezTo>
                    <a:pt x="21698" y="1610"/>
                    <a:pt x="20134" y="4617"/>
                    <a:pt x="17835" y="6683"/>
                  </a:cubicBezTo>
                  <a:cubicBezTo>
                    <a:pt x="14743" y="9484"/>
                    <a:pt x="10676" y="9541"/>
                    <a:pt x="7223" y="11514"/>
                  </a:cubicBezTo>
                  <a:cubicBezTo>
                    <a:pt x="4217" y="13226"/>
                    <a:pt x="1712" y="16000"/>
                    <a:pt x="680" y="19332"/>
                  </a:cubicBezTo>
                  <a:cubicBezTo>
                    <a:pt x="121" y="21065"/>
                    <a:pt x="0" y="23223"/>
                    <a:pt x="382" y="25281"/>
                  </a:cubicBezTo>
                  <a:cubicBezTo>
                    <a:pt x="800" y="27432"/>
                    <a:pt x="1769" y="29441"/>
                    <a:pt x="3361" y="30679"/>
                  </a:cubicBezTo>
                  <a:cubicBezTo>
                    <a:pt x="6075" y="32748"/>
                    <a:pt x="9754" y="33625"/>
                    <a:pt x="13212" y="33625"/>
                  </a:cubicBezTo>
                  <a:cubicBezTo>
                    <a:pt x="14035" y="33625"/>
                    <a:pt x="14846" y="33576"/>
                    <a:pt x="15628" y="33480"/>
                  </a:cubicBezTo>
                  <a:cubicBezTo>
                    <a:pt x="16066" y="33417"/>
                    <a:pt x="16512" y="33360"/>
                    <a:pt x="16922" y="33268"/>
                  </a:cubicBezTo>
                  <a:cubicBezTo>
                    <a:pt x="19455" y="32801"/>
                    <a:pt x="21931" y="31768"/>
                    <a:pt x="23763" y="29971"/>
                  </a:cubicBezTo>
                  <a:cubicBezTo>
                    <a:pt x="25765" y="27998"/>
                    <a:pt x="26798" y="25840"/>
                    <a:pt x="27767" y="23251"/>
                  </a:cubicBezTo>
                  <a:cubicBezTo>
                    <a:pt x="28892" y="20273"/>
                    <a:pt x="30774" y="17676"/>
                    <a:pt x="32217" y="14846"/>
                  </a:cubicBezTo>
                  <a:cubicBezTo>
                    <a:pt x="33667" y="12045"/>
                    <a:pt x="34693" y="8805"/>
                    <a:pt x="33929" y="5742"/>
                  </a:cubicBezTo>
                  <a:cubicBezTo>
                    <a:pt x="33427" y="3768"/>
                    <a:pt x="32160" y="1964"/>
                    <a:pt x="30420" y="938"/>
                  </a:cubicBezTo>
                  <a:cubicBezTo>
                    <a:pt x="29369" y="324"/>
                    <a:pt x="28163" y="0"/>
                    <a:pt x="269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52" name="Google Shape;652;p2"/>
            <p:cNvGrpSpPr/>
            <p:nvPr/>
          </p:nvGrpSpPr>
          <p:grpSpPr>
            <a:xfrm>
              <a:off x="-5163380" y="1291096"/>
              <a:ext cx="1547505" cy="3178214"/>
              <a:chOff x="-2207555" y="876296"/>
              <a:chExt cx="1547505" cy="3178214"/>
            </a:xfrm>
          </p:grpSpPr>
          <p:grpSp>
            <p:nvGrpSpPr>
              <p:cNvPr id="653" name="Google Shape;653;p2"/>
              <p:cNvGrpSpPr/>
              <p:nvPr/>
            </p:nvGrpSpPr>
            <p:grpSpPr>
              <a:xfrm>
                <a:off x="-2207555" y="876296"/>
                <a:ext cx="1547505" cy="3178214"/>
                <a:chOff x="-6810083" y="-1297691"/>
                <a:chExt cx="5037450" cy="10345748"/>
              </a:xfrm>
            </p:grpSpPr>
            <p:sp>
              <p:nvSpPr>
                <p:cNvPr id="654" name="Google Shape;654;p2"/>
                <p:cNvSpPr/>
                <p:nvPr/>
              </p:nvSpPr>
              <p:spPr>
                <a:xfrm>
                  <a:off x="-5891066" y="-605503"/>
                  <a:ext cx="3025992" cy="1331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57" h="2841" extrusionOk="0">
                      <a:moveTo>
                        <a:pt x="3104" y="1"/>
                      </a:moveTo>
                      <a:cubicBezTo>
                        <a:pt x="2964" y="175"/>
                        <a:pt x="2740" y="226"/>
                        <a:pt x="2506" y="226"/>
                      </a:cubicBezTo>
                      <a:cubicBezTo>
                        <a:pt x="2448" y="226"/>
                        <a:pt x="2390" y="223"/>
                        <a:pt x="2332" y="218"/>
                      </a:cubicBezTo>
                      <a:cubicBezTo>
                        <a:pt x="2068" y="175"/>
                        <a:pt x="1804" y="64"/>
                        <a:pt x="1518" y="64"/>
                      </a:cubicBezTo>
                      <a:cubicBezTo>
                        <a:pt x="1495" y="63"/>
                        <a:pt x="1472" y="63"/>
                        <a:pt x="1449" y="63"/>
                      </a:cubicBezTo>
                      <a:cubicBezTo>
                        <a:pt x="1098" y="63"/>
                        <a:pt x="756" y="213"/>
                        <a:pt x="508" y="461"/>
                      </a:cubicBezTo>
                      <a:cubicBezTo>
                        <a:pt x="22" y="947"/>
                        <a:pt x="1" y="1804"/>
                        <a:pt x="440" y="2311"/>
                      </a:cubicBezTo>
                      <a:cubicBezTo>
                        <a:pt x="709" y="2606"/>
                        <a:pt x="1111" y="2760"/>
                        <a:pt x="1503" y="2760"/>
                      </a:cubicBezTo>
                      <a:cubicBezTo>
                        <a:pt x="1788" y="2760"/>
                        <a:pt x="2068" y="2679"/>
                        <a:pt x="2290" y="2512"/>
                      </a:cubicBezTo>
                      <a:lnTo>
                        <a:pt x="5372" y="2840"/>
                      </a:lnTo>
                      <a:cubicBezTo>
                        <a:pt x="5880" y="2819"/>
                        <a:pt x="6345" y="2380"/>
                        <a:pt x="6409" y="1851"/>
                      </a:cubicBezTo>
                      <a:cubicBezTo>
                        <a:pt x="6456" y="1344"/>
                        <a:pt x="6060" y="815"/>
                        <a:pt x="5552" y="704"/>
                      </a:cubicBezTo>
                      <a:cubicBezTo>
                        <a:pt x="5351" y="662"/>
                        <a:pt x="5156" y="683"/>
                        <a:pt x="4955" y="593"/>
                      </a:cubicBezTo>
                      <a:cubicBezTo>
                        <a:pt x="4759" y="530"/>
                        <a:pt x="4558" y="350"/>
                        <a:pt x="4648" y="175"/>
                      </a:cubicBezTo>
                      <a:cubicBezTo>
                        <a:pt x="4119" y="86"/>
                        <a:pt x="3633" y="64"/>
                        <a:pt x="3104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55" name="Google Shape;655;p2"/>
                <p:cNvSpPr/>
                <p:nvPr/>
              </p:nvSpPr>
              <p:spPr>
                <a:xfrm>
                  <a:off x="-4661805" y="-429293"/>
                  <a:ext cx="805588" cy="12170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19" h="2597" extrusionOk="0">
                      <a:moveTo>
                        <a:pt x="571" y="0"/>
                      </a:moveTo>
                      <a:lnTo>
                        <a:pt x="0" y="1803"/>
                      </a:lnTo>
                      <a:lnTo>
                        <a:pt x="85" y="2464"/>
                      </a:lnTo>
                      <a:lnTo>
                        <a:pt x="1718" y="2596"/>
                      </a:lnTo>
                      <a:lnTo>
                        <a:pt x="1718" y="2596"/>
                      </a:lnTo>
                      <a:lnTo>
                        <a:pt x="1586" y="2068"/>
                      </a:lnTo>
                      <a:lnTo>
                        <a:pt x="1607" y="878"/>
                      </a:lnTo>
                      <a:lnTo>
                        <a:pt x="571" y="0"/>
                      </a:lnTo>
                      <a:close/>
                    </a:path>
                  </a:pathLst>
                </a:custGeom>
                <a:solidFill>
                  <a:srgbClr val="A3484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56" name="Google Shape;656;p2"/>
                <p:cNvSpPr/>
                <p:nvPr/>
              </p:nvSpPr>
              <p:spPr>
                <a:xfrm>
                  <a:off x="-4218476" y="-119525"/>
                  <a:ext cx="359900" cy="463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2" h="989" extrusionOk="0">
                      <a:moveTo>
                        <a:pt x="349" y="0"/>
                      </a:moveTo>
                      <a:cubicBezTo>
                        <a:pt x="244" y="43"/>
                        <a:pt x="133" y="85"/>
                        <a:pt x="0" y="132"/>
                      </a:cubicBezTo>
                      <a:cubicBezTo>
                        <a:pt x="85" y="481"/>
                        <a:pt x="328" y="814"/>
                        <a:pt x="640" y="989"/>
                      </a:cubicBezTo>
                      <a:lnTo>
                        <a:pt x="661" y="265"/>
                      </a:lnTo>
                      <a:lnTo>
                        <a:pt x="349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57" name="Google Shape;657;p2"/>
                <p:cNvSpPr/>
                <p:nvPr/>
              </p:nvSpPr>
              <p:spPr>
                <a:xfrm>
                  <a:off x="-5777185" y="415673"/>
                  <a:ext cx="2961320" cy="7437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19" h="1587" extrusionOk="0">
                      <a:moveTo>
                        <a:pt x="2380" y="0"/>
                      </a:moveTo>
                      <a:cubicBezTo>
                        <a:pt x="2380" y="0"/>
                        <a:pt x="1455" y="90"/>
                        <a:pt x="1058" y="265"/>
                      </a:cubicBezTo>
                      <a:cubicBezTo>
                        <a:pt x="746" y="397"/>
                        <a:pt x="1" y="1586"/>
                        <a:pt x="1" y="1586"/>
                      </a:cubicBezTo>
                      <a:lnTo>
                        <a:pt x="6319" y="1586"/>
                      </a:lnTo>
                      <a:cubicBezTo>
                        <a:pt x="6319" y="1586"/>
                        <a:pt x="5595" y="619"/>
                        <a:pt x="5351" y="465"/>
                      </a:cubicBezTo>
                      <a:cubicBezTo>
                        <a:pt x="5087" y="312"/>
                        <a:pt x="3966" y="265"/>
                        <a:pt x="3966" y="265"/>
                      </a:cubicBezTo>
                      <a:cubicBezTo>
                        <a:pt x="3827" y="438"/>
                        <a:pt x="3651" y="503"/>
                        <a:pt x="3468" y="503"/>
                      </a:cubicBezTo>
                      <a:cubicBezTo>
                        <a:pt x="2954" y="503"/>
                        <a:pt x="2380" y="0"/>
                        <a:pt x="238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58" name="Google Shape;658;p2"/>
                <p:cNvSpPr/>
                <p:nvPr/>
              </p:nvSpPr>
              <p:spPr>
                <a:xfrm>
                  <a:off x="-4446227" y="-1297691"/>
                  <a:ext cx="1095206" cy="14494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37" h="3093" extrusionOk="0">
                      <a:moveTo>
                        <a:pt x="1228" y="0"/>
                      </a:moveTo>
                      <a:cubicBezTo>
                        <a:pt x="842" y="0"/>
                        <a:pt x="583" y="151"/>
                        <a:pt x="397" y="352"/>
                      </a:cubicBezTo>
                      <a:cubicBezTo>
                        <a:pt x="174" y="595"/>
                        <a:pt x="69" y="928"/>
                        <a:pt x="21" y="1124"/>
                      </a:cubicBezTo>
                      <a:lnTo>
                        <a:pt x="21" y="1166"/>
                      </a:lnTo>
                      <a:lnTo>
                        <a:pt x="21" y="1192"/>
                      </a:lnTo>
                      <a:lnTo>
                        <a:pt x="0" y="1192"/>
                      </a:lnTo>
                      <a:lnTo>
                        <a:pt x="0" y="1214"/>
                      </a:lnTo>
                      <a:lnTo>
                        <a:pt x="0" y="1256"/>
                      </a:lnTo>
                      <a:lnTo>
                        <a:pt x="0" y="1298"/>
                      </a:lnTo>
                      <a:lnTo>
                        <a:pt x="21" y="1367"/>
                      </a:lnTo>
                      <a:lnTo>
                        <a:pt x="418" y="2710"/>
                      </a:lnTo>
                      <a:cubicBezTo>
                        <a:pt x="418" y="2710"/>
                        <a:pt x="742" y="3093"/>
                        <a:pt x="1197" y="3093"/>
                      </a:cubicBezTo>
                      <a:cubicBezTo>
                        <a:pt x="1369" y="3093"/>
                        <a:pt x="1561" y="3037"/>
                        <a:pt x="1761" y="2884"/>
                      </a:cubicBezTo>
                      <a:cubicBezTo>
                        <a:pt x="2157" y="2578"/>
                        <a:pt x="2337" y="1721"/>
                        <a:pt x="2205" y="992"/>
                      </a:cubicBezTo>
                      <a:cubicBezTo>
                        <a:pt x="2184" y="970"/>
                        <a:pt x="2184" y="949"/>
                        <a:pt x="2184" y="928"/>
                      </a:cubicBezTo>
                      <a:lnTo>
                        <a:pt x="2184" y="902"/>
                      </a:lnTo>
                      <a:cubicBezTo>
                        <a:pt x="2157" y="881"/>
                        <a:pt x="2157" y="859"/>
                        <a:pt x="2157" y="838"/>
                      </a:cubicBezTo>
                      <a:lnTo>
                        <a:pt x="2157" y="817"/>
                      </a:lnTo>
                      <a:cubicBezTo>
                        <a:pt x="2136" y="796"/>
                        <a:pt x="2136" y="796"/>
                        <a:pt x="2136" y="770"/>
                      </a:cubicBezTo>
                      <a:cubicBezTo>
                        <a:pt x="2136" y="748"/>
                        <a:pt x="2115" y="727"/>
                        <a:pt x="2115" y="706"/>
                      </a:cubicBezTo>
                      <a:cubicBezTo>
                        <a:pt x="2025" y="463"/>
                        <a:pt x="1919" y="267"/>
                        <a:pt x="1739" y="156"/>
                      </a:cubicBezTo>
                      <a:cubicBezTo>
                        <a:pt x="1697" y="109"/>
                        <a:pt x="1655" y="88"/>
                        <a:pt x="1607" y="66"/>
                      </a:cubicBezTo>
                      <a:cubicBezTo>
                        <a:pt x="1586" y="66"/>
                        <a:pt x="1565" y="66"/>
                        <a:pt x="1544" y="45"/>
                      </a:cubicBezTo>
                      <a:cubicBezTo>
                        <a:pt x="1523" y="45"/>
                        <a:pt x="1496" y="45"/>
                        <a:pt x="1496" y="24"/>
                      </a:cubicBezTo>
                      <a:cubicBezTo>
                        <a:pt x="1433" y="24"/>
                        <a:pt x="1390" y="24"/>
                        <a:pt x="1343" y="3"/>
                      </a:cubicBezTo>
                      <a:lnTo>
                        <a:pt x="1322" y="3"/>
                      </a:lnTo>
                      <a:cubicBezTo>
                        <a:pt x="1290" y="1"/>
                        <a:pt x="1258" y="0"/>
                        <a:pt x="1228" y="0"/>
                      </a:cubicBezTo>
                      <a:close/>
                    </a:path>
                  </a:pathLst>
                </a:custGeom>
                <a:solidFill>
                  <a:srgbClr val="A3484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59" name="Google Shape;659;p2"/>
                <p:cNvSpPr/>
                <p:nvPr/>
              </p:nvSpPr>
              <p:spPr>
                <a:xfrm>
                  <a:off x="-4622438" y="-781245"/>
                  <a:ext cx="332733" cy="4283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0" h="914" extrusionOk="0">
                      <a:moveTo>
                        <a:pt x="487" y="1"/>
                      </a:moveTo>
                      <a:cubicBezTo>
                        <a:pt x="397" y="1"/>
                        <a:pt x="313" y="22"/>
                        <a:pt x="223" y="90"/>
                      </a:cubicBezTo>
                      <a:cubicBezTo>
                        <a:pt x="69" y="223"/>
                        <a:pt x="1" y="461"/>
                        <a:pt x="91" y="661"/>
                      </a:cubicBezTo>
                      <a:cubicBezTo>
                        <a:pt x="167" y="811"/>
                        <a:pt x="353" y="914"/>
                        <a:pt x="531" y="914"/>
                      </a:cubicBezTo>
                      <a:cubicBezTo>
                        <a:pt x="561" y="914"/>
                        <a:pt x="590" y="911"/>
                        <a:pt x="619" y="905"/>
                      </a:cubicBezTo>
                      <a:lnTo>
                        <a:pt x="709" y="154"/>
                      </a:lnTo>
                      <a:cubicBezTo>
                        <a:pt x="662" y="64"/>
                        <a:pt x="577" y="22"/>
                        <a:pt x="487" y="1"/>
                      </a:cubicBezTo>
                      <a:close/>
                    </a:path>
                  </a:pathLst>
                </a:custGeom>
                <a:solidFill>
                  <a:srgbClr val="A3484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60" name="Google Shape;660;p2"/>
                <p:cNvSpPr/>
                <p:nvPr/>
              </p:nvSpPr>
              <p:spPr>
                <a:xfrm>
                  <a:off x="-4436385" y="-1297691"/>
                  <a:ext cx="1001478" cy="5656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37" h="1207" extrusionOk="0">
                      <a:moveTo>
                        <a:pt x="1207" y="0"/>
                      </a:moveTo>
                      <a:cubicBezTo>
                        <a:pt x="821" y="0"/>
                        <a:pt x="562" y="151"/>
                        <a:pt x="376" y="352"/>
                      </a:cubicBezTo>
                      <a:cubicBezTo>
                        <a:pt x="153" y="595"/>
                        <a:pt x="48" y="928"/>
                        <a:pt x="0" y="1124"/>
                      </a:cubicBezTo>
                      <a:cubicBezTo>
                        <a:pt x="92" y="1178"/>
                        <a:pt x="201" y="1207"/>
                        <a:pt x="311" y="1207"/>
                      </a:cubicBezTo>
                      <a:cubicBezTo>
                        <a:pt x="385" y="1207"/>
                        <a:pt x="459" y="1194"/>
                        <a:pt x="529" y="1166"/>
                      </a:cubicBezTo>
                      <a:cubicBezTo>
                        <a:pt x="751" y="1103"/>
                        <a:pt x="904" y="949"/>
                        <a:pt x="1058" y="770"/>
                      </a:cubicBezTo>
                      <a:cubicBezTo>
                        <a:pt x="1211" y="595"/>
                        <a:pt x="1343" y="373"/>
                        <a:pt x="1433" y="156"/>
                      </a:cubicBezTo>
                      <a:cubicBezTo>
                        <a:pt x="1454" y="241"/>
                        <a:pt x="1502" y="331"/>
                        <a:pt x="1544" y="421"/>
                      </a:cubicBezTo>
                      <a:cubicBezTo>
                        <a:pt x="1655" y="616"/>
                        <a:pt x="1851" y="796"/>
                        <a:pt x="2073" y="817"/>
                      </a:cubicBezTo>
                      <a:lnTo>
                        <a:pt x="2136" y="817"/>
                      </a:lnTo>
                      <a:cubicBezTo>
                        <a:pt x="2115" y="796"/>
                        <a:pt x="2115" y="796"/>
                        <a:pt x="2115" y="770"/>
                      </a:cubicBezTo>
                      <a:cubicBezTo>
                        <a:pt x="2115" y="748"/>
                        <a:pt x="2094" y="727"/>
                        <a:pt x="2094" y="706"/>
                      </a:cubicBezTo>
                      <a:cubicBezTo>
                        <a:pt x="2004" y="463"/>
                        <a:pt x="1898" y="267"/>
                        <a:pt x="1718" y="156"/>
                      </a:cubicBezTo>
                      <a:cubicBezTo>
                        <a:pt x="1676" y="109"/>
                        <a:pt x="1634" y="88"/>
                        <a:pt x="1586" y="66"/>
                      </a:cubicBezTo>
                      <a:cubicBezTo>
                        <a:pt x="1565" y="66"/>
                        <a:pt x="1544" y="66"/>
                        <a:pt x="1523" y="45"/>
                      </a:cubicBezTo>
                      <a:cubicBezTo>
                        <a:pt x="1502" y="45"/>
                        <a:pt x="1475" y="45"/>
                        <a:pt x="1475" y="24"/>
                      </a:cubicBezTo>
                      <a:cubicBezTo>
                        <a:pt x="1412" y="24"/>
                        <a:pt x="1369" y="24"/>
                        <a:pt x="1322" y="3"/>
                      </a:cubicBezTo>
                      <a:lnTo>
                        <a:pt x="1301" y="3"/>
                      </a:lnTo>
                      <a:cubicBezTo>
                        <a:pt x="1269" y="1"/>
                        <a:pt x="1237" y="0"/>
                        <a:pt x="120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61" name="Google Shape;661;p2"/>
                <p:cNvSpPr/>
                <p:nvPr/>
              </p:nvSpPr>
              <p:spPr>
                <a:xfrm>
                  <a:off x="-3608755" y="8096285"/>
                  <a:ext cx="1836122" cy="951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8" h="2031" extrusionOk="0">
                      <a:moveTo>
                        <a:pt x="0" y="1"/>
                      </a:moveTo>
                      <a:lnTo>
                        <a:pt x="217" y="2031"/>
                      </a:lnTo>
                      <a:lnTo>
                        <a:pt x="3918" y="2031"/>
                      </a:lnTo>
                      <a:cubicBezTo>
                        <a:pt x="3918" y="1740"/>
                        <a:pt x="3764" y="1502"/>
                        <a:pt x="3542" y="1370"/>
                      </a:cubicBezTo>
                      <a:cubicBezTo>
                        <a:pt x="3347" y="1212"/>
                        <a:pt x="3082" y="1169"/>
                        <a:pt x="2860" y="1106"/>
                      </a:cubicBezTo>
                      <a:cubicBezTo>
                        <a:pt x="2617" y="1058"/>
                        <a:pt x="2379" y="974"/>
                        <a:pt x="2178" y="815"/>
                      </a:cubicBezTo>
                      <a:cubicBezTo>
                        <a:pt x="1956" y="619"/>
                        <a:pt x="1850" y="334"/>
                        <a:pt x="1824" y="22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62" name="Google Shape;662;p2"/>
                <p:cNvSpPr/>
                <p:nvPr/>
              </p:nvSpPr>
              <p:spPr>
                <a:xfrm>
                  <a:off x="-6128670" y="8096285"/>
                  <a:ext cx="1900794" cy="951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56" h="2031" extrusionOk="0">
                      <a:moveTo>
                        <a:pt x="460" y="1"/>
                      </a:moveTo>
                      <a:lnTo>
                        <a:pt x="0" y="2031"/>
                      </a:lnTo>
                      <a:lnTo>
                        <a:pt x="4029" y="2031"/>
                      </a:lnTo>
                      <a:cubicBezTo>
                        <a:pt x="4055" y="1740"/>
                        <a:pt x="3876" y="1502"/>
                        <a:pt x="3680" y="1370"/>
                      </a:cubicBezTo>
                      <a:cubicBezTo>
                        <a:pt x="3458" y="1212"/>
                        <a:pt x="3215" y="1169"/>
                        <a:pt x="2971" y="1106"/>
                      </a:cubicBezTo>
                      <a:cubicBezTo>
                        <a:pt x="2734" y="1058"/>
                        <a:pt x="2490" y="974"/>
                        <a:pt x="2311" y="815"/>
                      </a:cubicBezTo>
                      <a:cubicBezTo>
                        <a:pt x="2094" y="619"/>
                        <a:pt x="1962" y="334"/>
                        <a:pt x="1962" y="22"/>
                      </a:cubicBezTo>
                      <a:lnTo>
                        <a:pt x="460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63" name="Google Shape;663;p2"/>
                <p:cNvSpPr/>
                <p:nvPr/>
              </p:nvSpPr>
              <p:spPr>
                <a:xfrm>
                  <a:off x="-6170848" y="2377887"/>
                  <a:ext cx="3778624" cy="58127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63" h="12404" extrusionOk="0">
                      <a:moveTo>
                        <a:pt x="2776" y="0"/>
                      </a:moveTo>
                      <a:cubicBezTo>
                        <a:pt x="682" y="2929"/>
                        <a:pt x="0" y="12404"/>
                        <a:pt x="0" y="12404"/>
                      </a:cubicBezTo>
                      <a:lnTo>
                        <a:pt x="2998" y="12404"/>
                      </a:lnTo>
                      <a:lnTo>
                        <a:pt x="3590" y="8460"/>
                      </a:lnTo>
                      <a:lnTo>
                        <a:pt x="3791" y="6985"/>
                      </a:lnTo>
                      <a:lnTo>
                        <a:pt x="4098" y="8814"/>
                      </a:lnTo>
                      <a:lnTo>
                        <a:pt x="4716" y="12404"/>
                      </a:lnTo>
                      <a:lnTo>
                        <a:pt x="8063" y="12404"/>
                      </a:lnTo>
                      <a:lnTo>
                        <a:pt x="5816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64" name="Google Shape;664;p2"/>
                <p:cNvSpPr/>
                <p:nvPr/>
              </p:nvSpPr>
              <p:spPr>
                <a:xfrm>
                  <a:off x="-5851231" y="2563939"/>
                  <a:ext cx="1065682" cy="56365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74" h="12028" extrusionOk="0">
                      <a:moveTo>
                        <a:pt x="2163" y="0"/>
                      </a:moveTo>
                      <a:cubicBezTo>
                        <a:pt x="1655" y="1475"/>
                        <a:pt x="952" y="4055"/>
                        <a:pt x="423" y="7952"/>
                      </a:cubicBezTo>
                      <a:cubicBezTo>
                        <a:pt x="111" y="10288"/>
                        <a:pt x="0" y="11986"/>
                        <a:pt x="0" y="12007"/>
                      </a:cubicBezTo>
                      <a:lnTo>
                        <a:pt x="111" y="12028"/>
                      </a:lnTo>
                      <a:cubicBezTo>
                        <a:pt x="111" y="12007"/>
                        <a:pt x="222" y="10288"/>
                        <a:pt x="529" y="7973"/>
                      </a:cubicBezTo>
                      <a:cubicBezTo>
                        <a:pt x="1058" y="4076"/>
                        <a:pt x="1766" y="1496"/>
                        <a:pt x="2274" y="42"/>
                      </a:cubicBezTo>
                      <a:lnTo>
                        <a:pt x="2163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65" name="Google Shape;665;p2"/>
                <p:cNvSpPr/>
                <p:nvPr/>
              </p:nvSpPr>
              <p:spPr>
                <a:xfrm>
                  <a:off x="-6810083" y="1139260"/>
                  <a:ext cx="5027543" cy="35306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28" h="7534" extrusionOk="0">
                      <a:moveTo>
                        <a:pt x="0" y="0"/>
                      </a:moveTo>
                      <a:lnTo>
                        <a:pt x="0" y="7534"/>
                      </a:lnTo>
                      <a:lnTo>
                        <a:pt x="10728" y="7534"/>
                      </a:lnTo>
                      <a:lnTo>
                        <a:pt x="10728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66" name="Google Shape;666;p2"/>
                <p:cNvSpPr/>
                <p:nvPr/>
              </p:nvSpPr>
              <p:spPr>
                <a:xfrm>
                  <a:off x="-6170848" y="999604"/>
                  <a:ext cx="528154" cy="459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7" h="981" extrusionOk="0">
                      <a:moveTo>
                        <a:pt x="635" y="1"/>
                      </a:moveTo>
                      <a:cubicBezTo>
                        <a:pt x="360" y="1"/>
                        <a:pt x="31" y="102"/>
                        <a:pt x="0" y="229"/>
                      </a:cubicBezTo>
                      <a:cubicBezTo>
                        <a:pt x="0" y="388"/>
                        <a:pt x="418" y="938"/>
                        <a:pt x="508" y="938"/>
                      </a:cubicBezTo>
                      <a:cubicBezTo>
                        <a:pt x="619" y="938"/>
                        <a:pt x="619" y="848"/>
                        <a:pt x="619" y="848"/>
                      </a:cubicBezTo>
                      <a:cubicBezTo>
                        <a:pt x="619" y="848"/>
                        <a:pt x="682" y="980"/>
                        <a:pt x="751" y="980"/>
                      </a:cubicBezTo>
                      <a:cubicBezTo>
                        <a:pt x="841" y="980"/>
                        <a:pt x="862" y="917"/>
                        <a:pt x="862" y="917"/>
                      </a:cubicBezTo>
                      <a:cubicBezTo>
                        <a:pt x="862" y="917"/>
                        <a:pt x="896" y="961"/>
                        <a:pt x="948" y="961"/>
                      </a:cubicBezTo>
                      <a:cubicBezTo>
                        <a:pt x="968" y="961"/>
                        <a:pt x="991" y="955"/>
                        <a:pt x="1015" y="938"/>
                      </a:cubicBezTo>
                      <a:cubicBezTo>
                        <a:pt x="1126" y="869"/>
                        <a:pt x="1126" y="229"/>
                        <a:pt x="973" y="97"/>
                      </a:cubicBezTo>
                      <a:cubicBezTo>
                        <a:pt x="911" y="29"/>
                        <a:pt x="780" y="1"/>
                        <a:pt x="635" y="1"/>
                      </a:cubicBezTo>
                      <a:close/>
                    </a:path>
                  </a:pathLst>
                </a:custGeom>
                <a:solidFill>
                  <a:srgbClr val="A3484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67" name="Google Shape;667;p2"/>
                <p:cNvSpPr/>
                <p:nvPr/>
              </p:nvSpPr>
              <p:spPr>
                <a:xfrm>
                  <a:off x="-5809053" y="1149101"/>
                  <a:ext cx="62329" cy="2802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3" h="598" extrusionOk="0">
                      <a:moveTo>
                        <a:pt x="69" y="0"/>
                      </a:moveTo>
                      <a:lnTo>
                        <a:pt x="0" y="42"/>
                      </a:lnTo>
                      <a:cubicBezTo>
                        <a:pt x="69" y="333"/>
                        <a:pt x="69" y="571"/>
                        <a:pt x="69" y="598"/>
                      </a:cubicBezTo>
                      <a:lnTo>
                        <a:pt x="132" y="598"/>
                      </a:lnTo>
                      <a:cubicBezTo>
                        <a:pt x="132" y="571"/>
                        <a:pt x="132" y="307"/>
                        <a:pt x="6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68" name="Google Shape;668;p2"/>
                <p:cNvSpPr/>
                <p:nvPr/>
              </p:nvSpPr>
              <p:spPr>
                <a:xfrm>
                  <a:off x="-5923403" y="1180969"/>
                  <a:ext cx="62797" cy="225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" h="482" extrusionOk="0">
                      <a:moveTo>
                        <a:pt x="70" y="1"/>
                      </a:moveTo>
                      <a:lnTo>
                        <a:pt x="1" y="43"/>
                      </a:lnTo>
                      <a:cubicBezTo>
                        <a:pt x="49" y="239"/>
                        <a:pt x="70" y="482"/>
                        <a:pt x="70" y="482"/>
                      </a:cubicBezTo>
                      <a:lnTo>
                        <a:pt x="133" y="461"/>
                      </a:lnTo>
                      <a:cubicBezTo>
                        <a:pt x="133" y="440"/>
                        <a:pt x="112" y="218"/>
                        <a:pt x="7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69" name="Google Shape;669;p2"/>
                <p:cNvSpPr/>
                <p:nvPr/>
              </p:nvSpPr>
              <p:spPr>
                <a:xfrm>
                  <a:off x="-2939995" y="999604"/>
                  <a:ext cx="528154" cy="459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7" h="981" extrusionOk="0">
                      <a:moveTo>
                        <a:pt x="642" y="1"/>
                      </a:moveTo>
                      <a:cubicBezTo>
                        <a:pt x="363" y="1"/>
                        <a:pt x="41" y="102"/>
                        <a:pt x="27" y="229"/>
                      </a:cubicBezTo>
                      <a:cubicBezTo>
                        <a:pt x="0" y="388"/>
                        <a:pt x="423" y="938"/>
                        <a:pt x="508" y="938"/>
                      </a:cubicBezTo>
                      <a:cubicBezTo>
                        <a:pt x="619" y="938"/>
                        <a:pt x="619" y="848"/>
                        <a:pt x="619" y="848"/>
                      </a:cubicBezTo>
                      <a:cubicBezTo>
                        <a:pt x="619" y="848"/>
                        <a:pt x="688" y="980"/>
                        <a:pt x="772" y="980"/>
                      </a:cubicBezTo>
                      <a:cubicBezTo>
                        <a:pt x="841" y="980"/>
                        <a:pt x="862" y="917"/>
                        <a:pt x="862" y="917"/>
                      </a:cubicBezTo>
                      <a:cubicBezTo>
                        <a:pt x="862" y="917"/>
                        <a:pt x="896" y="961"/>
                        <a:pt x="949" y="961"/>
                      </a:cubicBezTo>
                      <a:cubicBezTo>
                        <a:pt x="969" y="961"/>
                        <a:pt x="991" y="955"/>
                        <a:pt x="1016" y="938"/>
                      </a:cubicBezTo>
                      <a:cubicBezTo>
                        <a:pt x="1127" y="869"/>
                        <a:pt x="1127" y="229"/>
                        <a:pt x="994" y="97"/>
                      </a:cubicBezTo>
                      <a:cubicBezTo>
                        <a:pt x="925" y="29"/>
                        <a:pt x="790" y="1"/>
                        <a:pt x="642" y="1"/>
                      </a:cubicBezTo>
                      <a:close/>
                    </a:path>
                  </a:pathLst>
                </a:custGeom>
                <a:solidFill>
                  <a:srgbClr val="A3484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70" name="Google Shape;670;p2"/>
                <p:cNvSpPr/>
                <p:nvPr/>
              </p:nvSpPr>
              <p:spPr>
                <a:xfrm>
                  <a:off x="-2588041" y="1149101"/>
                  <a:ext cx="62329" cy="2802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3" h="598" extrusionOk="0">
                      <a:moveTo>
                        <a:pt x="69" y="0"/>
                      </a:moveTo>
                      <a:lnTo>
                        <a:pt x="0" y="42"/>
                      </a:lnTo>
                      <a:cubicBezTo>
                        <a:pt x="69" y="333"/>
                        <a:pt x="69" y="571"/>
                        <a:pt x="69" y="598"/>
                      </a:cubicBezTo>
                      <a:lnTo>
                        <a:pt x="132" y="598"/>
                      </a:lnTo>
                      <a:cubicBezTo>
                        <a:pt x="132" y="571"/>
                        <a:pt x="132" y="307"/>
                        <a:pt x="6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71" name="Google Shape;671;p2"/>
                <p:cNvSpPr/>
                <p:nvPr/>
              </p:nvSpPr>
              <p:spPr>
                <a:xfrm>
                  <a:off x="-2701922" y="1180969"/>
                  <a:ext cx="52487" cy="225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" h="482" extrusionOk="0">
                      <a:moveTo>
                        <a:pt x="48" y="1"/>
                      </a:moveTo>
                      <a:lnTo>
                        <a:pt x="0" y="43"/>
                      </a:lnTo>
                      <a:cubicBezTo>
                        <a:pt x="48" y="239"/>
                        <a:pt x="69" y="482"/>
                        <a:pt x="69" y="482"/>
                      </a:cubicBezTo>
                      <a:lnTo>
                        <a:pt x="111" y="461"/>
                      </a:lnTo>
                      <a:cubicBezTo>
                        <a:pt x="111" y="440"/>
                        <a:pt x="90" y="218"/>
                        <a:pt x="48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72" name="Google Shape;672;p2"/>
                <p:cNvSpPr/>
                <p:nvPr/>
              </p:nvSpPr>
              <p:spPr>
                <a:xfrm>
                  <a:off x="-4488405" y="-729226"/>
                  <a:ext cx="146684" cy="1241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" h="265" extrusionOk="0">
                      <a:moveTo>
                        <a:pt x="0" y="1"/>
                      </a:moveTo>
                      <a:lnTo>
                        <a:pt x="0" y="43"/>
                      </a:lnTo>
                      <a:cubicBezTo>
                        <a:pt x="69" y="43"/>
                        <a:pt x="132" y="64"/>
                        <a:pt x="180" y="112"/>
                      </a:cubicBezTo>
                      <a:cubicBezTo>
                        <a:pt x="243" y="133"/>
                        <a:pt x="264" y="196"/>
                        <a:pt x="264" y="265"/>
                      </a:cubicBezTo>
                      <a:lnTo>
                        <a:pt x="312" y="265"/>
                      </a:lnTo>
                      <a:cubicBezTo>
                        <a:pt x="312" y="196"/>
                        <a:pt x="264" y="112"/>
                        <a:pt x="222" y="64"/>
                      </a:cubicBezTo>
                      <a:cubicBezTo>
                        <a:pt x="159" y="22"/>
                        <a:pt x="90" y="1"/>
                        <a:pt x="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73" name="Google Shape;673;p2"/>
                <p:cNvSpPr/>
                <p:nvPr/>
              </p:nvSpPr>
              <p:spPr>
                <a:xfrm>
                  <a:off x="-3980860" y="-233400"/>
                  <a:ext cx="359914" cy="1626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8" h="347" extrusionOk="0">
                      <a:moveTo>
                        <a:pt x="1" y="0"/>
                      </a:moveTo>
                      <a:lnTo>
                        <a:pt x="1" y="0"/>
                      </a:lnTo>
                      <a:cubicBezTo>
                        <a:pt x="22" y="153"/>
                        <a:pt x="154" y="307"/>
                        <a:pt x="308" y="328"/>
                      </a:cubicBezTo>
                      <a:cubicBezTo>
                        <a:pt x="348" y="340"/>
                        <a:pt x="391" y="346"/>
                        <a:pt x="435" y="346"/>
                      </a:cubicBezTo>
                      <a:cubicBezTo>
                        <a:pt x="559" y="346"/>
                        <a:pt x="689" y="299"/>
                        <a:pt x="768" y="217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74" name="Google Shape;674;p2"/>
              <p:cNvGrpSpPr/>
              <p:nvPr/>
            </p:nvGrpSpPr>
            <p:grpSpPr>
              <a:xfrm>
                <a:off x="-1949281" y="1820326"/>
                <a:ext cx="1051808" cy="229363"/>
                <a:chOff x="4002795" y="1877329"/>
                <a:chExt cx="345546" cy="75352"/>
              </a:xfrm>
            </p:grpSpPr>
            <p:sp>
              <p:nvSpPr>
                <p:cNvPr id="675" name="Google Shape;675;p2"/>
                <p:cNvSpPr/>
                <p:nvPr/>
              </p:nvSpPr>
              <p:spPr>
                <a:xfrm>
                  <a:off x="4002795" y="1877329"/>
                  <a:ext cx="345546" cy="753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7" h="2180" extrusionOk="0">
                      <a:moveTo>
                        <a:pt x="0" y="0"/>
                      </a:moveTo>
                      <a:lnTo>
                        <a:pt x="0" y="2179"/>
                      </a:lnTo>
                      <a:lnTo>
                        <a:pt x="9996" y="2179"/>
                      </a:lnTo>
                      <a:lnTo>
                        <a:pt x="9996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76" name="Google Shape;676;p2"/>
                <p:cNvSpPr/>
                <p:nvPr/>
              </p:nvSpPr>
              <p:spPr>
                <a:xfrm>
                  <a:off x="4270785" y="1897619"/>
                  <a:ext cx="21569" cy="347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4" h="1005" extrusionOk="0">
                      <a:moveTo>
                        <a:pt x="559" y="0"/>
                      </a:moveTo>
                      <a:lnTo>
                        <a:pt x="1" y="595"/>
                      </a:lnTo>
                      <a:lnTo>
                        <a:pt x="559" y="1005"/>
                      </a:lnTo>
                      <a:lnTo>
                        <a:pt x="623" y="948"/>
                      </a:lnTo>
                      <a:lnTo>
                        <a:pt x="121" y="595"/>
                      </a:lnTo>
                      <a:lnTo>
                        <a:pt x="623" y="64"/>
                      </a:lnTo>
                      <a:lnTo>
                        <a:pt x="559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77" name="Google Shape;677;p2"/>
                <p:cNvSpPr/>
                <p:nvPr/>
              </p:nvSpPr>
              <p:spPr>
                <a:xfrm>
                  <a:off x="4254401" y="1897619"/>
                  <a:ext cx="22536" cy="347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2" h="1005" extrusionOk="0">
                      <a:moveTo>
                        <a:pt x="595" y="0"/>
                      </a:moveTo>
                      <a:lnTo>
                        <a:pt x="1" y="595"/>
                      </a:lnTo>
                      <a:lnTo>
                        <a:pt x="595" y="1005"/>
                      </a:lnTo>
                      <a:lnTo>
                        <a:pt x="651" y="948"/>
                      </a:lnTo>
                      <a:lnTo>
                        <a:pt x="149" y="595"/>
                      </a:lnTo>
                      <a:lnTo>
                        <a:pt x="651" y="64"/>
                      </a:lnTo>
                      <a:lnTo>
                        <a:pt x="595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78" name="Google Shape;678;p2"/>
                <p:cNvSpPr/>
                <p:nvPr/>
              </p:nvSpPr>
              <p:spPr>
                <a:xfrm>
                  <a:off x="4055854" y="1885970"/>
                  <a:ext cx="19356" cy="57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0" h="1668" extrusionOk="0">
                      <a:moveTo>
                        <a:pt x="305" y="0"/>
                      </a:moveTo>
                      <a:cubicBezTo>
                        <a:pt x="264" y="0"/>
                        <a:pt x="226" y="22"/>
                        <a:pt x="205" y="47"/>
                      </a:cubicBezTo>
                      <a:cubicBezTo>
                        <a:pt x="149" y="76"/>
                        <a:pt x="85" y="160"/>
                        <a:pt x="85" y="252"/>
                      </a:cubicBezTo>
                      <a:cubicBezTo>
                        <a:pt x="57" y="309"/>
                        <a:pt x="85" y="401"/>
                        <a:pt x="85" y="458"/>
                      </a:cubicBezTo>
                      <a:cubicBezTo>
                        <a:pt x="120" y="514"/>
                        <a:pt x="120" y="542"/>
                        <a:pt x="120" y="578"/>
                      </a:cubicBezTo>
                      <a:cubicBezTo>
                        <a:pt x="120" y="691"/>
                        <a:pt x="85" y="783"/>
                        <a:pt x="0" y="811"/>
                      </a:cubicBezTo>
                      <a:lnTo>
                        <a:pt x="28" y="896"/>
                      </a:lnTo>
                      <a:lnTo>
                        <a:pt x="57" y="896"/>
                      </a:lnTo>
                      <a:cubicBezTo>
                        <a:pt x="85" y="932"/>
                        <a:pt x="120" y="932"/>
                        <a:pt x="120" y="960"/>
                      </a:cubicBezTo>
                      <a:lnTo>
                        <a:pt x="120" y="1108"/>
                      </a:lnTo>
                      <a:lnTo>
                        <a:pt x="120" y="1137"/>
                      </a:lnTo>
                      <a:cubicBezTo>
                        <a:pt x="85" y="1314"/>
                        <a:pt x="120" y="1427"/>
                        <a:pt x="177" y="1519"/>
                      </a:cubicBezTo>
                      <a:cubicBezTo>
                        <a:pt x="234" y="1604"/>
                        <a:pt x="326" y="1667"/>
                        <a:pt x="439" y="1667"/>
                      </a:cubicBezTo>
                      <a:cubicBezTo>
                        <a:pt x="474" y="1667"/>
                        <a:pt x="531" y="1667"/>
                        <a:pt x="559" y="1639"/>
                      </a:cubicBezTo>
                      <a:lnTo>
                        <a:pt x="531" y="1547"/>
                      </a:lnTo>
                      <a:cubicBezTo>
                        <a:pt x="498" y="1567"/>
                        <a:pt x="459" y="1576"/>
                        <a:pt x="421" y="1576"/>
                      </a:cubicBezTo>
                      <a:cubicBezTo>
                        <a:pt x="352" y="1576"/>
                        <a:pt x="285" y="1545"/>
                        <a:pt x="262" y="1490"/>
                      </a:cubicBezTo>
                      <a:cubicBezTo>
                        <a:pt x="205" y="1398"/>
                        <a:pt x="177" y="1285"/>
                        <a:pt x="205" y="1137"/>
                      </a:cubicBezTo>
                      <a:lnTo>
                        <a:pt x="205" y="932"/>
                      </a:lnTo>
                      <a:cubicBezTo>
                        <a:pt x="177" y="896"/>
                        <a:pt x="149" y="868"/>
                        <a:pt x="120" y="840"/>
                      </a:cubicBezTo>
                      <a:cubicBezTo>
                        <a:pt x="177" y="783"/>
                        <a:pt x="205" y="663"/>
                        <a:pt x="205" y="578"/>
                      </a:cubicBezTo>
                      <a:cubicBezTo>
                        <a:pt x="205" y="542"/>
                        <a:pt x="205" y="486"/>
                        <a:pt x="177" y="458"/>
                      </a:cubicBezTo>
                      <a:cubicBezTo>
                        <a:pt x="177" y="366"/>
                        <a:pt x="149" y="309"/>
                        <a:pt x="177" y="252"/>
                      </a:cubicBezTo>
                      <a:cubicBezTo>
                        <a:pt x="177" y="189"/>
                        <a:pt x="205" y="132"/>
                        <a:pt x="262" y="104"/>
                      </a:cubicBezTo>
                      <a:cubicBezTo>
                        <a:pt x="262" y="90"/>
                        <a:pt x="271" y="83"/>
                        <a:pt x="283" y="83"/>
                      </a:cubicBezTo>
                      <a:cubicBezTo>
                        <a:pt x="296" y="83"/>
                        <a:pt x="311" y="90"/>
                        <a:pt x="326" y="104"/>
                      </a:cubicBezTo>
                      <a:lnTo>
                        <a:pt x="354" y="12"/>
                      </a:lnTo>
                      <a:cubicBezTo>
                        <a:pt x="338" y="4"/>
                        <a:pt x="321" y="0"/>
                        <a:pt x="305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79" name="Google Shape;679;p2"/>
                <p:cNvSpPr/>
                <p:nvPr/>
              </p:nvSpPr>
              <p:spPr>
                <a:xfrm>
                  <a:off x="4034319" y="1888563"/>
                  <a:ext cx="9333" cy="518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0" h="1501" extrusionOk="0">
                      <a:moveTo>
                        <a:pt x="213" y="1"/>
                      </a:moveTo>
                      <a:cubicBezTo>
                        <a:pt x="1" y="467"/>
                        <a:pt x="1" y="1033"/>
                        <a:pt x="177" y="1500"/>
                      </a:cubicBezTo>
                      <a:lnTo>
                        <a:pt x="269" y="1472"/>
                      </a:lnTo>
                      <a:cubicBezTo>
                        <a:pt x="93" y="1033"/>
                        <a:pt x="93" y="503"/>
                        <a:pt x="269" y="29"/>
                      </a:cubicBezTo>
                      <a:lnTo>
                        <a:pt x="213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80" name="Google Shape;680;p2"/>
                <p:cNvSpPr/>
                <p:nvPr/>
              </p:nvSpPr>
              <p:spPr>
                <a:xfrm>
                  <a:off x="4303311" y="1885970"/>
                  <a:ext cx="19598" cy="57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7" h="1668" extrusionOk="0">
                      <a:moveTo>
                        <a:pt x="256" y="0"/>
                      </a:moveTo>
                      <a:cubicBezTo>
                        <a:pt x="243" y="0"/>
                        <a:pt x="229" y="4"/>
                        <a:pt x="213" y="12"/>
                      </a:cubicBezTo>
                      <a:lnTo>
                        <a:pt x="241" y="104"/>
                      </a:lnTo>
                      <a:cubicBezTo>
                        <a:pt x="255" y="90"/>
                        <a:pt x="262" y="83"/>
                        <a:pt x="269" y="83"/>
                      </a:cubicBezTo>
                      <a:cubicBezTo>
                        <a:pt x="276" y="83"/>
                        <a:pt x="283" y="90"/>
                        <a:pt x="298" y="104"/>
                      </a:cubicBezTo>
                      <a:cubicBezTo>
                        <a:pt x="354" y="132"/>
                        <a:pt x="390" y="189"/>
                        <a:pt x="390" y="252"/>
                      </a:cubicBezTo>
                      <a:lnTo>
                        <a:pt x="390" y="458"/>
                      </a:lnTo>
                      <a:cubicBezTo>
                        <a:pt x="354" y="486"/>
                        <a:pt x="354" y="542"/>
                        <a:pt x="354" y="578"/>
                      </a:cubicBezTo>
                      <a:cubicBezTo>
                        <a:pt x="354" y="663"/>
                        <a:pt x="390" y="783"/>
                        <a:pt x="446" y="840"/>
                      </a:cubicBezTo>
                      <a:cubicBezTo>
                        <a:pt x="390" y="868"/>
                        <a:pt x="390" y="896"/>
                        <a:pt x="354" y="932"/>
                      </a:cubicBezTo>
                      <a:cubicBezTo>
                        <a:pt x="326" y="988"/>
                        <a:pt x="354" y="1073"/>
                        <a:pt x="354" y="1137"/>
                      </a:cubicBezTo>
                      <a:cubicBezTo>
                        <a:pt x="390" y="1285"/>
                        <a:pt x="354" y="1398"/>
                        <a:pt x="298" y="1490"/>
                      </a:cubicBezTo>
                      <a:cubicBezTo>
                        <a:pt x="261" y="1545"/>
                        <a:pt x="198" y="1576"/>
                        <a:pt x="135" y="1576"/>
                      </a:cubicBezTo>
                      <a:cubicBezTo>
                        <a:pt x="100" y="1576"/>
                        <a:pt x="66" y="1567"/>
                        <a:pt x="36" y="1547"/>
                      </a:cubicBezTo>
                      <a:lnTo>
                        <a:pt x="0" y="1639"/>
                      </a:lnTo>
                      <a:cubicBezTo>
                        <a:pt x="36" y="1667"/>
                        <a:pt x="92" y="1667"/>
                        <a:pt x="121" y="1667"/>
                      </a:cubicBezTo>
                      <a:cubicBezTo>
                        <a:pt x="213" y="1667"/>
                        <a:pt x="326" y="1604"/>
                        <a:pt x="390" y="1519"/>
                      </a:cubicBezTo>
                      <a:cubicBezTo>
                        <a:pt x="446" y="1427"/>
                        <a:pt x="474" y="1314"/>
                        <a:pt x="446" y="1137"/>
                      </a:cubicBezTo>
                      <a:lnTo>
                        <a:pt x="446" y="1108"/>
                      </a:lnTo>
                      <a:lnTo>
                        <a:pt x="446" y="960"/>
                      </a:lnTo>
                      <a:cubicBezTo>
                        <a:pt x="446" y="932"/>
                        <a:pt x="474" y="932"/>
                        <a:pt x="503" y="896"/>
                      </a:cubicBezTo>
                      <a:lnTo>
                        <a:pt x="531" y="896"/>
                      </a:lnTo>
                      <a:lnTo>
                        <a:pt x="566" y="811"/>
                      </a:lnTo>
                      <a:lnTo>
                        <a:pt x="531" y="811"/>
                      </a:lnTo>
                      <a:cubicBezTo>
                        <a:pt x="474" y="783"/>
                        <a:pt x="446" y="691"/>
                        <a:pt x="446" y="578"/>
                      </a:cubicBezTo>
                      <a:cubicBezTo>
                        <a:pt x="446" y="542"/>
                        <a:pt x="446" y="514"/>
                        <a:pt x="474" y="458"/>
                      </a:cubicBezTo>
                      <a:lnTo>
                        <a:pt x="474" y="252"/>
                      </a:lnTo>
                      <a:cubicBezTo>
                        <a:pt x="474" y="160"/>
                        <a:pt x="418" y="76"/>
                        <a:pt x="354" y="47"/>
                      </a:cubicBezTo>
                      <a:cubicBezTo>
                        <a:pt x="314" y="22"/>
                        <a:pt x="288" y="0"/>
                        <a:pt x="25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81" name="Google Shape;681;p2"/>
                <p:cNvSpPr/>
                <p:nvPr/>
              </p:nvSpPr>
              <p:spPr>
                <a:xfrm>
                  <a:off x="4167847" y="1898587"/>
                  <a:ext cx="21534" cy="318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" h="921" extrusionOk="0">
                      <a:moveTo>
                        <a:pt x="531" y="93"/>
                      </a:moveTo>
                      <a:lnTo>
                        <a:pt x="531" y="828"/>
                      </a:lnTo>
                      <a:lnTo>
                        <a:pt x="92" y="828"/>
                      </a:lnTo>
                      <a:lnTo>
                        <a:pt x="92" y="93"/>
                      </a:lnTo>
                      <a:close/>
                      <a:moveTo>
                        <a:pt x="0" y="1"/>
                      </a:moveTo>
                      <a:lnTo>
                        <a:pt x="0" y="920"/>
                      </a:lnTo>
                      <a:lnTo>
                        <a:pt x="623" y="920"/>
                      </a:lnTo>
                      <a:lnTo>
                        <a:pt x="623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82" name="Google Shape;682;p2"/>
                <p:cNvSpPr/>
                <p:nvPr/>
              </p:nvSpPr>
              <p:spPr>
                <a:xfrm>
                  <a:off x="4128235" y="1898587"/>
                  <a:ext cx="29622" cy="318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7" h="921" extrusionOk="0">
                      <a:moveTo>
                        <a:pt x="764" y="93"/>
                      </a:moveTo>
                      <a:lnTo>
                        <a:pt x="764" y="828"/>
                      </a:lnTo>
                      <a:lnTo>
                        <a:pt x="85" y="828"/>
                      </a:lnTo>
                      <a:lnTo>
                        <a:pt x="85" y="93"/>
                      </a:lnTo>
                      <a:close/>
                      <a:moveTo>
                        <a:pt x="0" y="1"/>
                      </a:moveTo>
                      <a:lnTo>
                        <a:pt x="0" y="920"/>
                      </a:lnTo>
                      <a:lnTo>
                        <a:pt x="856" y="920"/>
                      </a:lnTo>
                      <a:lnTo>
                        <a:pt x="856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83" name="Google Shape;683;p2"/>
                <p:cNvSpPr/>
                <p:nvPr/>
              </p:nvSpPr>
              <p:spPr>
                <a:xfrm>
                  <a:off x="4086410" y="1898587"/>
                  <a:ext cx="32560" cy="318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2" h="921" extrusionOk="0">
                      <a:moveTo>
                        <a:pt x="856" y="93"/>
                      </a:moveTo>
                      <a:lnTo>
                        <a:pt x="856" y="828"/>
                      </a:lnTo>
                      <a:lnTo>
                        <a:pt x="85" y="828"/>
                      </a:lnTo>
                      <a:lnTo>
                        <a:pt x="85" y="93"/>
                      </a:lnTo>
                      <a:close/>
                      <a:moveTo>
                        <a:pt x="0" y="1"/>
                      </a:moveTo>
                      <a:lnTo>
                        <a:pt x="0" y="920"/>
                      </a:lnTo>
                      <a:lnTo>
                        <a:pt x="941" y="920"/>
                      </a:lnTo>
                      <a:lnTo>
                        <a:pt x="941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84" name="Google Shape;684;p2"/>
                <p:cNvSpPr/>
                <p:nvPr/>
              </p:nvSpPr>
              <p:spPr>
                <a:xfrm>
                  <a:off x="4223844" y="1897619"/>
                  <a:ext cx="22536" cy="347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2" h="1005" extrusionOk="0">
                      <a:moveTo>
                        <a:pt x="326" y="92"/>
                      </a:moveTo>
                      <a:cubicBezTo>
                        <a:pt x="446" y="92"/>
                        <a:pt x="566" y="269"/>
                        <a:pt x="566" y="503"/>
                      </a:cubicBezTo>
                      <a:cubicBezTo>
                        <a:pt x="566" y="708"/>
                        <a:pt x="446" y="913"/>
                        <a:pt x="326" y="913"/>
                      </a:cubicBezTo>
                      <a:cubicBezTo>
                        <a:pt x="177" y="913"/>
                        <a:pt x="92" y="708"/>
                        <a:pt x="92" y="503"/>
                      </a:cubicBezTo>
                      <a:cubicBezTo>
                        <a:pt x="92" y="269"/>
                        <a:pt x="177" y="92"/>
                        <a:pt x="326" y="92"/>
                      </a:cubicBezTo>
                      <a:close/>
                      <a:moveTo>
                        <a:pt x="326" y="0"/>
                      </a:moveTo>
                      <a:cubicBezTo>
                        <a:pt x="149" y="0"/>
                        <a:pt x="0" y="205"/>
                        <a:pt x="0" y="503"/>
                      </a:cubicBezTo>
                      <a:cubicBezTo>
                        <a:pt x="0" y="771"/>
                        <a:pt x="149" y="1005"/>
                        <a:pt x="326" y="1005"/>
                      </a:cubicBezTo>
                      <a:cubicBezTo>
                        <a:pt x="503" y="1005"/>
                        <a:pt x="651" y="771"/>
                        <a:pt x="651" y="503"/>
                      </a:cubicBezTo>
                      <a:cubicBezTo>
                        <a:pt x="651" y="205"/>
                        <a:pt x="503" y="0"/>
                        <a:pt x="326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85" name="Google Shape;685;p2"/>
                <p:cNvSpPr/>
                <p:nvPr/>
              </p:nvSpPr>
              <p:spPr>
                <a:xfrm>
                  <a:off x="4200616" y="1899831"/>
                  <a:ext cx="2973" cy="305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" h="885" extrusionOk="0">
                      <a:moveTo>
                        <a:pt x="0" y="0"/>
                      </a:moveTo>
                      <a:lnTo>
                        <a:pt x="0" y="884"/>
                      </a:lnTo>
                      <a:lnTo>
                        <a:pt x="85" y="884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86" name="Google Shape;686;p2"/>
              <p:cNvGrpSpPr/>
              <p:nvPr/>
            </p:nvGrpSpPr>
            <p:grpSpPr>
              <a:xfrm>
                <a:off x="-2025807" y="2235105"/>
                <a:ext cx="1184014" cy="258193"/>
                <a:chOff x="3734768" y="858742"/>
                <a:chExt cx="1184014" cy="258193"/>
              </a:xfrm>
            </p:grpSpPr>
            <p:grpSp>
              <p:nvGrpSpPr>
                <p:cNvPr id="687" name="Google Shape;687;p2"/>
                <p:cNvGrpSpPr/>
                <p:nvPr/>
              </p:nvGrpSpPr>
              <p:grpSpPr>
                <a:xfrm>
                  <a:off x="3734768" y="858742"/>
                  <a:ext cx="1184014" cy="258193"/>
                  <a:chOff x="4002795" y="1877329"/>
                  <a:chExt cx="345546" cy="75352"/>
                </a:xfrm>
              </p:grpSpPr>
              <p:sp>
                <p:nvSpPr>
                  <p:cNvPr id="688" name="Google Shape;688;p2"/>
                  <p:cNvSpPr/>
                  <p:nvPr/>
                </p:nvSpPr>
                <p:spPr>
                  <a:xfrm>
                    <a:off x="4002795" y="1877329"/>
                    <a:ext cx="345546" cy="7535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997" h="2180" extrusionOk="0">
                        <a:moveTo>
                          <a:pt x="0" y="0"/>
                        </a:moveTo>
                        <a:lnTo>
                          <a:pt x="0" y="2179"/>
                        </a:lnTo>
                        <a:lnTo>
                          <a:pt x="9996" y="2179"/>
                        </a:lnTo>
                        <a:lnTo>
                          <a:pt x="9996" y="0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89" name="Google Shape;689;p2"/>
                  <p:cNvSpPr/>
                  <p:nvPr/>
                </p:nvSpPr>
                <p:spPr>
                  <a:xfrm>
                    <a:off x="4270785" y="1897619"/>
                    <a:ext cx="21569" cy="347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24" h="1005" extrusionOk="0">
                        <a:moveTo>
                          <a:pt x="559" y="0"/>
                        </a:moveTo>
                        <a:lnTo>
                          <a:pt x="1" y="595"/>
                        </a:lnTo>
                        <a:lnTo>
                          <a:pt x="559" y="1005"/>
                        </a:lnTo>
                        <a:lnTo>
                          <a:pt x="623" y="948"/>
                        </a:lnTo>
                        <a:lnTo>
                          <a:pt x="121" y="595"/>
                        </a:lnTo>
                        <a:lnTo>
                          <a:pt x="623" y="64"/>
                        </a:lnTo>
                        <a:lnTo>
                          <a:pt x="559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0" name="Google Shape;690;p2"/>
                  <p:cNvSpPr/>
                  <p:nvPr/>
                </p:nvSpPr>
                <p:spPr>
                  <a:xfrm>
                    <a:off x="4254401" y="1897619"/>
                    <a:ext cx="22536" cy="347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2" h="1005" extrusionOk="0">
                        <a:moveTo>
                          <a:pt x="595" y="0"/>
                        </a:moveTo>
                        <a:lnTo>
                          <a:pt x="1" y="595"/>
                        </a:lnTo>
                        <a:lnTo>
                          <a:pt x="595" y="1005"/>
                        </a:lnTo>
                        <a:lnTo>
                          <a:pt x="651" y="948"/>
                        </a:lnTo>
                        <a:lnTo>
                          <a:pt x="149" y="595"/>
                        </a:lnTo>
                        <a:lnTo>
                          <a:pt x="651" y="64"/>
                        </a:lnTo>
                        <a:lnTo>
                          <a:pt x="595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1" name="Google Shape;691;p2"/>
                  <p:cNvSpPr/>
                  <p:nvPr/>
                </p:nvSpPr>
                <p:spPr>
                  <a:xfrm>
                    <a:off x="4055854" y="1885970"/>
                    <a:ext cx="19356" cy="576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0" h="1668" extrusionOk="0">
                        <a:moveTo>
                          <a:pt x="305" y="0"/>
                        </a:moveTo>
                        <a:cubicBezTo>
                          <a:pt x="264" y="0"/>
                          <a:pt x="226" y="22"/>
                          <a:pt x="205" y="47"/>
                        </a:cubicBezTo>
                        <a:cubicBezTo>
                          <a:pt x="149" y="76"/>
                          <a:pt x="85" y="160"/>
                          <a:pt x="85" y="252"/>
                        </a:cubicBezTo>
                        <a:cubicBezTo>
                          <a:pt x="57" y="309"/>
                          <a:pt x="85" y="401"/>
                          <a:pt x="85" y="458"/>
                        </a:cubicBezTo>
                        <a:cubicBezTo>
                          <a:pt x="120" y="514"/>
                          <a:pt x="120" y="542"/>
                          <a:pt x="120" y="578"/>
                        </a:cubicBezTo>
                        <a:cubicBezTo>
                          <a:pt x="120" y="691"/>
                          <a:pt x="85" y="783"/>
                          <a:pt x="0" y="811"/>
                        </a:cubicBezTo>
                        <a:lnTo>
                          <a:pt x="28" y="896"/>
                        </a:lnTo>
                        <a:lnTo>
                          <a:pt x="57" y="896"/>
                        </a:lnTo>
                        <a:cubicBezTo>
                          <a:pt x="85" y="932"/>
                          <a:pt x="120" y="932"/>
                          <a:pt x="120" y="960"/>
                        </a:cubicBezTo>
                        <a:lnTo>
                          <a:pt x="120" y="1108"/>
                        </a:lnTo>
                        <a:lnTo>
                          <a:pt x="120" y="1137"/>
                        </a:lnTo>
                        <a:cubicBezTo>
                          <a:pt x="85" y="1314"/>
                          <a:pt x="120" y="1427"/>
                          <a:pt x="177" y="1519"/>
                        </a:cubicBezTo>
                        <a:cubicBezTo>
                          <a:pt x="234" y="1604"/>
                          <a:pt x="326" y="1667"/>
                          <a:pt x="439" y="1667"/>
                        </a:cubicBezTo>
                        <a:cubicBezTo>
                          <a:pt x="474" y="1667"/>
                          <a:pt x="531" y="1667"/>
                          <a:pt x="559" y="1639"/>
                        </a:cubicBezTo>
                        <a:lnTo>
                          <a:pt x="531" y="1547"/>
                        </a:lnTo>
                        <a:cubicBezTo>
                          <a:pt x="498" y="1567"/>
                          <a:pt x="459" y="1576"/>
                          <a:pt x="421" y="1576"/>
                        </a:cubicBezTo>
                        <a:cubicBezTo>
                          <a:pt x="352" y="1576"/>
                          <a:pt x="285" y="1545"/>
                          <a:pt x="262" y="1490"/>
                        </a:cubicBezTo>
                        <a:cubicBezTo>
                          <a:pt x="205" y="1398"/>
                          <a:pt x="177" y="1285"/>
                          <a:pt x="205" y="1137"/>
                        </a:cubicBezTo>
                        <a:lnTo>
                          <a:pt x="205" y="932"/>
                        </a:lnTo>
                        <a:cubicBezTo>
                          <a:pt x="177" y="896"/>
                          <a:pt x="149" y="868"/>
                          <a:pt x="120" y="840"/>
                        </a:cubicBezTo>
                        <a:cubicBezTo>
                          <a:pt x="177" y="783"/>
                          <a:pt x="205" y="663"/>
                          <a:pt x="205" y="578"/>
                        </a:cubicBezTo>
                        <a:cubicBezTo>
                          <a:pt x="205" y="542"/>
                          <a:pt x="205" y="486"/>
                          <a:pt x="177" y="458"/>
                        </a:cubicBezTo>
                        <a:cubicBezTo>
                          <a:pt x="177" y="366"/>
                          <a:pt x="149" y="309"/>
                          <a:pt x="177" y="252"/>
                        </a:cubicBezTo>
                        <a:cubicBezTo>
                          <a:pt x="177" y="189"/>
                          <a:pt x="205" y="132"/>
                          <a:pt x="262" y="104"/>
                        </a:cubicBezTo>
                        <a:cubicBezTo>
                          <a:pt x="262" y="90"/>
                          <a:pt x="271" y="83"/>
                          <a:pt x="283" y="83"/>
                        </a:cubicBezTo>
                        <a:cubicBezTo>
                          <a:pt x="296" y="83"/>
                          <a:pt x="311" y="90"/>
                          <a:pt x="326" y="104"/>
                        </a:cubicBezTo>
                        <a:lnTo>
                          <a:pt x="354" y="12"/>
                        </a:lnTo>
                        <a:cubicBezTo>
                          <a:pt x="338" y="4"/>
                          <a:pt x="321" y="0"/>
                          <a:pt x="305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2" name="Google Shape;692;p2"/>
                  <p:cNvSpPr/>
                  <p:nvPr/>
                </p:nvSpPr>
                <p:spPr>
                  <a:xfrm>
                    <a:off x="4034319" y="1888563"/>
                    <a:ext cx="9333" cy="518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0" h="1501" extrusionOk="0">
                        <a:moveTo>
                          <a:pt x="213" y="1"/>
                        </a:moveTo>
                        <a:cubicBezTo>
                          <a:pt x="1" y="467"/>
                          <a:pt x="1" y="1033"/>
                          <a:pt x="177" y="1500"/>
                        </a:cubicBezTo>
                        <a:lnTo>
                          <a:pt x="269" y="1472"/>
                        </a:lnTo>
                        <a:cubicBezTo>
                          <a:pt x="93" y="1033"/>
                          <a:pt x="93" y="503"/>
                          <a:pt x="269" y="29"/>
                        </a:cubicBezTo>
                        <a:lnTo>
                          <a:pt x="213" y="1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3" name="Google Shape;693;p2"/>
                  <p:cNvSpPr/>
                  <p:nvPr/>
                </p:nvSpPr>
                <p:spPr>
                  <a:xfrm>
                    <a:off x="4303311" y="1885970"/>
                    <a:ext cx="19598" cy="576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7" h="1668" extrusionOk="0">
                        <a:moveTo>
                          <a:pt x="256" y="0"/>
                        </a:moveTo>
                        <a:cubicBezTo>
                          <a:pt x="243" y="0"/>
                          <a:pt x="229" y="4"/>
                          <a:pt x="213" y="12"/>
                        </a:cubicBezTo>
                        <a:lnTo>
                          <a:pt x="241" y="104"/>
                        </a:lnTo>
                        <a:cubicBezTo>
                          <a:pt x="255" y="90"/>
                          <a:pt x="262" y="83"/>
                          <a:pt x="269" y="83"/>
                        </a:cubicBezTo>
                        <a:cubicBezTo>
                          <a:pt x="276" y="83"/>
                          <a:pt x="283" y="90"/>
                          <a:pt x="298" y="104"/>
                        </a:cubicBezTo>
                        <a:cubicBezTo>
                          <a:pt x="354" y="132"/>
                          <a:pt x="390" y="189"/>
                          <a:pt x="390" y="252"/>
                        </a:cubicBezTo>
                        <a:lnTo>
                          <a:pt x="390" y="458"/>
                        </a:lnTo>
                        <a:cubicBezTo>
                          <a:pt x="354" y="486"/>
                          <a:pt x="354" y="542"/>
                          <a:pt x="354" y="578"/>
                        </a:cubicBezTo>
                        <a:cubicBezTo>
                          <a:pt x="354" y="663"/>
                          <a:pt x="390" y="783"/>
                          <a:pt x="446" y="840"/>
                        </a:cubicBezTo>
                        <a:cubicBezTo>
                          <a:pt x="390" y="868"/>
                          <a:pt x="390" y="896"/>
                          <a:pt x="354" y="932"/>
                        </a:cubicBezTo>
                        <a:cubicBezTo>
                          <a:pt x="326" y="988"/>
                          <a:pt x="354" y="1073"/>
                          <a:pt x="354" y="1137"/>
                        </a:cubicBezTo>
                        <a:cubicBezTo>
                          <a:pt x="390" y="1285"/>
                          <a:pt x="354" y="1398"/>
                          <a:pt x="298" y="1490"/>
                        </a:cubicBezTo>
                        <a:cubicBezTo>
                          <a:pt x="261" y="1545"/>
                          <a:pt x="198" y="1576"/>
                          <a:pt x="135" y="1576"/>
                        </a:cubicBezTo>
                        <a:cubicBezTo>
                          <a:pt x="100" y="1576"/>
                          <a:pt x="66" y="1567"/>
                          <a:pt x="36" y="1547"/>
                        </a:cubicBezTo>
                        <a:lnTo>
                          <a:pt x="0" y="1639"/>
                        </a:lnTo>
                        <a:cubicBezTo>
                          <a:pt x="36" y="1667"/>
                          <a:pt x="92" y="1667"/>
                          <a:pt x="121" y="1667"/>
                        </a:cubicBezTo>
                        <a:cubicBezTo>
                          <a:pt x="213" y="1667"/>
                          <a:pt x="326" y="1604"/>
                          <a:pt x="390" y="1519"/>
                        </a:cubicBezTo>
                        <a:cubicBezTo>
                          <a:pt x="446" y="1427"/>
                          <a:pt x="474" y="1314"/>
                          <a:pt x="446" y="1137"/>
                        </a:cubicBezTo>
                        <a:lnTo>
                          <a:pt x="446" y="1108"/>
                        </a:lnTo>
                        <a:lnTo>
                          <a:pt x="446" y="960"/>
                        </a:lnTo>
                        <a:cubicBezTo>
                          <a:pt x="446" y="932"/>
                          <a:pt x="474" y="932"/>
                          <a:pt x="503" y="896"/>
                        </a:cubicBezTo>
                        <a:lnTo>
                          <a:pt x="531" y="896"/>
                        </a:lnTo>
                        <a:lnTo>
                          <a:pt x="566" y="811"/>
                        </a:lnTo>
                        <a:lnTo>
                          <a:pt x="531" y="811"/>
                        </a:lnTo>
                        <a:cubicBezTo>
                          <a:pt x="474" y="783"/>
                          <a:pt x="446" y="691"/>
                          <a:pt x="446" y="578"/>
                        </a:cubicBezTo>
                        <a:cubicBezTo>
                          <a:pt x="446" y="542"/>
                          <a:pt x="446" y="514"/>
                          <a:pt x="474" y="458"/>
                        </a:cubicBezTo>
                        <a:lnTo>
                          <a:pt x="474" y="252"/>
                        </a:lnTo>
                        <a:cubicBezTo>
                          <a:pt x="474" y="160"/>
                          <a:pt x="418" y="76"/>
                          <a:pt x="354" y="47"/>
                        </a:cubicBezTo>
                        <a:cubicBezTo>
                          <a:pt x="314" y="22"/>
                          <a:pt x="288" y="0"/>
                          <a:pt x="256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694" name="Google Shape;694;p2"/>
                <p:cNvGrpSpPr/>
                <p:nvPr/>
              </p:nvGrpSpPr>
              <p:grpSpPr>
                <a:xfrm>
                  <a:off x="3990034" y="875479"/>
                  <a:ext cx="568881" cy="224795"/>
                  <a:chOff x="300879" y="4170864"/>
                  <a:chExt cx="505357" cy="199693"/>
                </a:xfrm>
              </p:grpSpPr>
              <p:sp>
                <p:nvSpPr>
                  <p:cNvPr id="695" name="Google Shape;695;p2"/>
                  <p:cNvSpPr/>
                  <p:nvPr/>
                </p:nvSpPr>
                <p:spPr>
                  <a:xfrm>
                    <a:off x="518149" y="4197063"/>
                    <a:ext cx="71544" cy="1117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80" h="1062" extrusionOk="0">
                        <a:moveTo>
                          <a:pt x="57" y="0"/>
                        </a:moveTo>
                        <a:lnTo>
                          <a:pt x="1" y="57"/>
                        </a:lnTo>
                        <a:lnTo>
                          <a:pt x="531" y="616"/>
                        </a:lnTo>
                        <a:lnTo>
                          <a:pt x="1" y="1005"/>
                        </a:lnTo>
                        <a:lnTo>
                          <a:pt x="57" y="1061"/>
                        </a:lnTo>
                        <a:lnTo>
                          <a:pt x="680" y="651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6" name="Google Shape;696;p2"/>
                  <p:cNvSpPr/>
                  <p:nvPr/>
                </p:nvSpPr>
                <p:spPr>
                  <a:xfrm>
                    <a:off x="568021" y="4197063"/>
                    <a:ext cx="71544" cy="1117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80" h="1062" extrusionOk="0">
                        <a:moveTo>
                          <a:pt x="57" y="0"/>
                        </a:moveTo>
                        <a:lnTo>
                          <a:pt x="1" y="57"/>
                        </a:lnTo>
                        <a:lnTo>
                          <a:pt x="531" y="616"/>
                        </a:lnTo>
                        <a:lnTo>
                          <a:pt x="1" y="1005"/>
                        </a:lnTo>
                        <a:lnTo>
                          <a:pt x="57" y="1061"/>
                        </a:lnTo>
                        <a:lnTo>
                          <a:pt x="680" y="651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7" name="Google Shape;697;p2"/>
                  <p:cNvSpPr/>
                  <p:nvPr/>
                </p:nvSpPr>
                <p:spPr>
                  <a:xfrm>
                    <a:off x="623794" y="4170864"/>
                    <a:ext cx="64811" cy="1878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6" h="1785" extrusionOk="0">
                        <a:moveTo>
                          <a:pt x="286" y="1"/>
                        </a:moveTo>
                        <a:cubicBezTo>
                          <a:pt x="268" y="1"/>
                          <a:pt x="251" y="5"/>
                          <a:pt x="234" y="16"/>
                        </a:cubicBezTo>
                        <a:lnTo>
                          <a:pt x="262" y="101"/>
                        </a:lnTo>
                        <a:lnTo>
                          <a:pt x="354" y="101"/>
                        </a:lnTo>
                        <a:cubicBezTo>
                          <a:pt x="383" y="157"/>
                          <a:pt x="411" y="221"/>
                          <a:pt x="439" y="278"/>
                        </a:cubicBezTo>
                        <a:cubicBezTo>
                          <a:pt x="439" y="334"/>
                          <a:pt x="411" y="398"/>
                          <a:pt x="411" y="483"/>
                        </a:cubicBezTo>
                        <a:cubicBezTo>
                          <a:pt x="411" y="511"/>
                          <a:pt x="383" y="575"/>
                          <a:pt x="383" y="631"/>
                        </a:cubicBezTo>
                        <a:cubicBezTo>
                          <a:pt x="383" y="723"/>
                          <a:pt x="411" y="836"/>
                          <a:pt x="467" y="900"/>
                        </a:cubicBezTo>
                        <a:cubicBezTo>
                          <a:pt x="439" y="928"/>
                          <a:pt x="411" y="957"/>
                          <a:pt x="411" y="985"/>
                        </a:cubicBezTo>
                        <a:cubicBezTo>
                          <a:pt x="383" y="1077"/>
                          <a:pt x="383" y="1134"/>
                          <a:pt x="383" y="1190"/>
                        </a:cubicBezTo>
                        <a:lnTo>
                          <a:pt x="411" y="1218"/>
                        </a:lnTo>
                        <a:cubicBezTo>
                          <a:pt x="411" y="1367"/>
                          <a:pt x="411" y="1487"/>
                          <a:pt x="354" y="1572"/>
                        </a:cubicBezTo>
                        <a:cubicBezTo>
                          <a:pt x="308" y="1639"/>
                          <a:pt x="218" y="1687"/>
                          <a:pt x="139" y="1687"/>
                        </a:cubicBezTo>
                        <a:cubicBezTo>
                          <a:pt x="109" y="1687"/>
                          <a:pt x="81" y="1680"/>
                          <a:pt x="57" y="1664"/>
                        </a:cubicBezTo>
                        <a:lnTo>
                          <a:pt x="1" y="1721"/>
                        </a:lnTo>
                        <a:cubicBezTo>
                          <a:pt x="57" y="1749"/>
                          <a:pt x="85" y="1784"/>
                          <a:pt x="142" y="1784"/>
                        </a:cubicBezTo>
                        <a:cubicBezTo>
                          <a:pt x="234" y="1784"/>
                          <a:pt x="354" y="1721"/>
                          <a:pt x="411" y="1636"/>
                        </a:cubicBezTo>
                        <a:cubicBezTo>
                          <a:pt x="467" y="1516"/>
                          <a:pt x="496" y="1395"/>
                          <a:pt x="467" y="1218"/>
                        </a:cubicBezTo>
                        <a:lnTo>
                          <a:pt x="467" y="1190"/>
                        </a:lnTo>
                        <a:lnTo>
                          <a:pt x="467" y="1013"/>
                        </a:lnTo>
                        <a:cubicBezTo>
                          <a:pt x="496" y="985"/>
                          <a:pt x="496" y="985"/>
                          <a:pt x="531" y="957"/>
                        </a:cubicBezTo>
                        <a:lnTo>
                          <a:pt x="588" y="957"/>
                        </a:lnTo>
                        <a:lnTo>
                          <a:pt x="616" y="865"/>
                        </a:lnTo>
                        <a:lnTo>
                          <a:pt x="588" y="865"/>
                        </a:lnTo>
                        <a:cubicBezTo>
                          <a:pt x="496" y="836"/>
                          <a:pt x="467" y="723"/>
                          <a:pt x="467" y="631"/>
                        </a:cubicBezTo>
                        <a:cubicBezTo>
                          <a:pt x="467" y="575"/>
                          <a:pt x="496" y="546"/>
                          <a:pt x="496" y="483"/>
                        </a:cubicBezTo>
                        <a:cubicBezTo>
                          <a:pt x="496" y="426"/>
                          <a:pt x="531" y="334"/>
                          <a:pt x="531" y="249"/>
                        </a:cubicBezTo>
                        <a:cubicBezTo>
                          <a:pt x="496" y="193"/>
                          <a:pt x="467" y="101"/>
                          <a:pt x="383" y="44"/>
                        </a:cubicBezTo>
                        <a:cubicBezTo>
                          <a:pt x="363" y="24"/>
                          <a:pt x="326" y="1"/>
                          <a:pt x="286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8" name="Google Shape;698;p2"/>
                  <p:cNvSpPr/>
                  <p:nvPr/>
                </p:nvSpPr>
                <p:spPr>
                  <a:xfrm>
                    <a:off x="725748" y="4178439"/>
                    <a:ext cx="31353" cy="1676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8" h="1593" extrusionOk="0">
                        <a:moveTo>
                          <a:pt x="93" y="0"/>
                        </a:moveTo>
                        <a:lnTo>
                          <a:pt x="1" y="29"/>
                        </a:lnTo>
                        <a:cubicBezTo>
                          <a:pt x="206" y="531"/>
                          <a:pt x="206" y="1090"/>
                          <a:pt x="1" y="1564"/>
                        </a:cubicBezTo>
                        <a:lnTo>
                          <a:pt x="93" y="1592"/>
                        </a:lnTo>
                        <a:cubicBezTo>
                          <a:pt x="298" y="1090"/>
                          <a:pt x="298" y="503"/>
                          <a:pt x="93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99" name="Google Shape;699;p2"/>
                  <p:cNvSpPr/>
                  <p:nvPr/>
                </p:nvSpPr>
                <p:spPr>
                  <a:xfrm>
                    <a:off x="765940" y="4175493"/>
                    <a:ext cx="40296" cy="1950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1854" extrusionOk="0">
                        <a:moveTo>
                          <a:pt x="121" y="0"/>
                        </a:moveTo>
                        <a:lnTo>
                          <a:pt x="29" y="28"/>
                        </a:lnTo>
                        <a:cubicBezTo>
                          <a:pt x="298" y="587"/>
                          <a:pt x="270" y="1266"/>
                          <a:pt x="1" y="1825"/>
                        </a:cubicBezTo>
                        <a:lnTo>
                          <a:pt x="64" y="1854"/>
                        </a:lnTo>
                        <a:cubicBezTo>
                          <a:pt x="383" y="1295"/>
                          <a:pt x="383" y="587"/>
                          <a:pt x="121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00" name="Google Shape;700;p2"/>
                  <p:cNvSpPr/>
                  <p:nvPr/>
                </p:nvSpPr>
                <p:spPr>
                  <a:xfrm>
                    <a:off x="419141" y="4170864"/>
                    <a:ext cx="64916" cy="1878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7" h="1785" extrusionOk="0">
                        <a:moveTo>
                          <a:pt x="331" y="1"/>
                        </a:moveTo>
                        <a:cubicBezTo>
                          <a:pt x="291" y="1"/>
                          <a:pt x="254" y="24"/>
                          <a:pt x="234" y="44"/>
                        </a:cubicBezTo>
                        <a:cubicBezTo>
                          <a:pt x="149" y="101"/>
                          <a:pt x="114" y="193"/>
                          <a:pt x="86" y="249"/>
                        </a:cubicBezTo>
                        <a:cubicBezTo>
                          <a:pt x="86" y="334"/>
                          <a:pt x="114" y="426"/>
                          <a:pt x="114" y="483"/>
                        </a:cubicBezTo>
                        <a:cubicBezTo>
                          <a:pt x="114" y="546"/>
                          <a:pt x="149" y="575"/>
                          <a:pt x="149" y="631"/>
                        </a:cubicBezTo>
                        <a:cubicBezTo>
                          <a:pt x="149" y="723"/>
                          <a:pt x="114" y="836"/>
                          <a:pt x="29" y="865"/>
                        </a:cubicBezTo>
                        <a:lnTo>
                          <a:pt x="1" y="865"/>
                        </a:lnTo>
                        <a:lnTo>
                          <a:pt x="29" y="957"/>
                        </a:lnTo>
                        <a:lnTo>
                          <a:pt x="86" y="957"/>
                        </a:lnTo>
                        <a:cubicBezTo>
                          <a:pt x="114" y="985"/>
                          <a:pt x="114" y="985"/>
                          <a:pt x="149" y="1013"/>
                        </a:cubicBezTo>
                        <a:lnTo>
                          <a:pt x="149" y="1190"/>
                        </a:lnTo>
                        <a:lnTo>
                          <a:pt x="114" y="1218"/>
                        </a:lnTo>
                        <a:cubicBezTo>
                          <a:pt x="114" y="1395"/>
                          <a:pt x="149" y="1516"/>
                          <a:pt x="206" y="1636"/>
                        </a:cubicBezTo>
                        <a:cubicBezTo>
                          <a:pt x="263" y="1721"/>
                          <a:pt x="383" y="1784"/>
                          <a:pt x="468" y="1784"/>
                        </a:cubicBezTo>
                        <a:cubicBezTo>
                          <a:pt x="531" y="1784"/>
                          <a:pt x="560" y="1749"/>
                          <a:pt x="616" y="1721"/>
                        </a:cubicBezTo>
                        <a:lnTo>
                          <a:pt x="560" y="1664"/>
                        </a:lnTo>
                        <a:cubicBezTo>
                          <a:pt x="534" y="1680"/>
                          <a:pt x="505" y="1687"/>
                          <a:pt x="475" y="1687"/>
                        </a:cubicBezTo>
                        <a:cubicBezTo>
                          <a:pt x="396" y="1687"/>
                          <a:pt x="309" y="1639"/>
                          <a:pt x="263" y="1572"/>
                        </a:cubicBezTo>
                        <a:cubicBezTo>
                          <a:pt x="206" y="1487"/>
                          <a:pt x="206" y="1367"/>
                          <a:pt x="206" y="1218"/>
                        </a:cubicBezTo>
                        <a:lnTo>
                          <a:pt x="234" y="1190"/>
                        </a:lnTo>
                        <a:cubicBezTo>
                          <a:pt x="234" y="1134"/>
                          <a:pt x="234" y="1077"/>
                          <a:pt x="206" y="985"/>
                        </a:cubicBezTo>
                        <a:cubicBezTo>
                          <a:pt x="206" y="957"/>
                          <a:pt x="178" y="928"/>
                          <a:pt x="149" y="900"/>
                        </a:cubicBezTo>
                        <a:cubicBezTo>
                          <a:pt x="206" y="836"/>
                          <a:pt x="234" y="723"/>
                          <a:pt x="234" y="631"/>
                        </a:cubicBezTo>
                        <a:cubicBezTo>
                          <a:pt x="234" y="575"/>
                          <a:pt x="206" y="511"/>
                          <a:pt x="206" y="483"/>
                        </a:cubicBezTo>
                        <a:cubicBezTo>
                          <a:pt x="206" y="398"/>
                          <a:pt x="178" y="334"/>
                          <a:pt x="178" y="278"/>
                        </a:cubicBezTo>
                        <a:cubicBezTo>
                          <a:pt x="206" y="221"/>
                          <a:pt x="234" y="157"/>
                          <a:pt x="263" y="101"/>
                        </a:cubicBezTo>
                        <a:lnTo>
                          <a:pt x="355" y="101"/>
                        </a:lnTo>
                        <a:lnTo>
                          <a:pt x="383" y="16"/>
                        </a:lnTo>
                        <a:cubicBezTo>
                          <a:pt x="366" y="5"/>
                          <a:pt x="348" y="1"/>
                          <a:pt x="331" y="1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01" name="Google Shape;701;p2"/>
                  <p:cNvSpPr/>
                  <p:nvPr/>
                </p:nvSpPr>
                <p:spPr>
                  <a:xfrm>
                    <a:off x="350751" y="4178439"/>
                    <a:ext cx="31353" cy="1676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8" h="1593" extrusionOk="0">
                        <a:moveTo>
                          <a:pt x="205" y="0"/>
                        </a:moveTo>
                        <a:cubicBezTo>
                          <a:pt x="0" y="503"/>
                          <a:pt x="0" y="1090"/>
                          <a:pt x="205" y="1592"/>
                        </a:cubicBezTo>
                        <a:lnTo>
                          <a:pt x="297" y="1564"/>
                        </a:lnTo>
                        <a:cubicBezTo>
                          <a:pt x="92" y="1090"/>
                          <a:pt x="92" y="531"/>
                          <a:pt x="297" y="29"/>
                        </a:cubicBezTo>
                        <a:lnTo>
                          <a:pt x="205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02" name="Google Shape;702;p2"/>
                  <p:cNvSpPr/>
                  <p:nvPr/>
                </p:nvSpPr>
                <p:spPr>
                  <a:xfrm>
                    <a:off x="300879" y="4175493"/>
                    <a:ext cx="41033" cy="1950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0" h="1854" extrusionOk="0">
                        <a:moveTo>
                          <a:pt x="269" y="0"/>
                        </a:moveTo>
                        <a:lnTo>
                          <a:pt x="269" y="0"/>
                        </a:lnTo>
                        <a:cubicBezTo>
                          <a:pt x="0" y="587"/>
                          <a:pt x="0" y="1295"/>
                          <a:pt x="325" y="1854"/>
                        </a:cubicBezTo>
                        <a:lnTo>
                          <a:pt x="389" y="1825"/>
                        </a:lnTo>
                        <a:cubicBezTo>
                          <a:pt x="120" y="1266"/>
                          <a:pt x="92" y="587"/>
                          <a:pt x="354" y="28"/>
                        </a:cubicBezTo>
                        <a:lnTo>
                          <a:pt x="269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703" name="Google Shape;703;p2"/>
            <p:cNvGrpSpPr/>
            <p:nvPr/>
          </p:nvGrpSpPr>
          <p:grpSpPr>
            <a:xfrm>
              <a:off x="-5163370" y="445034"/>
              <a:ext cx="1789387" cy="838699"/>
              <a:chOff x="-4182420" y="20059"/>
              <a:chExt cx="1789387" cy="838699"/>
            </a:xfrm>
          </p:grpSpPr>
          <p:grpSp>
            <p:nvGrpSpPr>
              <p:cNvPr id="704" name="Google Shape;704;p2"/>
              <p:cNvGrpSpPr/>
              <p:nvPr/>
            </p:nvGrpSpPr>
            <p:grpSpPr>
              <a:xfrm>
                <a:off x="-3554488" y="20059"/>
                <a:ext cx="688617" cy="567199"/>
                <a:chOff x="4646862" y="1815214"/>
                <a:chExt cx="226229" cy="186340"/>
              </a:xfrm>
            </p:grpSpPr>
            <p:sp>
              <p:nvSpPr>
                <p:cNvPr id="705" name="Google Shape;705;p2"/>
                <p:cNvSpPr/>
                <p:nvPr/>
              </p:nvSpPr>
              <p:spPr>
                <a:xfrm>
                  <a:off x="4646862" y="1841622"/>
                  <a:ext cx="199578" cy="1599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74" h="4627" extrusionOk="0">
                      <a:moveTo>
                        <a:pt x="1" y="0"/>
                      </a:moveTo>
                      <a:lnTo>
                        <a:pt x="1" y="4627"/>
                      </a:lnTo>
                      <a:lnTo>
                        <a:pt x="5774" y="4627"/>
                      </a:lnTo>
                      <a:lnTo>
                        <a:pt x="5774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06" name="Google Shape;706;p2"/>
                <p:cNvSpPr/>
                <p:nvPr/>
              </p:nvSpPr>
              <p:spPr>
                <a:xfrm>
                  <a:off x="4673271" y="1815214"/>
                  <a:ext cx="199820" cy="1599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81" h="4627" extrusionOk="0">
                      <a:moveTo>
                        <a:pt x="1" y="0"/>
                      </a:moveTo>
                      <a:lnTo>
                        <a:pt x="1" y="4627"/>
                      </a:lnTo>
                      <a:lnTo>
                        <a:pt x="5781" y="4627"/>
                      </a:lnTo>
                      <a:lnTo>
                        <a:pt x="5781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07" name="Google Shape;707;p2"/>
                <p:cNvSpPr/>
                <p:nvPr/>
              </p:nvSpPr>
              <p:spPr>
                <a:xfrm>
                  <a:off x="4844441" y="1827415"/>
                  <a:ext cx="16418" cy="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5" h="115" extrusionOk="0">
                      <a:moveTo>
                        <a:pt x="1" y="1"/>
                      </a:moveTo>
                      <a:lnTo>
                        <a:pt x="1" y="114"/>
                      </a:lnTo>
                      <a:lnTo>
                        <a:pt x="475" y="114"/>
                      </a:lnTo>
                      <a:lnTo>
                        <a:pt x="475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08" name="Google Shape;708;p2"/>
                <p:cNvSpPr/>
                <p:nvPr/>
              </p:nvSpPr>
              <p:spPr>
                <a:xfrm>
                  <a:off x="4735386" y="1827415"/>
                  <a:ext cx="90768" cy="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26" h="115" extrusionOk="0">
                      <a:moveTo>
                        <a:pt x="1" y="1"/>
                      </a:moveTo>
                      <a:lnTo>
                        <a:pt x="1" y="114"/>
                      </a:lnTo>
                      <a:lnTo>
                        <a:pt x="2625" y="114"/>
                      </a:lnTo>
                      <a:lnTo>
                        <a:pt x="2625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09" name="Google Shape;709;p2"/>
                <p:cNvSpPr/>
                <p:nvPr/>
              </p:nvSpPr>
              <p:spPr>
                <a:xfrm>
                  <a:off x="4843473" y="1847740"/>
                  <a:ext cx="3940" cy="264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" h="765" extrusionOk="0">
                      <a:moveTo>
                        <a:pt x="1" y="0"/>
                      </a:moveTo>
                      <a:lnTo>
                        <a:pt x="1" y="764"/>
                      </a:lnTo>
                      <a:lnTo>
                        <a:pt x="114" y="764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0" name="Google Shape;710;p2"/>
                <p:cNvSpPr/>
                <p:nvPr/>
              </p:nvSpPr>
              <p:spPr>
                <a:xfrm>
                  <a:off x="4843473" y="1886350"/>
                  <a:ext cx="3940" cy="54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" h="1565" extrusionOk="0">
                      <a:moveTo>
                        <a:pt x="1" y="1"/>
                      </a:moveTo>
                      <a:lnTo>
                        <a:pt x="1" y="1564"/>
                      </a:lnTo>
                      <a:lnTo>
                        <a:pt x="114" y="1564"/>
                      </a:lnTo>
                      <a:lnTo>
                        <a:pt x="114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1" name="Google Shape;711;p2"/>
                <p:cNvSpPr/>
                <p:nvPr/>
              </p:nvSpPr>
              <p:spPr>
                <a:xfrm>
                  <a:off x="4855710" y="1904705"/>
                  <a:ext cx="3940" cy="183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" h="532" extrusionOk="0">
                      <a:moveTo>
                        <a:pt x="0" y="0"/>
                      </a:moveTo>
                      <a:lnTo>
                        <a:pt x="0" y="531"/>
                      </a:lnTo>
                      <a:lnTo>
                        <a:pt x="114" y="531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712" name="Google Shape;712;p2"/>
              <p:cNvGrpSpPr/>
              <p:nvPr/>
            </p:nvGrpSpPr>
            <p:grpSpPr>
              <a:xfrm>
                <a:off x="-4182420" y="71225"/>
                <a:ext cx="1789387" cy="787533"/>
                <a:chOff x="4802651" y="2120880"/>
                <a:chExt cx="587860" cy="258725"/>
              </a:xfrm>
            </p:grpSpPr>
            <p:sp>
              <p:nvSpPr>
                <p:cNvPr id="713" name="Google Shape;713;p2"/>
                <p:cNvSpPr/>
                <p:nvPr/>
              </p:nvSpPr>
              <p:spPr>
                <a:xfrm>
                  <a:off x="4820971" y="2152404"/>
                  <a:ext cx="538972" cy="22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593" h="6453" extrusionOk="0">
                      <a:moveTo>
                        <a:pt x="15388" y="1"/>
                      </a:moveTo>
                      <a:lnTo>
                        <a:pt x="11235" y="6042"/>
                      </a:lnTo>
                      <a:lnTo>
                        <a:pt x="8228" y="2180"/>
                      </a:lnTo>
                      <a:lnTo>
                        <a:pt x="5101" y="6071"/>
                      </a:lnTo>
                      <a:lnTo>
                        <a:pt x="2420" y="2774"/>
                      </a:lnTo>
                      <a:lnTo>
                        <a:pt x="1" y="5865"/>
                      </a:lnTo>
                      <a:lnTo>
                        <a:pt x="178" y="6014"/>
                      </a:lnTo>
                      <a:lnTo>
                        <a:pt x="2420" y="3156"/>
                      </a:lnTo>
                      <a:lnTo>
                        <a:pt x="5101" y="6424"/>
                      </a:lnTo>
                      <a:lnTo>
                        <a:pt x="8228" y="2562"/>
                      </a:lnTo>
                      <a:lnTo>
                        <a:pt x="11235" y="6453"/>
                      </a:lnTo>
                      <a:lnTo>
                        <a:pt x="15593" y="121"/>
                      </a:lnTo>
                      <a:lnTo>
                        <a:pt x="15388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4" name="Google Shape;714;p2"/>
                <p:cNvSpPr/>
                <p:nvPr/>
              </p:nvSpPr>
              <p:spPr>
                <a:xfrm>
                  <a:off x="4802651" y="2335811"/>
                  <a:ext cx="42826" cy="437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9" h="1267" extrusionOk="0">
                      <a:moveTo>
                        <a:pt x="623" y="1"/>
                      </a:moveTo>
                      <a:cubicBezTo>
                        <a:pt x="269" y="1"/>
                        <a:pt x="0" y="262"/>
                        <a:pt x="0" y="616"/>
                      </a:cubicBezTo>
                      <a:cubicBezTo>
                        <a:pt x="0" y="970"/>
                        <a:pt x="269" y="1267"/>
                        <a:pt x="623" y="1267"/>
                      </a:cubicBezTo>
                      <a:cubicBezTo>
                        <a:pt x="977" y="1267"/>
                        <a:pt x="1238" y="970"/>
                        <a:pt x="1238" y="616"/>
                      </a:cubicBezTo>
                      <a:cubicBezTo>
                        <a:pt x="1238" y="262"/>
                        <a:pt x="977" y="1"/>
                        <a:pt x="623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5" name="Google Shape;715;p2"/>
                <p:cNvSpPr/>
                <p:nvPr/>
              </p:nvSpPr>
              <p:spPr>
                <a:xfrm>
                  <a:off x="4981875" y="2346077"/>
                  <a:ext cx="33805" cy="33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8" h="970" extrusionOk="0">
                      <a:moveTo>
                        <a:pt x="475" y="1"/>
                      </a:moveTo>
                      <a:cubicBezTo>
                        <a:pt x="213" y="1"/>
                        <a:pt x="1" y="206"/>
                        <a:pt x="1" y="468"/>
                      </a:cubicBezTo>
                      <a:cubicBezTo>
                        <a:pt x="1" y="736"/>
                        <a:pt x="213" y="970"/>
                        <a:pt x="475" y="970"/>
                      </a:cubicBezTo>
                      <a:cubicBezTo>
                        <a:pt x="744" y="970"/>
                        <a:pt x="977" y="736"/>
                        <a:pt x="977" y="468"/>
                      </a:cubicBezTo>
                      <a:cubicBezTo>
                        <a:pt x="977" y="206"/>
                        <a:pt x="744" y="1"/>
                        <a:pt x="4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6" name="Google Shape;716;p2"/>
                <p:cNvSpPr/>
                <p:nvPr/>
              </p:nvSpPr>
              <p:spPr>
                <a:xfrm>
                  <a:off x="5191932" y="2346077"/>
                  <a:ext cx="33528" cy="33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0" h="970" extrusionOk="0">
                      <a:moveTo>
                        <a:pt x="468" y="1"/>
                      </a:moveTo>
                      <a:cubicBezTo>
                        <a:pt x="206" y="1"/>
                        <a:pt x="1" y="206"/>
                        <a:pt x="1" y="468"/>
                      </a:cubicBezTo>
                      <a:cubicBezTo>
                        <a:pt x="1" y="736"/>
                        <a:pt x="206" y="970"/>
                        <a:pt x="468" y="970"/>
                      </a:cubicBezTo>
                      <a:cubicBezTo>
                        <a:pt x="736" y="970"/>
                        <a:pt x="970" y="736"/>
                        <a:pt x="970" y="468"/>
                      </a:cubicBezTo>
                      <a:cubicBezTo>
                        <a:pt x="970" y="206"/>
                        <a:pt x="736" y="1"/>
                        <a:pt x="468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7" name="Google Shape;717;p2"/>
                <p:cNvSpPr/>
                <p:nvPr/>
              </p:nvSpPr>
              <p:spPr>
                <a:xfrm>
                  <a:off x="5340600" y="2138232"/>
                  <a:ext cx="33805" cy="33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8" h="970" extrusionOk="0">
                      <a:moveTo>
                        <a:pt x="475" y="1"/>
                      </a:moveTo>
                      <a:cubicBezTo>
                        <a:pt x="206" y="1"/>
                        <a:pt x="1" y="206"/>
                        <a:pt x="1" y="467"/>
                      </a:cubicBezTo>
                      <a:cubicBezTo>
                        <a:pt x="1" y="736"/>
                        <a:pt x="206" y="970"/>
                        <a:pt x="475" y="970"/>
                      </a:cubicBezTo>
                      <a:cubicBezTo>
                        <a:pt x="737" y="970"/>
                        <a:pt x="977" y="736"/>
                        <a:pt x="977" y="467"/>
                      </a:cubicBezTo>
                      <a:cubicBezTo>
                        <a:pt x="977" y="206"/>
                        <a:pt x="737" y="1"/>
                        <a:pt x="4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8" name="Google Shape;718;p2"/>
                <p:cNvSpPr/>
                <p:nvPr/>
              </p:nvSpPr>
              <p:spPr>
                <a:xfrm>
                  <a:off x="4882118" y="2231906"/>
                  <a:ext cx="44796" cy="447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6" h="1295" extrusionOk="0">
                      <a:moveTo>
                        <a:pt x="651" y="0"/>
                      </a:moveTo>
                      <a:cubicBezTo>
                        <a:pt x="298" y="0"/>
                        <a:pt x="0" y="297"/>
                        <a:pt x="0" y="651"/>
                      </a:cubicBezTo>
                      <a:cubicBezTo>
                        <a:pt x="0" y="1005"/>
                        <a:pt x="298" y="1295"/>
                        <a:pt x="651" y="1295"/>
                      </a:cubicBezTo>
                      <a:cubicBezTo>
                        <a:pt x="1005" y="1295"/>
                        <a:pt x="1295" y="1005"/>
                        <a:pt x="1295" y="651"/>
                      </a:cubicBezTo>
                      <a:cubicBezTo>
                        <a:pt x="1295" y="297"/>
                        <a:pt x="1005" y="0"/>
                        <a:pt x="65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9" name="Google Shape;719;p2"/>
                <p:cNvSpPr/>
                <p:nvPr/>
              </p:nvSpPr>
              <p:spPr>
                <a:xfrm>
                  <a:off x="5088995" y="2213551"/>
                  <a:ext cx="38678" cy="386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9" h="1119" extrusionOk="0">
                      <a:moveTo>
                        <a:pt x="559" y="0"/>
                      </a:moveTo>
                      <a:cubicBezTo>
                        <a:pt x="234" y="0"/>
                        <a:pt x="0" y="262"/>
                        <a:pt x="0" y="559"/>
                      </a:cubicBezTo>
                      <a:cubicBezTo>
                        <a:pt x="0" y="885"/>
                        <a:pt x="234" y="1118"/>
                        <a:pt x="559" y="1118"/>
                      </a:cubicBezTo>
                      <a:cubicBezTo>
                        <a:pt x="856" y="1118"/>
                        <a:pt x="1118" y="885"/>
                        <a:pt x="1118" y="559"/>
                      </a:cubicBezTo>
                      <a:cubicBezTo>
                        <a:pt x="1118" y="262"/>
                        <a:pt x="856" y="0"/>
                        <a:pt x="559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20" name="Google Shape;720;p2"/>
                <p:cNvSpPr/>
                <p:nvPr/>
              </p:nvSpPr>
              <p:spPr>
                <a:xfrm>
                  <a:off x="5323248" y="2120880"/>
                  <a:ext cx="67263" cy="67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6" h="1946" extrusionOk="0">
                      <a:moveTo>
                        <a:pt x="977" y="113"/>
                      </a:moveTo>
                      <a:cubicBezTo>
                        <a:pt x="1444" y="113"/>
                        <a:pt x="1833" y="503"/>
                        <a:pt x="1833" y="969"/>
                      </a:cubicBezTo>
                      <a:cubicBezTo>
                        <a:pt x="1833" y="1443"/>
                        <a:pt x="1444" y="1825"/>
                        <a:pt x="977" y="1825"/>
                      </a:cubicBezTo>
                      <a:cubicBezTo>
                        <a:pt x="503" y="1825"/>
                        <a:pt x="121" y="1443"/>
                        <a:pt x="121" y="969"/>
                      </a:cubicBezTo>
                      <a:cubicBezTo>
                        <a:pt x="121" y="503"/>
                        <a:pt x="503" y="113"/>
                        <a:pt x="977" y="113"/>
                      </a:cubicBezTo>
                      <a:close/>
                      <a:moveTo>
                        <a:pt x="977" y="0"/>
                      </a:moveTo>
                      <a:cubicBezTo>
                        <a:pt x="446" y="0"/>
                        <a:pt x="1" y="439"/>
                        <a:pt x="1" y="969"/>
                      </a:cubicBezTo>
                      <a:cubicBezTo>
                        <a:pt x="1" y="1500"/>
                        <a:pt x="446" y="1946"/>
                        <a:pt x="977" y="1946"/>
                      </a:cubicBezTo>
                      <a:cubicBezTo>
                        <a:pt x="1507" y="1946"/>
                        <a:pt x="1946" y="1500"/>
                        <a:pt x="1946" y="969"/>
                      </a:cubicBezTo>
                      <a:cubicBezTo>
                        <a:pt x="1946" y="439"/>
                        <a:pt x="1507" y="0"/>
                        <a:pt x="97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721" name="Google Shape;721;p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Съдържание</a:t>
            </a:r>
            <a:endParaRPr/>
          </a:p>
        </p:txBody>
      </p:sp>
      <p:sp>
        <p:nvSpPr>
          <p:cNvPr id="722" name="Google Shape;722;p2"/>
          <p:cNvSpPr txBox="1">
            <a:spLocks noGrp="1"/>
          </p:cNvSpPr>
          <p:nvPr>
            <p:ph type="title" idx="5"/>
          </p:nvPr>
        </p:nvSpPr>
        <p:spPr>
          <a:xfrm>
            <a:off x="1121725" y="1238726"/>
            <a:ext cx="734700" cy="5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723" name="Google Shape;723;p2"/>
          <p:cNvSpPr txBox="1">
            <a:spLocks noGrp="1"/>
          </p:cNvSpPr>
          <p:nvPr>
            <p:ph type="title" idx="6"/>
          </p:nvPr>
        </p:nvSpPr>
        <p:spPr>
          <a:xfrm>
            <a:off x="1121725" y="2971389"/>
            <a:ext cx="734700" cy="5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724" name="Google Shape;724;p2"/>
          <p:cNvSpPr txBox="1">
            <a:spLocks noGrp="1"/>
          </p:cNvSpPr>
          <p:nvPr>
            <p:ph type="title" idx="7"/>
          </p:nvPr>
        </p:nvSpPr>
        <p:spPr>
          <a:xfrm>
            <a:off x="3820996" y="1238726"/>
            <a:ext cx="734700" cy="5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725" name="Google Shape;725;p2"/>
          <p:cNvSpPr txBox="1">
            <a:spLocks noGrp="1"/>
          </p:cNvSpPr>
          <p:nvPr>
            <p:ph type="title" idx="8"/>
          </p:nvPr>
        </p:nvSpPr>
        <p:spPr>
          <a:xfrm>
            <a:off x="3820996" y="2971389"/>
            <a:ext cx="734700" cy="5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726" name="Google Shape;726;p2"/>
          <p:cNvSpPr txBox="1">
            <a:spLocks noGrp="1"/>
          </p:cNvSpPr>
          <p:nvPr>
            <p:ph type="subTitle" idx="9"/>
          </p:nvPr>
        </p:nvSpPr>
        <p:spPr>
          <a:xfrm>
            <a:off x="1121725" y="1887187"/>
            <a:ext cx="23055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Fragment</a:t>
            </a:r>
            <a:endParaRPr/>
          </a:p>
        </p:txBody>
      </p:sp>
      <p:sp>
        <p:nvSpPr>
          <p:cNvPr id="727" name="Google Shape;727;p2"/>
          <p:cNvSpPr txBox="1">
            <a:spLocks noGrp="1"/>
          </p:cNvSpPr>
          <p:nvPr>
            <p:ph type="subTitle" idx="13"/>
          </p:nvPr>
        </p:nvSpPr>
        <p:spPr>
          <a:xfrm>
            <a:off x="3820996" y="1887187"/>
            <a:ext cx="23055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Profiler</a:t>
            </a:r>
            <a:endParaRPr/>
          </a:p>
        </p:txBody>
      </p:sp>
      <p:sp>
        <p:nvSpPr>
          <p:cNvPr id="728" name="Google Shape;728;p2"/>
          <p:cNvSpPr txBox="1">
            <a:spLocks noGrp="1"/>
          </p:cNvSpPr>
          <p:nvPr>
            <p:ph type="subTitle" idx="14"/>
          </p:nvPr>
        </p:nvSpPr>
        <p:spPr>
          <a:xfrm>
            <a:off x="1121725" y="3619850"/>
            <a:ext cx="23055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Suspense</a:t>
            </a:r>
            <a:endParaRPr>
              <a:solidFill>
                <a:srgbClr val="1C1C1B"/>
              </a:solidFill>
            </a:endParaRPr>
          </a:p>
        </p:txBody>
      </p:sp>
      <p:sp>
        <p:nvSpPr>
          <p:cNvPr id="729" name="Google Shape;729;p2"/>
          <p:cNvSpPr txBox="1">
            <a:spLocks noGrp="1"/>
          </p:cNvSpPr>
          <p:nvPr>
            <p:ph type="subTitle" idx="15"/>
          </p:nvPr>
        </p:nvSpPr>
        <p:spPr>
          <a:xfrm>
            <a:off x="3820996" y="3619850"/>
            <a:ext cx="23055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StrictMode</a:t>
            </a:r>
            <a:endParaRPr/>
          </a:p>
        </p:txBody>
      </p:sp>
      <p:sp>
        <p:nvSpPr>
          <p:cNvPr id="730" name="Google Shape;730;p2"/>
          <p:cNvSpPr txBox="1">
            <a:spLocks noGrp="1"/>
          </p:cNvSpPr>
          <p:nvPr>
            <p:ph type="subTitle" idx="3"/>
          </p:nvPr>
        </p:nvSpPr>
        <p:spPr>
          <a:xfrm>
            <a:off x="1121725" y="4034328"/>
            <a:ext cx="2305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31" name="Google Shape;731;p2"/>
          <p:cNvSpPr txBox="1">
            <a:spLocks noGrp="1"/>
          </p:cNvSpPr>
          <p:nvPr>
            <p:ph type="subTitle" idx="4"/>
          </p:nvPr>
        </p:nvSpPr>
        <p:spPr>
          <a:xfrm>
            <a:off x="3820996" y="4034328"/>
            <a:ext cx="2305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32" name="Google Shape;732;p2"/>
          <p:cNvSpPr txBox="1">
            <a:spLocks noGrp="1"/>
          </p:cNvSpPr>
          <p:nvPr>
            <p:ph type="subTitle" idx="2"/>
          </p:nvPr>
        </p:nvSpPr>
        <p:spPr>
          <a:xfrm>
            <a:off x="3820996" y="2301147"/>
            <a:ext cx="2305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5" name="Google Shape;2135;g34fee0a54b2_7_326"/>
          <p:cNvSpPr txBox="1">
            <a:spLocks noGrp="1"/>
          </p:cNvSpPr>
          <p:nvPr>
            <p:ph type="title"/>
          </p:nvPr>
        </p:nvSpPr>
        <p:spPr>
          <a:xfrm>
            <a:off x="649506" y="105367"/>
            <a:ext cx="4976700" cy="13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</a:pPr>
            <a:r>
              <a:rPr lang="en" sz="3000">
                <a:solidFill>
                  <a:srgbClr val="FF6E6B"/>
                </a:solidFill>
              </a:rPr>
              <a:t>Предимства</a:t>
            </a:r>
            <a:endParaRPr sz="4000"/>
          </a:p>
        </p:txBody>
      </p:sp>
      <p:grpSp>
        <p:nvGrpSpPr>
          <p:cNvPr id="2136" name="Google Shape;2136;g34fee0a54b2_7_326"/>
          <p:cNvGrpSpPr/>
          <p:nvPr/>
        </p:nvGrpSpPr>
        <p:grpSpPr>
          <a:xfrm>
            <a:off x="5144825" y="1038383"/>
            <a:ext cx="3285957" cy="3592583"/>
            <a:chOff x="5144825" y="1038383"/>
            <a:chExt cx="3285957" cy="3592583"/>
          </a:xfrm>
        </p:grpSpPr>
        <p:sp>
          <p:nvSpPr>
            <p:cNvPr id="2137" name="Google Shape;2137;g34fee0a54b2_7_326"/>
            <p:cNvSpPr/>
            <p:nvPr/>
          </p:nvSpPr>
          <p:spPr>
            <a:xfrm rot="-3555095">
              <a:off x="6419648" y="1218881"/>
              <a:ext cx="901295" cy="846266"/>
            </a:xfrm>
            <a:custGeom>
              <a:avLst/>
              <a:gdLst/>
              <a:ahLst/>
              <a:cxnLst/>
              <a:rect l="l" t="t" r="r" b="b"/>
              <a:pathLst>
                <a:path w="13414" h="12595" extrusionOk="0">
                  <a:moveTo>
                    <a:pt x="6393" y="1"/>
                  </a:moveTo>
                  <a:cubicBezTo>
                    <a:pt x="6010" y="1"/>
                    <a:pt x="5626" y="38"/>
                    <a:pt x="5242" y="124"/>
                  </a:cubicBezTo>
                  <a:cubicBezTo>
                    <a:pt x="2766" y="598"/>
                    <a:pt x="354" y="2515"/>
                    <a:pt x="177" y="5048"/>
                  </a:cubicBezTo>
                  <a:cubicBezTo>
                    <a:pt x="0" y="7821"/>
                    <a:pt x="3063" y="10064"/>
                    <a:pt x="5129" y="11330"/>
                  </a:cubicBezTo>
                  <a:cubicBezTo>
                    <a:pt x="6309" y="12076"/>
                    <a:pt x="7558" y="12595"/>
                    <a:pt x="8729" y="12595"/>
                  </a:cubicBezTo>
                  <a:cubicBezTo>
                    <a:pt x="9868" y="12595"/>
                    <a:pt x="10932" y="12105"/>
                    <a:pt x="11786" y="10856"/>
                  </a:cubicBezTo>
                  <a:cubicBezTo>
                    <a:pt x="13144" y="8854"/>
                    <a:pt x="13413" y="6137"/>
                    <a:pt x="12409" y="3959"/>
                  </a:cubicBezTo>
                  <a:cubicBezTo>
                    <a:pt x="11404" y="1751"/>
                    <a:pt x="9169" y="160"/>
                    <a:pt x="6749" y="11"/>
                  </a:cubicBezTo>
                  <a:cubicBezTo>
                    <a:pt x="6631" y="4"/>
                    <a:pt x="6512" y="1"/>
                    <a:pt x="63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8" name="Google Shape;2138;g34fee0a54b2_7_326"/>
            <p:cNvSpPr/>
            <p:nvPr/>
          </p:nvSpPr>
          <p:spPr>
            <a:xfrm>
              <a:off x="5144825" y="2073759"/>
              <a:ext cx="2877597" cy="2371834"/>
            </a:xfrm>
            <a:custGeom>
              <a:avLst/>
              <a:gdLst/>
              <a:ahLst/>
              <a:cxnLst/>
              <a:rect l="l" t="t" r="r" b="b"/>
              <a:pathLst>
                <a:path w="42568" h="35085" extrusionOk="0">
                  <a:moveTo>
                    <a:pt x="28184" y="1"/>
                  </a:moveTo>
                  <a:cubicBezTo>
                    <a:pt x="27147" y="1"/>
                    <a:pt x="26108" y="74"/>
                    <a:pt x="25087" y="208"/>
                  </a:cubicBezTo>
                  <a:cubicBezTo>
                    <a:pt x="23049" y="477"/>
                    <a:pt x="21019" y="979"/>
                    <a:pt x="19130" y="1771"/>
                  </a:cubicBezTo>
                  <a:cubicBezTo>
                    <a:pt x="14857" y="3603"/>
                    <a:pt x="12530" y="8343"/>
                    <a:pt x="9049" y="11237"/>
                  </a:cubicBezTo>
                  <a:cubicBezTo>
                    <a:pt x="6750" y="13118"/>
                    <a:pt x="3920" y="13918"/>
                    <a:pt x="2357" y="16514"/>
                  </a:cubicBezTo>
                  <a:cubicBezTo>
                    <a:pt x="616" y="19344"/>
                    <a:pt x="1" y="22527"/>
                    <a:pt x="1182" y="25739"/>
                  </a:cubicBezTo>
                  <a:cubicBezTo>
                    <a:pt x="1239" y="25824"/>
                    <a:pt x="1267" y="25944"/>
                    <a:pt x="1296" y="26065"/>
                  </a:cubicBezTo>
                  <a:cubicBezTo>
                    <a:pt x="2654" y="29276"/>
                    <a:pt x="5484" y="31752"/>
                    <a:pt x="8695" y="33167"/>
                  </a:cubicBezTo>
                  <a:cubicBezTo>
                    <a:pt x="11999" y="34639"/>
                    <a:pt x="15685" y="35049"/>
                    <a:pt x="19279" y="35084"/>
                  </a:cubicBezTo>
                  <a:cubicBezTo>
                    <a:pt x="22519" y="35084"/>
                    <a:pt x="25822" y="34759"/>
                    <a:pt x="28624" y="33167"/>
                  </a:cubicBezTo>
                  <a:cubicBezTo>
                    <a:pt x="31807" y="31335"/>
                    <a:pt x="32097" y="28951"/>
                    <a:pt x="33307" y="25916"/>
                  </a:cubicBezTo>
                  <a:cubicBezTo>
                    <a:pt x="34340" y="23320"/>
                    <a:pt x="36936" y="21403"/>
                    <a:pt x="38641" y="19280"/>
                  </a:cubicBezTo>
                  <a:cubicBezTo>
                    <a:pt x="41032" y="16337"/>
                    <a:pt x="42567" y="12411"/>
                    <a:pt x="41683" y="8697"/>
                  </a:cubicBezTo>
                  <a:cubicBezTo>
                    <a:pt x="40884" y="5400"/>
                    <a:pt x="38231" y="2719"/>
                    <a:pt x="35104" y="1333"/>
                  </a:cubicBezTo>
                  <a:cubicBezTo>
                    <a:pt x="32933" y="387"/>
                    <a:pt x="30559" y="1"/>
                    <a:pt x="2818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139" name="Google Shape;2139;g34fee0a54b2_7_326"/>
            <p:cNvGrpSpPr/>
            <p:nvPr/>
          </p:nvGrpSpPr>
          <p:grpSpPr>
            <a:xfrm>
              <a:off x="5330089" y="1598020"/>
              <a:ext cx="3100693" cy="3032946"/>
              <a:chOff x="-1555436" y="1598020"/>
              <a:chExt cx="3100693" cy="3032946"/>
            </a:xfrm>
          </p:grpSpPr>
          <p:sp>
            <p:nvSpPr>
              <p:cNvPr id="2140" name="Google Shape;2140;g34fee0a54b2_7_326"/>
              <p:cNvSpPr/>
              <p:nvPr/>
            </p:nvSpPr>
            <p:spPr>
              <a:xfrm>
                <a:off x="1341956" y="1656451"/>
                <a:ext cx="185693" cy="185693"/>
              </a:xfrm>
              <a:custGeom>
                <a:avLst/>
                <a:gdLst/>
                <a:ahLst/>
                <a:cxnLst/>
                <a:rect l="l" t="t" r="r" b="b"/>
                <a:pathLst>
                  <a:path w="1392" h="1392" extrusionOk="0">
                    <a:moveTo>
                      <a:pt x="1" y="1"/>
                    </a:moveTo>
                    <a:lnTo>
                      <a:pt x="1" y="1391"/>
                    </a:lnTo>
                    <a:lnTo>
                      <a:pt x="1391" y="1391"/>
                    </a:lnTo>
                    <a:lnTo>
                      <a:pt x="13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1" name="Google Shape;2141;g34fee0a54b2_7_326"/>
              <p:cNvSpPr/>
              <p:nvPr/>
            </p:nvSpPr>
            <p:spPr>
              <a:xfrm>
                <a:off x="1341956" y="1956213"/>
                <a:ext cx="185693" cy="182091"/>
              </a:xfrm>
              <a:custGeom>
                <a:avLst/>
                <a:gdLst/>
                <a:ahLst/>
                <a:cxnLst/>
                <a:rect l="l" t="t" r="r" b="b"/>
                <a:pathLst>
                  <a:path w="1392" h="1365" extrusionOk="0">
                    <a:moveTo>
                      <a:pt x="1" y="1"/>
                    </a:moveTo>
                    <a:lnTo>
                      <a:pt x="1" y="1365"/>
                    </a:lnTo>
                    <a:lnTo>
                      <a:pt x="1391" y="1365"/>
                    </a:lnTo>
                    <a:lnTo>
                      <a:pt x="13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2" name="Google Shape;2142;g34fee0a54b2_7_326"/>
              <p:cNvSpPr/>
              <p:nvPr/>
            </p:nvSpPr>
            <p:spPr>
              <a:xfrm>
                <a:off x="1341956" y="2276518"/>
                <a:ext cx="185693" cy="182758"/>
              </a:xfrm>
              <a:custGeom>
                <a:avLst/>
                <a:gdLst/>
                <a:ahLst/>
                <a:cxnLst/>
                <a:rect l="l" t="t" r="r" b="b"/>
                <a:pathLst>
                  <a:path w="1392" h="1370" extrusionOk="0">
                    <a:moveTo>
                      <a:pt x="1" y="0"/>
                    </a:moveTo>
                    <a:lnTo>
                      <a:pt x="1" y="1369"/>
                    </a:lnTo>
                    <a:lnTo>
                      <a:pt x="1391" y="1369"/>
                    </a:lnTo>
                    <a:lnTo>
                      <a:pt x="139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3" name="Google Shape;2143;g34fee0a54b2_7_326"/>
              <p:cNvSpPr/>
              <p:nvPr/>
            </p:nvSpPr>
            <p:spPr>
              <a:xfrm>
                <a:off x="1274321" y="2217954"/>
                <a:ext cx="197565" cy="196898"/>
              </a:xfrm>
              <a:custGeom>
                <a:avLst/>
                <a:gdLst/>
                <a:ahLst/>
                <a:cxnLst/>
                <a:rect l="l" t="t" r="r" b="b"/>
                <a:pathLst>
                  <a:path w="1481" h="1476" extrusionOk="0">
                    <a:moveTo>
                      <a:pt x="1391" y="90"/>
                    </a:moveTo>
                    <a:lnTo>
                      <a:pt x="1391" y="1364"/>
                    </a:lnTo>
                    <a:lnTo>
                      <a:pt x="111" y="1364"/>
                    </a:lnTo>
                    <a:lnTo>
                      <a:pt x="111" y="90"/>
                    </a:lnTo>
                    <a:close/>
                    <a:moveTo>
                      <a:pt x="0" y="0"/>
                    </a:moveTo>
                    <a:lnTo>
                      <a:pt x="0" y="1475"/>
                    </a:lnTo>
                    <a:lnTo>
                      <a:pt x="1480" y="1475"/>
                    </a:lnTo>
                    <a:lnTo>
                      <a:pt x="1480" y="1433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4" name="Google Shape;2144;g34fee0a54b2_7_326"/>
              <p:cNvSpPr/>
              <p:nvPr/>
            </p:nvSpPr>
            <p:spPr>
              <a:xfrm>
                <a:off x="1274321" y="1598020"/>
                <a:ext cx="197565" cy="196898"/>
              </a:xfrm>
              <a:custGeom>
                <a:avLst/>
                <a:gdLst/>
                <a:ahLst/>
                <a:cxnLst/>
                <a:rect l="l" t="t" r="r" b="b"/>
                <a:pathLst>
                  <a:path w="1481" h="1476" extrusionOk="0">
                    <a:moveTo>
                      <a:pt x="1391" y="111"/>
                    </a:moveTo>
                    <a:lnTo>
                      <a:pt x="1391" y="1385"/>
                    </a:lnTo>
                    <a:lnTo>
                      <a:pt x="111" y="1385"/>
                    </a:lnTo>
                    <a:lnTo>
                      <a:pt x="111" y="111"/>
                    </a:lnTo>
                    <a:close/>
                    <a:moveTo>
                      <a:pt x="0" y="0"/>
                    </a:moveTo>
                    <a:lnTo>
                      <a:pt x="0" y="1475"/>
                    </a:lnTo>
                    <a:lnTo>
                      <a:pt x="1480" y="1475"/>
                    </a:lnTo>
                    <a:lnTo>
                      <a:pt x="1480" y="1433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5" name="Google Shape;2145;g34fee0a54b2_7_326"/>
              <p:cNvSpPr/>
              <p:nvPr/>
            </p:nvSpPr>
            <p:spPr>
              <a:xfrm>
                <a:off x="1274321" y="1900583"/>
                <a:ext cx="197565" cy="196898"/>
              </a:xfrm>
              <a:custGeom>
                <a:avLst/>
                <a:gdLst/>
                <a:ahLst/>
                <a:cxnLst/>
                <a:rect l="l" t="t" r="r" b="b"/>
                <a:pathLst>
                  <a:path w="1481" h="1476" extrusionOk="0">
                    <a:moveTo>
                      <a:pt x="1391" y="111"/>
                    </a:moveTo>
                    <a:lnTo>
                      <a:pt x="1391" y="1385"/>
                    </a:lnTo>
                    <a:lnTo>
                      <a:pt x="111" y="1385"/>
                    </a:lnTo>
                    <a:lnTo>
                      <a:pt x="111" y="111"/>
                    </a:lnTo>
                    <a:close/>
                    <a:moveTo>
                      <a:pt x="0" y="0"/>
                    </a:moveTo>
                    <a:lnTo>
                      <a:pt x="0" y="1475"/>
                    </a:lnTo>
                    <a:lnTo>
                      <a:pt x="1480" y="1475"/>
                    </a:lnTo>
                    <a:lnTo>
                      <a:pt x="1480" y="1433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6" name="Google Shape;2146;g34fee0a54b2_7_326"/>
              <p:cNvSpPr/>
              <p:nvPr/>
            </p:nvSpPr>
            <p:spPr>
              <a:xfrm>
                <a:off x="1306738" y="1882973"/>
                <a:ext cx="238519" cy="184892"/>
              </a:xfrm>
              <a:custGeom>
                <a:avLst/>
                <a:gdLst/>
                <a:ahLst/>
                <a:cxnLst/>
                <a:rect l="l" t="t" r="r" b="b"/>
                <a:pathLst>
                  <a:path w="1788" h="1386" extrusionOk="0">
                    <a:moveTo>
                      <a:pt x="1608" y="0"/>
                    </a:moveTo>
                    <a:lnTo>
                      <a:pt x="529" y="1079"/>
                    </a:lnTo>
                    <a:lnTo>
                      <a:pt x="154" y="682"/>
                    </a:lnTo>
                    <a:lnTo>
                      <a:pt x="0" y="857"/>
                    </a:lnTo>
                    <a:lnTo>
                      <a:pt x="529" y="1385"/>
                    </a:lnTo>
                    <a:lnTo>
                      <a:pt x="1787" y="153"/>
                    </a:lnTo>
                    <a:lnTo>
                      <a:pt x="160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2147" name="Google Shape;2147;g34fee0a54b2_7_326"/>
              <p:cNvGrpSpPr/>
              <p:nvPr/>
            </p:nvGrpSpPr>
            <p:grpSpPr>
              <a:xfrm>
                <a:off x="-1555436" y="1703645"/>
                <a:ext cx="2836148" cy="2927321"/>
                <a:chOff x="-1555436" y="1703645"/>
                <a:chExt cx="2836148" cy="2927321"/>
              </a:xfrm>
            </p:grpSpPr>
            <p:grpSp>
              <p:nvGrpSpPr>
                <p:cNvPr id="2148" name="Google Shape;2148;g34fee0a54b2_7_326"/>
                <p:cNvGrpSpPr/>
                <p:nvPr/>
              </p:nvGrpSpPr>
              <p:grpSpPr>
                <a:xfrm>
                  <a:off x="-1555436" y="3240638"/>
                  <a:ext cx="2692344" cy="1390328"/>
                  <a:chOff x="-1555436" y="3240638"/>
                  <a:chExt cx="2692344" cy="1390328"/>
                </a:xfrm>
              </p:grpSpPr>
              <p:sp>
                <p:nvSpPr>
                  <p:cNvPr id="2149" name="Google Shape;2149;g34fee0a54b2_7_326"/>
                  <p:cNvSpPr/>
                  <p:nvPr/>
                </p:nvSpPr>
                <p:spPr>
                  <a:xfrm>
                    <a:off x="296072" y="4060145"/>
                    <a:ext cx="699683" cy="650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245" h="488" extrusionOk="0">
                        <a:moveTo>
                          <a:pt x="0" y="1"/>
                        </a:moveTo>
                        <a:lnTo>
                          <a:pt x="0" y="487"/>
                        </a:lnTo>
                        <a:lnTo>
                          <a:pt x="5245" y="487"/>
                        </a:lnTo>
                        <a:lnTo>
                          <a:pt x="5245" y="1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0" name="Google Shape;2150;g34fee0a54b2_7_326"/>
                  <p:cNvSpPr/>
                  <p:nvPr/>
                </p:nvSpPr>
                <p:spPr>
                  <a:xfrm>
                    <a:off x="886383" y="4122312"/>
                    <a:ext cx="250525" cy="5086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78" h="3813" extrusionOk="0">
                        <a:moveTo>
                          <a:pt x="90" y="0"/>
                        </a:moveTo>
                        <a:lnTo>
                          <a:pt x="0" y="42"/>
                        </a:lnTo>
                        <a:lnTo>
                          <a:pt x="1787" y="3812"/>
                        </a:lnTo>
                        <a:lnTo>
                          <a:pt x="1877" y="3764"/>
                        </a:lnTo>
                        <a:lnTo>
                          <a:pt x="90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1" name="Google Shape;2151;g34fee0a54b2_7_326"/>
                  <p:cNvSpPr/>
                  <p:nvPr/>
                </p:nvSpPr>
                <p:spPr>
                  <a:xfrm>
                    <a:off x="233906" y="4271726"/>
                    <a:ext cx="737835" cy="326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31" h="245" extrusionOk="0">
                        <a:moveTo>
                          <a:pt x="1" y="1"/>
                        </a:moveTo>
                        <a:lnTo>
                          <a:pt x="1" y="91"/>
                        </a:lnTo>
                        <a:lnTo>
                          <a:pt x="5510" y="244"/>
                        </a:lnTo>
                        <a:lnTo>
                          <a:pt x="5531" y="133"/>
                        </a:lnTo>
                        <a:lnTo>
                          <a:pt x="1" y="1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2" name="Google Shape;2152;g34fee0a54b2_7_326"/>
                  <p:cNvSpPr/>
                  <p:nvPr/>
                </p:nvSpPr>
                <p:spPr>
                  <a:xfrm>
                    <a:off x="233906" y="4483440"/>
                    <a:ext cx="846556" cy="353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346" h="265" extrusionOk="0">
                        <a:moveTo>
                          <a:pt x="1" y="0"/>
                        </a:moveTo>
                        <a:lnTo>
                          <a:pt x="1" y="111"/>
                        </a:lnTo>
                        <a:lnTo>
                          <a:pt x="6345" y="264"/>
                        </a:lnTo>
                        <a:lnTo>
                          <a:pt x="6345" y="159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3" name="Google Shape;2153;g34fee0a54b2_7_326"/>
                  <p:cNvSpPr/>
                  <p:nvPr/>
                </p:nvSpPr>
                <p:spPr>
                  <a:xfrm>
                    <a:off x="-1555436" y="3240638"/>
                    <a:ext cx="1919226" cy="13873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387" h="10400" extrusionOk="0">
                        <a:moveTo>
                          <a:pt x="3987" y="0"/>
                        </a:moveTo>
                        <a:lnTo>
                          <a:pt x="3987" y="3611"/>
                        </a:lnTo>
                        <a:cubicBezTo>
                          <a:pt x="3569" y="3173"/>
                          <a:pt x="2972" y="2887"/>
                          <a:pt x="2311" y="2887"/>
                        </a:cubicBezTo>
                        <a:cubicBezTo>
                          <a:pt x="1037" y="2887"/>
                          <a:pt x="1" y="3923"/>
                          <a:pt x="1" y="5198"/>
                        </a:cubicBezTo>
                        <a:cubicBezTo>
                          <a:pt x="1" y="6477"/>
                          <a:pt x="1037" y="7513"/>
                          <a:pt x="2311" y="7513"/>
                        </a:cubicBezTo>
                        <a:cubicBezTo>
                          <a:pt x="2972" y="7513"/>
                          <a:pt x="3569" y="7228"/>
                          <a:pt x="3987" y="6784"/>
                        </a:cubicBezTo>
                        <a:lnTo>
                          <a:pt x="3987" y="10400"/>
                        </a:lnTo>
                        <a:lnTo>
                          <a:pt x="7381" y="10400"/>
                        </a:lnTo>
                        <a:cubicBezTo>
                          <a:pt x="7048" y="10003"/>
                          <a:pt x="6874" y="9496"/>
                          <a:pt x="6874" y="8946"/>
                        </a:cubicBezTo>
                        <a:cubicBezTo>
                          <a:pt x="6874" y="7667"/>
                          <a:pt x="7910" y="6630"/>
                          <a:pt x="9184" y="6630"/>
                        </a:cubicBezTo>
                        <a:cubicBezTo>
                          <a:pt x="10464" y="6630"/>
                          <a:pt x="11479" y="7667"/>
                          <a:pt x="11479" y="8946"/>
                        </a:cubicBezTo>
                        <a:cubicBezTo>
                          <a:pt x="11479" y="9496"/>
                          <a:pt x="11299" y="10003"/>
                          <a:pt x="10971" y="10400"/>
                        </a:cubicBezTo>
                        <a:lnTo>
                          <a:pt x="14387" y="10400"/>
                        </a:lnTo>
                        <a:lnTo>
                          <a:pt x="14387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2154" name="Google Shape;2154;g34fee0a54b2_7_326"/>
                <p:cNvSpPr/>
                <p:nvPr/>
              </p:nvSpPr>
              <p:spPr>
                <a:xfrm>
                  <a:off x="822216" y="3819851"/>
                  <a:ext cx="61497" cy="797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1" h="598" extrusionOk="0">
                      <a:moveTo>
                        <a:pt x="460" y="0"/>
                      </a:moveTo>
                      <a:lnTo>
                        <a:pt x="0" y="307"/>
                      </a:lnTo>
                      <a:lnTo>
                        <a:pt x="196" y="598"/>
                      </a:lnTo>
                      <a:cubicBezTo>
                        <a:pt x="286" y="397"/>
                        <a:pt x="376" y="201"/>
                        <a:pt x="460" y="0"/>
                      </a:cubicBezTo>
                      <a:close/>
                    </a:path>
                  </a:pathLst>
                </a:custGeom>
                <a:solidFill>
                  <a:srgbClr val="39194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5" name="Google Shape;2155;g34fee0a54b2_7_326"/>
                <p:cNvSpPr/>
                <p:nvPr/>
              </p:nvSpPr>
              <p:spPr>
                <a:xfrm>
                  <a:off x="960422" y="3834557"/>
                  <a:ext cx="58696" cy="1291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968" extrusionOk="0">
                      <a:moveTo>
                        <a:pt x="397" y="0"/>
                      </a:moveTo>
                      <a:cubicBezTo>
                        <a:pt x="265" y="286"/>
                        <a:pt x="133" y="592"/>
                        <a:pt x="0" y="899"/>
                      </a:cubicBezTo>
                      <a:lnTo>
                        <a:pt x="175" y="968"/>
                      </a:lnTo>
                      <a:lnTo>
                        <a:pt x="439" y="42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solidFill>
                  <a:srgbClr val="39194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6" name="Google Shape;2156;g34fee0a54b2_7_326"/>
                <p:cNvSpPr/>
                <p:nvPr/>
              </p:nvSpPr>
              <p:spPr>
                <a:xfrm>
                  <a:off x="863037" y="3834659"/>
                  <a:ext cx="417675" cy="2239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1" h="1679" extrusionOk="0">
                      <a:moveTo>
                        <a:pt x="1212" y="0"/>
                      </a:moveTo>
                      <a:lnTo>
                        <a:pt x="863" y="947"/>
                      </a:lnTo>
                      <a:lnTo>
                        <a:pt x="1" y="661"/>
                      </a:lnTo>
                      <a:lnTo>
                        <a:pt x="1" y="661"/>
                      </a:lnTo>
                      <a:cubicBezTo>
                        <a:pt x="1" y="661"/>
                        <a:pt x="375" y="1679"/>
                        <a:pt x="498" y="1679"/>
                      </a:cubicBezTo>
                      <a:cubicBezTo>
                        <a:pt x="502" y="1679"/>
                        <a:pt x="505" y="1678"/>
                        <a:pt x="508" y="1676"/>
                      </a:cubicBezTo>
                      <a:lnTo>
                        <a:pt x="3131" y="307"/>
                      </a:lnTo>
                      <a:cubicBezTo>
                        <a:pt x="3131" y="307"/>
                        <a:pt x="2859" y="62"/>
                        <a:pt x="2462" y="62"/>
                      </a:cubicBezTo>
                      <a:cubicBezTo>
                        <a:pt x="2367" y="62"/>
                        <a:pt x="2265" y="76"/>
                        <a:pt x="2158" y="111"/>
                      </a:cubicBezTo>
                      <a:cubicBezTo>
                        <a:pt x="1937" y="187"/>
                        <a:pt x="1766" y="215"/>
                        <a:pt x="1635" y="215"/>
                      </a:cubicBezTo>
                      <a:cubicBezTo>
                        <a:pt x="1272" y="215"/>
                        <a:pt x="1212" y="0"/>
                        <a:pt x="121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7" name="Google Shape;2157;g34fee0a54b2_7_326"/>
                <p:cNvSpPr/>
                <p:nvPr/>
              </p:nvSpPr>
              <p:spPr>
                <a:xfrm>
                  <a:off x="114110" y="2940978"/>
                  <a:ext cx="860563" cy="9233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51" h="6922" extrusionOk="0">
                      <a:moveTo>
                        <a:pt x="3326" y="1"/>
                      </a:moveTo>
                      <a:cubicBezTo>
                        <a:pt x="1824" y="1"/>
                        <a:pt x="878" y="529"/>
                        <a:pt x="0" y="640"/>
                      </a:cubicBezTo>
                      <a:lnTo>
                        <a:pt x="502" y="2248"/>
                      </a:lnTo>
                      <a:lnTo>
                        <a:pt x="2485" y="2644"/>
                      </a:lnTo>
                      <a:cubicBezTo>
                        <a:pt x="2485" y="2644"/>
                        <a:pt x="2486" y="2644"/>
                        <a:pt x="2486" y="2644"/>
                      </a:cubicBezTo>
                      <a:cubicBezTo>
                        <a:pt x="2630" y="2644"/>
                        <a:pt x="5218" y="6921"/>
                        <a:pt x="5218" y="6921"/>
                      </a:cubicBezTo>
                      <a:cubicBezTo>
                        <a:pt x="5218" y="6921"/>
                        <a:pt x="6450" y="6149"/>
                        <a:pt x="6450" y="6128"/>
                      </a:cubicBezTo>
                      <a:cubicBezTo>
                        <a:pt x="6450" y="6128"/>
                        <a:pt x="5504" y="2401"/>
                        <a:pt x="4251" y="445"/>
                      </a:cubicBezTo>
                      <a:cubicBezTo>
                        <a:pt x="4029" y="90"/>
                        <a:pt x="3521" y="1"/>
                        <a:pt x="3326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8" name="Google Shape;2158;g34fee0a54b2_7_326"/>
                <p:cNvSpPr/>
                <p:nvPr/>
              </p:nvSpPr>
              <p:spPr>
                <a:xfrm>
                  <a:off x="202156" y="3114538"/>
                  <a:ext cx="719560" cy="6820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4" h="5113" extrusionOk="0">
                      <a:moveTo>
                        <a:pt x="1561" y="0"/>
                      </a:moveTo>
                      <a:cubicBezTo>
                        <a:pt x="1164" y="0"/>
                        <a:pt x="662" y="42"/>
                        <a:pt x="1" y="132"/>
                      </a:cubicBezTo>
                      <a:lnTo>
                        <a:pt x="1" y="154"/>
                      </a:lnTo>
                      <a:cubicBezTo>
                        <a:pt x="662" y="69"/>
                        <a:pt x="1164" y="42"/>
                        <a:pt x="1561" y="42"/>
                      </a:cubicBezTo>
                      <a:cubicBezTo>
                        <a:pt x="2221" y="42"/>
                        <a:pt x="2576" y="154"/>
                        <a:pt x="2798" y="307"/>
                      </a:cubicBezTo>
                      <a:cubicBezTo>
                        <a:pt x="3014" y="487"/>
                        <a:pt x="3083" y="703"/>
                        <a:pt x="3194" y="947"/>
                      </a:cubicBezTo>
                      <a:lnTo>
                        <a:pt x="5372" y="5113"/>
                      </a:lnTo>
                      <a:lnTo>
                        <a:pt x="5394" y="5092"/>
                      </a:lnTo>
                      <a:lnTo>
                        <a:pt x="3215" y="925"/>
                      </a:lnTo>
                      <a:cubicBezTo>
                        <a:pt x="3104" y="703"/>
                        <a:pt x="3041" y="465"/>
                        <a:pt x="2819" y="286"/>
                      </a:cubicBezTo>
                      <a:cubicBezTo>
                        <a:pt x="2597" y="111"/>
                        <a:pt x="2221" y="0"/>
                        <a:pt x="1561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9" name="Google Shape;2159;g34fee0a54b2_7_326"/>
                <p:cNvSpPr/>
                <p:nvPr/>
              </p:nvSpPr>
              <p:spPr>
                <a:xfrm>
                  <a:off x="375047" y="3817049"/>
                  <a:ext cx="167951" cy="19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9" h="1476" extrusionOk="0">
                      <a:moveTo>
                        <a:pt x="1216" y="0"/>
                      </a:moveTo>
                      <a:lnTo>
                        <a:pt x="48" y="111"/>
                      </a:lnTo>
                      <a:lnTo>
                        <a:pt x="0" y="793"/>
                      </a:lnTo>
                      <a:lnTo>
                        <a:pt x="598" y="1475"/>
                      </a:lnTo>
                      <a:lnTo>
                        <a:pt x="1259" y="772"/>
                      </a:lnTo>
                      <a:lnTo>
                        <a:pt x="1216" y="0"/>
                      </a:lnTo>
                      <a:close/>
                    </a:path>
                  </a:pathLst>
                </a:custGeom>
                <a:solidFill>
                  <a:srgbClr val="FFAA0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0" name="Google Shape;2160;g34fee0a54b2_7_326"/>
                <p:cNvSpPr/>
                <p:nvPr/>
              </p:nvSpPr>
              <p:spPr>
                <a:xfrm>
                  <a:off x="822216" y="3776094"/>
                  <a:ext cx="196898" cy="199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76" h="1497" extrusionOk="0">
                      <a:moveTo>
                        <a:pt x="968" y="0"/>
                      </a:moveTo>
                      <a:lnTo>
                        <a:pt x="0" y="635"/>
                      </a:lnTo>
                      <a:lnTo>
                        <a:pt x="397" y="1190"/>
                      </a:lnTo>
                      <a:lnTo>
                        <a:pt x="1211" y="1497"/>
                      </a:lnTo>
                      <a:lnTo>
                        <a:pt x="1475" y="571"/>
                      </a:lnTo>
                      <a:lnTo>
                        <a:pt x="968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1" name="Google Shape;2161;g34fee0a54b2_7_326"/>
                <p:cNvSpPr/>
                <p:nvPr/>
              </p:nvSpPr>
              <p:spPr>
                <a:xfrm>
                  <a:off x="375047" y="3817049"/>
                  <a:ext cx="167951" cy="19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9" h="1476" extrusionOk="0">
                      <a:moveTo>
                        <a:pt x="1216" y="0"/>
                      </a:moveTo>
                      <a:lnTo>
                        <a:pt x="48" y="111"/>
                      </a:lnTo>
                      <a:lnTo>
                        <a:pt x="0" y="793"/>
                      </a:lnTo>
                      <a:lnTo>
                        <a:pt x="598" y="1475"/>
                      </a:lnTo>
                      <a:lnTo>
                        <a:pt x="1259" y="772"/>
                      </a:lnTo>
                      <a:lnTo>
                        <a:pt x="12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2" name="Google Shape;2162;g34fee0a54b2_7_326"/>
                <p:cNvSpPr/>
                <p:nvPr/>
              </p:nvSpPr>
              <p:spPr>
                <a:xfrm>
                  <a:off x="351701" y="3908032"/>
                  <a:ext cx="411406" cy="155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84" h="1169" extrusionOk="0">
                      <a:moveTo>
                        <a:pt x="154" y="0"/>
                      </a:moveTo>
                      <a:cubicBezTo>
                        <a:pt x="154" y="0"/>
                        <a:pt x="1" y="1147"/>
                        <a:pt x="133" y="1147"/>
                      </a:cubicBezTo>
                      <a:lnTo>
                        <a:pt x="3083" y="1168"/>
                      </a:lnTo>
                      <a:cubicBezTo>
                        <a:pt x="3083" y="1168"/>
                        <a:pt x="2887" y="640"/>
                        <a:pt x="2316" y="550"/>
                      </a:cubicBezTo>
                      <a:cubicBezTo>
                        <a:pt x="1455" y="397"/>
                        <a:pt x="1523" y="0"/>
                        <a:pt x="1523" y="0"/>
                      </a:cubicBezTo>
                      <a:lnTo>
                        <a:pt x="1523" y="0"/>
                      </a:lnTo>
                      <a:lnTo>
                        <a:pt x="773" y="661"/>
                      </a:lnTo>
                      <a:lnTo>
                        <a:pt x="154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3" name="Google Shape;2163;g34fee0a54b2_7_326"/>
                <p:cNvSpPr/>
                <p:nvPr/>
              </p:nvSpPr>
              <p:spPr>
                <a:xfrm>
                  <a:off x="-265423" y="2961389"/>
                  <a:ext cx="919793" cy="9113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95" h="6832" extrusionOk="0">
                      <a:moveTo>
                        <a:pt x="5594" y="1"/>
                      </a:moveTo>
                      <a:lnTo>
                        <a:pt x="1" y="181"/>
                      </a:lnTo>
                      <a:cubicBezTo>
                        <a:pt x="1" y="1349"/>
                        <a:pt x="926" y="2295"/>
                        <a:pt x="2094" y="2295"/>
                      </a:cubicBezTo>
                      <a:lnTo>
                        <a:pt x="4362" y="2295"/>
                      </a:lnTo>
                      <a:cubicBezTo>
                        <a:pt x="4495" y="2295"/>
                        <a:pt x="4584" y="2406"/>
                        <a:pt x="4537" y="2539"/>
                      </a:cubicBezTo>
                      <a:lnTo>
                        <a:pt x="4738" y="6742"/>
                      </a:lnTo>
                      <a:cubicBezTo>
                        <a:pt x="4717" y="6789"/>
                        <a:pt x="4738" y="6811"/>
                        <a:pt x="4780" y="6811"/>
                      </a:cubicBezTo>
                      <a:lnTo>
                        <a:pt x="5552" y="6811"/>
                      </a:lnTo>
                      <a:cubicBezTo>
                        <a:pt x="5573" y="6811"/>
                        <a:pt x="6038" y="6832"/>
                        <a:pt x="6038" y="6832"/>
                      </a:cubicBezTo>
                      <a:lnTo>
                        <a:pt x="6652" y="1434"/>
                      </a:lnTo>
                      <a:cubicBezTo>
                        <a:pt x="6895" y="905"/>
                        <a:pt x="6171" y="1"/>
                        <a:pt x="5594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4" name="Google Shape;2164;g34fee0a54b2_7_326"/>
                <p:cNvSpPr/>
                <p:nvPr/>
              </p:nvSpPr>
              <p:spPr>
                <a:xfrm>
                  <a:off x="-94667" y="2993940"/>
                  <a:ext cx="593230" cy="8704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7" h="6525" extrusionOk="0">
                      <a:moveTo>
                        <a:pt x="21" y="0"/>
                      </a:moveTo>
                      <a:cubicBezTo>
                        <a:pt x="21" y="0"/>
                        <a:pt x="0" y="90"/>
                        <a:pt x="0" y="201"/>
                      </a:cubicBezTo>
                      <a:cubicBezTo>
                        <a:pt x="21" y="376"/>
                        <a:pt x="42" y="640"/>
                        <a:pt x="175" y="862"/>
                      </a:cubicBezTo>
                      <a:cubicBezTo>
                        <a:pt x="307" y="1079"/>
                        <a:pt x="550" y="1237"/>
                        <a:pt x="968" y="1237"/>
                      </a:cubicBezTo>
                      <a:lnTo>
                        <a:pt x="1872" y="1237"/>
                      </a:lnTo>
                      <a:cubicBezTo>
                        <a:pt x="2422" y="1237"/>
                        <a:pt x="3040" y="1237"/>
                        <a:pt x="3569" y="1258"/>
                      </a:cubicBezTo>
                      <a:cubicBezTo>
                        <a:pt x="4050" y="1258"/>
                        <a:pt x="4425" y="1655"/>
                        <a:pt x="4425" y="2115"/>
                      </a:cubicBezTo>
                      <a:cubicBezTo>
                        <a:pt x="4425" y="2205"/>
                        <a:pt x="4404" y="2295"/>
                        <a:pt x="4383" y="2358"/>
                      </a:cubicBezTo>
                      <a:lnTo>
                        <a:pt x="4097" y="6524"/>
                      </a:lnTo>
                      <a:lnTo>
                        <a:pt x="4119" y="6524"/>
                      </a:lnTo>
                      <a:lnTo>
                        <a:pt x="4404" y="2379"/>
                      </a:lnTo>
                      <a:cubicBezTo>
                        <a:pt x="4425" y="2295"/>
                        <a:pt x="4446" y="2205"/>
                        <a:pt x="4446" y="2115"/>
                      </a:cubicBezTo>
                      <a:cubicBezTo>
                        <a:pt x="4446" y="1655"/>
                        <a:pt x="4076" y="1237"/>
                        <a:pt x="3569" y="1237"/>
                      </a:cubicBezTo>
                      <a:cubicBezTo>
                        <a:pt x="3040" y="1211"/>
                        <a:pt x="2422" y="1211"/>
                        <a:pt x="1872" y="1211"/>
                      </a:cubicBezTo>
                      <a:lnTo>
                        <a:pt x="968" y="1211"/>
                      </a:lnTo>
                      <a:cubicBezTo>
                        <a:pt x="550" y="1211"/>
                        <a:pt x="328" y="1058"/>
                        <a:pt x="196" y="841"/>
                      </a:cubicBezTo>
                      <a:cubicBezTo>
                        <a:pt x="64" y="640"/>
                        <a:pt x="42" y="376"/>
                        <a:pt x="42" y="201"/>
                      </a:cubicBezTo>
                      <a:lnTo>
                        <a:pt x="42" y="48"/>
                      </a:lnTo>
                      <a:lnTo>
                        <a:pt x="42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5" name="Google Shape;2165;g34fee0a54b2_7_326"/>
                <p:cNvSpPr/>
                <p:nvPr/>
              </p:nvSpPr>
              <p:spPr>
                <a:xfrm>
                  <a:off x="569016" y="2095056"/>
                  <a:ext cx="296948" cy="452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26" h="3392" extrusionOk="0">
                      <a:moveTo>
                        <a:pt x="1942" y="1"/>
                      </a:moveTo>
                      <a:cubicBezTo>
                        <a:pt x="1779" y="1"/>
                        <a:pt x="793" y="1652"/>
                        <a:pt x="793" y="1652"/>
                      </a:cubicBezTo>
                      <a:lnTo>
                        <a:pt x="0" y="2445"/>
                      </a:lnTo>
                      <a:lnTo>
                        <a:pt x="952" y="3391"/>
                      </a:lnTo>
                      <a:lnTo>
                        <a:pt x="1613" y="2244"/>
                      </a:lnTo>
                      <a:lnTo>
                        <a:pt x="2226" y="1277"/>
                      </a:lnTo>
                      <a:lnTo>
                        <a:pt x="1745" y="769"/>
                      </a:lnTo>
                      <a:cubicBezTo>
                        <a:pt x="1745" y="769"/>
                        <a:pt x="1983" y="129"/>
                        <a:pt x="1962" y="18"/>
                      </a:cubicBezTo>
                      <a:cubicBezTo>
                        <a:pt x="1958" y="6"/>
                        <a:pt x="1951" y="1"/>
                        <a:pt x="1942" y="1"/>
                      </a:cubicBezTo>
                      <a:close/>
                    </a:path>
                  </a:pathLst>
                </a:custGeom>
                <a:solidFill>
                  <a:srgbClr val="A3484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6" name="Google Shape;2166;g34fee0a54b2_7_326"/>
                <p:cNvSpPr/>
                <p:nvPr/>
              </p:nvSpPr>
              <p:spPr>
                <a:xfrm>
                  <a:off x="713492" y="2220190"/>
                  <a:ext cx="73503" cy="480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1" h="360" extrusionOk="0">
                      <a:moveTo>
                        <a:pt x="176" y="0"/>
                      </a:moveTo>
                      <a:cubicBezTo>
                        <a:pt x="148" y="0"/>
                        <a:pt x="137" y="36"/>
                        <a:pt x="154" y="53"/>
                      </a:cubicBezTo>
                      <a:cubicBezTo>
                        <a:pt x="218" y="74"/>
                        <a:pt x="265" y="96"/>
                        <a:pt x="308" y="117"/>
                      </a:cubicBezTo>
                      <a:cubicBezTo>
                        <a:pt x="350" y="138"/>
                        <a:pt x="371" y="138"/>
                        <a:pt x="397" y="164"/>
                      </a:cubicBezTo>
                      <a:cubicBezTo>
                        <a:pt x="419" y="164"/>
                        <a:pt x="419" y="164"/>
                        <a:pt x="440" y="185"/>
                      </a:cubicBezTo>
                      <a:cubicBezTo>
                        <a:pt x="482" y="185"/>
                        <a:pt x="482" y="228"/>
                        <a:pt x="419" y="270"/>
                      </a:cubicBezTo>
                      <a:cubicBezTo>
                        <a:pt x="308" y="318"/>
                        <a:pt x="154" y="318"/>
                        <a:pt x="43" y="318"/>
                      </a:cubicBezTo>
                      <a:cubicBezTo>
                        <a:pt x="1" y="318"/>
                        <a:pt x="1" y="360"/>
                        <a:pt x="43" y="360"/>
                      </a:cubicBezTo>
                      <a:lnTo>
                        <a:pt x="350" y="360"/>
                      </a:lnTo>
                      <a:cubicBezTo>
                        <a:pt x="397" y="339"/>
                        <a:pt x="503" y="339"/>
                        <a:pt x="530" y="270"/>
                      </a:cubicBezTo>
                      <a:cubicBezTo>
                        <a:pt x="551" y="207"/>
                        <a:pt x="530" y="185"/>
                        <a:pt x="482" y="138"/>
                      </a:cubicBezTo>
                      <a:cubicBezTo>
                        <a:pt x="397" y="74"/>
                        <a:pt x="286" y="53"/>
                        <a:pt x="197" y="6"/>
                      </a:cubicBezTo>
                      <a:cubicBezTo>
                        <a:pt x="189" y="2"/>
                        <a:pt x="182" y="0"/>
                        <a:pt x="176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7" name="Google Shape;2167;g34fee0a54b2_7_326"/>
                <p:cNvSpPr/>
                <p:nvPr/>
              </p:nvSpPr>
              <p:spPr>
                <a:xfrm>
                  <a:off x="772990" y="2196444"/>
                  <a:ext cx="33750" cy="436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3" h="327" extrusionOk="0">
                      <a:moveTo>
                        <a:pt x="213" y="1"/>
                      </a:moveTo>
                      <a:cubicBezTo>
                        <a:pt x="205" y="1"/>
                        <a:pt x="196" y="3"/>
                        <a:pt x="189" y="9"/>
                      </a:cubicBezTo>
                      <a:cubicBezTo>
                        <a:pt x="126" y="99"/>
                        <a:pt x="57" y="184"/>
                        <a:pt x="15" y="295"/>
                      </a:cubicBezTo>
                      <a:cubicBezTo>
                        <a:pt x="0" y="309"/>
                        <a:pt x="16" y="327"/>
                        <a:pt x="35" y="327"/>
                      </a:cubicBezTo>
                      <a:cubicBezTo>
                        <a:pt x="43" y="327"/>
                        <a:pt x="51" y="324"/>
                        <a:pt x="57" y="316"/>
                      </a:cubicBezTo>
                      <a:cubicBezTo>
                        <a:pt x="105" y="231"/>
                        <a:pt x="168" y="120"/>
                        <a:pt x="237" y="51"/>
                      </a:cubicBezTo>
                      <a:cubicBezTo>
                        <a:pt x="252" y="20"/>
                        <a:pt x="234" y="1"/>
                        <a:pt x="21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8" name="Google Shape;2168;g34fee0a54b2_7_326"/>
                <p:cNvSpPr/>
                <p:nvPr/>
              </p:nvSpPr>
              <p:spPr>
                <a:xfrm>
                  <a:off x="766453" y="2222991"/>
                  <a:ext cx="60697" cy="52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5" h="391" extrusionOk="0">
                      <a:moveTo>
                        <a:pt x="418" y="0"/>
                      </a:moveTo>
                      <a:cubicBezTo>
                        <a:pt x="410" y="0"/>
                        <a:pt x="403" y="4"/>
                        <a:pt x="397" y="11"/>
                      </a:cubicBezTo>
                      <a:cubicBezTo>
                        <a:pt x="371" y="75"/>
                        <a:pt x="328" y="143"/>
                        <a:pt x="286" y="207"/>
                      </a:cubicBezTo>
                      <a:cubicBezTo>
                        <a:pt x="265" y="228"/>
                        <a:pt x="238" y="249"/>
                        <a:pt x="217" y="275"/>
                      </a:cubicBezTo>
                      <a:cubicBezTo>
                        <a:pt x="203" y="290"/>
                        <a:pt x="128" y="345"/>
                        <a:pt x="88" y="345"/>
                      </a:cubicBezTo>
                      <a:cubicBezTo>
                        <a:pt x="69" y="345"/>
                        <a:pt x="57" y="332"/>
                        <a:pt x="64" y="297"/>
                      </a:cubicBezTo>
                      <a:cubicBezTo>
                        <a:pt x="64" y="273"/>
                        <a:pt x="48" y="261"/>
                        <a:pt x="32" y="261"/>
                      </a:cubicBezTo>
                      <a:cubicBezTo>
                        <a:pt x="16" y="261"/>
                        <a:pt x="0" y="273"/>
                        <a:pt x="0" y="297"/>
                      </a:cubicBezTo>
                      <a:cubicBezTo>
                        <a:pt x="0" y="364"/>
                        <a:pt x="39" y="390"/>
                        <a:pt x="90" y="390"/>
                      </a:cubicBezTo>
                      <a:cubicBezTo>
                        <a:pt x="122" y="390"/>
                        <a:pt x="161" y="379"/>
                        <a:pt x="196" y="360"/>
                      </a:cubicBezTo>
                      <a:cubicBezTo>
                        <a:pt x="307" y="297"/>
                        <a:pt x="397" y="164"/>
                        <a:pt x="439" y="53"/>
                      </a:cubicBezTo>
                      <a:cubicBezTo>
                        <a:pt x="455" y="23"/>
                        <a:pt x="437" y="0"/>
                        <a:pt x="418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9" name="Google Shape;2169;g34fee0a54b2_7_326"/>
                <p:cNvSpPr/>
                <p:nvPr/>
              </p:nvSpPr>
              <p:spPr>
                <a:xfrm>
                  <a:off x="780594" y="2245270"/>
                  <a:ext cx="69768" cy="57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3" h="430" extrusionOk="0">
                      <a:moveTo>
                        <a:pt x="489" y="0"/>
                      </a:moveTo>
                      <a:cubicBezTo>
                        <a:pt x="481" y="0"/>
                        <a:pt x="472" y="5"/>
                        <a:pt x="465" y="19"/>
                      </a:cubicBezTo>
                      <a:cubicBezTo>
                        <a:pt x="397" y="108"/>
                        <a:pt x="333" y="193"/>
                        <a:pt x="265" y="283"/>
                      </a:cubicBezTo>
                      <a:cubicBezTo>
                        <a:pt x="248" y="299"/>
                        <a:pt x="195" y="368"/>
                        <a:pt x="149" y="368"/>
                      </a:cubicBezTo>
                      <a:cubicBezTo>
                        <a:pt x="135" y="368"/>
                        <a:pt x="122" y="362"/>
                        <a:pt x="111" y="346"/>
                      </a:cubicBezTo>
                      <a:cubicBezTo>
                        <a:pt x="90" y="304"/>
                        <a:pt x="69" y="262"/>
                        <a:pt x="69" y="193"/>
                      </a:cubicBezTo>
                      <a:cubicBezTo>
                        <a:pt x="69" y="184"/>
                        <a:pt x="57" y="179"/>
                        <a:pt x="43" y="179"/>
                      </a:cubicBezTo>
                      <a:cubicBezTo>
                        <a:pt x="24" y="179"/>
                        <a:pt x="0" y="189"/>
                        <a:pt x="0" y="214"/>
                      </a:cubicBezTo>
                      <a:cubicBezTo>
                        <a:pt x="22" y="307"/>
                        <a:pt x="71" y="430"/>
                        <a:pt x="163" y="430"/>
                      </a:cubicBezTo>
                      <a:cubicBezTo>
                        <a:pt x="181" y="430"/>
                        <a:pt x="201" y="425"/>
                        <a:pt x="222" y="415"/>
                      </a:cubicBezTo>
                      <a:cubicBezTo>
                        <a:pt x="265" y="373"/>
                        <a:pt x="312" y="325"/>
                        <a:pt x="354" y="262"/>
                      </a:cubicBezTo>
                      <a:cubicBezTo>
                        <a:pt x="397" y="193"/>
                        <a:pt x="465" y="108"/>
                        <a:pt x="508" y="40"/>
                      </a:cubicBezTo>
                      <a:cubicBezTo>
                        <a:pt x="522" y="25"/>
                        <a:pt x="507" y="0"/>
                        <a:pt x="48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0" name="Google Shape;2170;g34fee0a54b2_7_326"/>
                <p:cNvSpPr/>
                <p:nvPr/>
              </p:nvSpPr>
              <p:spPr>
                <a:xfrm>
                  <a:off x="807408" y="2261679"/>
                  <a:ext cx="60964" cy="50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7" h="382" extrusionOk="0">
                      <a:moveTo>
                        <a:pt x="410" y="1"/>
                      </a:moveTo>
                      <a:cubicBezTo>
                        <a:pt x="405" y="1"/>
                        <a:pt x="401" y="3"/>
                        <a:pt x="397" y="7"/>
                      </a:cubicBezTo>
                      <a:cubicBezTo>
                        <a:pt x="354" y="70"/>
                        <a:pt x="307" y="139"/>
                        <a:pt x="264" y="181"/>
                      </a:cubicBezTo>
                      <a:cubicBezTo>
                        <a:pt x="243" y="223"/>
                        <a:pt x="222" y="271"/>
                        <a:pt x="175" y="292"/>
                      </a:cubicBezTo>
                      <a:cubicBezTo>
                        <a:pt x="175" y="313"/>
                        <a:pt x="153" y="313"/>
                        <a:pt x="153" y="313"/>
                      </a:cubicBezTo>
                      <a:cubicBezTo>
                        <a:pt x="149" y="316"/>
                        <a:pt x="144" y="317"/>
                        <a:pt x="139" y="317"/>
                      </a:cubicBezTo>
                      <a:cubicBezTo>
                        <a:pt x="101" y="317"/>
                        <a:pt x="64" y="247"/>
                        <a:pt x="64" y="223"/>
                      </a:cubicBezTo>
                      <a:cubicBezTo>
                        <a:pt x="55" y="215"/>
                        <a:pt x="43" y="210"/>
                        <a:pt x="32" y="210"/>
                      </a:cubicBezTo>
                      <a:cubicBezTo>
                        <a:pt x="15" y="210"/>
                        <a:pt x="0" y="221"/>
                        <a:pt x="0" y="250"/>
                      </a:cubicBezTo>
                      <a:cubicBezTo>
                        <a:pt x="21" y="313"/>
                        <a:pt x="64" y="355"/>
                        <a:pt x="132" y="382"/>
                      </a:cubicBezTo>
                      <a:cubicBezTo>
                        <a:pt x="153" y="382"/>
                        <a:pt x="196" y="355"/>
                        <a:pt x="222" y="334"/>
                      </a:cubicBezTo>
                      <a:cubicBezTo>
                        <a:pt x="307" y="250"/>
                        <a:pt x="376" y="139"/>
                        <a:pt x="439" y="49"/>
                      </a:cubicBezTo>
                      <a:cubicBezTo>
                        <a:pt x="456" y="32"/>
                        <a:pt x="432" y="1"/>
                        <a:pt x="41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1" name="Google Shape;2171;g34fee0a54b2_7_326"/>
                <p:cNvSpPr/>
                <p:nvPr/>
              </p:nvSpPr>
              <p:spPr>
                <a:xfrm>
                  <a:off x="154931" y="2215654"/>
                  <a:ext cx="558679" cy="7578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8" h="5681" extrusionOk="0">
                      <a:moveTo>
                        <a:pt x="99" y="0"/>
                      </a:moveTo>
                      <a:cubicBezTo>
                        <a:pt x="36" y="0"/>
                        <a:pt x="1" y="18"/>
                        <a:pt x="1" y="18"/>
                      </a:cubicBezTo>
                      <a:cubicBezTo>
                        <a:pt x="196" y="352"/>
                        <a:pt x="968" y="5681"/>
                        <a:pt x="968" y="5681"/>
                      </a:cubicBezTo>
                      <a:lnTo>
                        <a:pt x="1037" y="5459"/>
                      </a:lnTo>
                      <a:lnTo>
                        <a:pt x="1455" y="5395"/>
                      </a:lnTo>
                      <a:cubicBezTo>
                        <a:pt x="1608" y="5353"/>
                        <a:pt x="1740" y="5284"/>
                        <a:pt x="1830" y="5173"/>
                      </a:cubicBezTo>
                      <a:lnTo>
                        <a:pt x="4188" y="2487"/>
                      </a:lnTo>
                      <a:lnTo>
                        <a:pt x="3104" y="1340"/>
                      </a:lnTo>
                      <a:lnTo>
                        <a:pt x="1761" y="2710"/>
                      </a:lnTo>
                      <a:cubicBezTo>
                        <a:pt x="1761" y="2710"/>
                        <a:pt x="1677" y="2334"/>
                        <a:pt x="1058" y="1055"/>
                      </a:cubicBezTo>
                      <a:cubicBezTo>
                        <a:pt x="625" y="128"/>
                        <a:pt x="265" y="0"/>
                        <a:pt x="99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2" name="Google Shape;2172;g34fee0a54b2_7_326"/>
                <p:cNvSpPr/>
                <p:nvPr/>
              </p:nvSpPr>
              <p:spPr>
                <a:xfrm>
                  <a:off x="-356405" y="2139079"/>
                  <a:ext cx="660997" cy="9522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55" h="7138" extrusionOk="0">
                      <a:moveTo>
                        <a:pt x="2290" y="0"/>
                      </a:moveTo>
                      <a:lnTo>
                        <a:pt x="1782" y="265"/>
                      </a:lnTo>
                      <a:cubicBezTo>
                        <a:pt x="1782" y="265"/>
                        <a:pt x="355" y="704"/>
                        <a:pt x="175" y="2115"/>
                      </a:cubicBezTo>
                      <a:cubicBezTo>
                        <a:pt x="1" y="3521"/>
                        <a:pt x="815" y="7138"/>
                        <a:pt x="815" y="7138"/>
                      </a:cubicBezTo>
                      <a:cubicBezTo>
                        <a:pt x="815" y="7138"/>
                        <a:pt x="1698" y="6762"/>
                        <a:pt x="2047" y="6651"/>
                      </a:cubicBezTo>
                      <a:cubicBezTo>
                        <a:pt x="2575" y="6519"/>
                        <a:pt x="2998" y="6498"/>
                        <a:pt x="3368" y="6498"/>
                      </a:cubicBezTo>
                      <a:lnTo>
                        <a:pt x="4955" y="6191"/>
                      </a:lnTo>
                      <a:lnTo>
                        <a:pt x="4384" y="1697"/>
                      </a:lnTo>
                      <a:cubicBezTo>
                        <a:pt x="4294" y="1343"/>
                        <a:pt x="4251" y="836"/>
                        <a:pt x="3945" y="614"/>
                      </a:cubicBezTo>
                      <a:lnTo>
                        <a:pt x="3368" y="286"/>
                      </a:lnTo>
                      <a:lnTo>
                        <a:pt x="2290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3" name="Google Shape;2173;g34fee0a54b2_7_326"/>
                <p:cNvSpPr/>
                <p:nvPr/>
              </p:nvSpPr>
              <p:spPr>
                <a:xfrm>
                  <a:off x="355037" y="2345591"/>
                  <a:ext cx="300817" cy="3789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55" h="2841" extrusionOk="0">
                      <a:moveTo>
                        <a:pt x="2076" y="0"/>
                      </a:moveTo>
                      <a:cubicBezTo>
                        <a:pt x="2053" y="0"/>
                        <a:pt x="2027" y="6"/>
                        <a:pt x="2001" y="17"/>
                      </a:cubicBezTo>
                      <a:lnTo>
                        <a:pt x="790" y="520"/>
                      </a:lnTo>
                      <a:cubicBezTo>
                        <a:pt x="705" y="567"/>
                        <a:pt x="637" y="631"/>
                        <a:pt x="615" y="742"/>
                      </a:cubicBezTo>
                      <a:lnTo>
                        <a:pt x="18" y="2766"/>
                      </a:lnTo>
                      <a:cubicBezTo>
                        <a:pt x="1" y="2805"/>
                        <a:pt x="86" y="2841"/>
                        <a:pt x="144" y="2841"/>
                      </a:cubicBezTo>
                      <a:cubicBezTo>
                        <a:pt x="157" y="2841"/>
                        <a:pt x="168" y="2839"/>
                        <a:pt x="177" y="2835"/>
                      </a:cubicBezTo>
                      <a:lnTo>
                        <a:pt x="1451" y="2174"/>
                      </a:lnTo>
                      <a:cubicBezTo>
                        <a:pt x="1562" y="2132"/>
                        <a:pt x="1631" y="2042"/>
                        <a:pt x="1673" y="1931"/>
                      </a:cubicBezTo>
                      <a:lnTo>
                        <a:pt x="2202" y="255"/>
                      </a:lnTo>
                      <a:cubicBezTo>
                        <a:pt x="2254" y="128"/>
                        <a:pt x="2190" y="0"/>
                        <a:pt x="2076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4" name="Google Shape;2174;g34fee0a54b2_7_326"/>
                <p:cNvSpPr/>
                <p:nvPr/>
              </p:nvSpPr>
              <p:spPr>
                <a:xfrm>
                  <a:off x="372246" y="2352127"/>
                  <a:ext cx="284142" cy="3747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30" h="2809" extrusionOk="0">
                      <a:moveTo>
                        <a:pt x="2003" y="1"/>
                      </a:moveTo>
                      <a:cubicBezTo>
                        <a:pt x="1990" y="1"/>
                        <a:pt x="1976" y="4"/>
                        <a:pt x="1962" y="11"/>
                      </a:cubicBezTo>
                      <a:lnTo>
                        <a:pt x="772" y="518"/>
                      </a:lnTo>
                      <a:cubicBezTo>
                        <a:pt x="709" y="560"/>
                        <a:pt x="640" y="603"/>
                        <a:pt x="619" y="693"/>
                      </a:cubicBezTo>
                      <a:lnTo>
                        <a:pt x="0" y="2807"/>
                      </a:lnTo>
                      <a:cubicBezTo>
                        <a:pt x="0" y="2808"/>
                        <a:pt x="1" y="2808"/>
                        <a:pt x="1" y="2808"/>
                      </a:cubicBezTo>
                      <a:cubicBezTo>
                        <a:pt x="41" y="2808"/>
                        <a:pt x="981" y="2343"/>
                        <a:pt x="1369" y="2147"/>
                      </a:cubicBezTo>
                      <a:cubicBezTo>
                        <a:pt x="1475" y="2083"/>
                        <a:pt x="1502" y="2035"/>
                        <a:pt x="1544" y="1903"/>
                      </a:cubicBezTo>
                      <a:lnTo>
                        <a:pt x="2094" y="164"/>
                      </a:lnTo>
                      <a:cubicBezTo>
                        <a:pt x="2129" y="88"/>
                        <a:pt x="2075" y="1"/>
                        <a:pt x="2003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5" name="Google Shape;2175;g34fee0a54b2_7_326"/>
                <p:cNvSpPr/>
                <p:nvPr/>
              </p:nvSpPr>
              <p:spPr>
                <a:xfrm>
                  <a:off x="425073" y="2453649"/>
                  <a:ext cx="20544" cy="438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" h="329" extrusionOk="0">
                      <a:moveTo>
                        <a:pt x="112" y="0"/>
                      </a:moveTo>
                      <a:cubicBezTo>
                        <a:pt x="112" y="0"/>
                        <a:pt x="91" y="21"/>
                        <a:pt x="90" y="42"/>
                      </a:cubicBezTo>
                      <a:lnTo>
                        <a:pt x="90" y="42"/>
                      </a:lnTo>
                      <a:cubicBezTo>
                        <a:pt x="91" y="21"/>
                        <a:pt x="112" y="21"/>
                        <a:pt x="112" y="21"/>
                      </a:cubicBezTo>
                      <a:lnTo>
                        <a:pt x="133" y="21"/>
                      </a:lnTo>
                      <a:cubicBezTo>
                        <a:pt x="133" y="0"/>
                        <a:pt x="133" y="0"/>
                        <a:pt x="112" y="0"/>
                      </a:cubicBezTo>
                      <a:close/>
                      <a:moveTo>
                        <a:pt x="133" y="21"/>
                      </a:moveTo>
                      <a:lnTo>
                        <a:pt x="154" y="43"/>
                      </a:lnTo>
                      <a:lnTo>
                        <a:pt x="154" y="21"/>
                      </a:lnTo>
                      <a:close/>
                      <a:moveTo>
                        <a:pt x="154" y="43"/>
                      </a:moveTo>
                      <a:lnTo>
                        <a:pt x="154" y="43"/>
                      </a:lnTo>
                      <a:lnTo>
                        <a:pt x="154" y="43"/>
                      </a:lnTo>
                      <a:close/>
                      <a:moveTo>
                        <a:pt x="90" y="43"/>
                      </a:moveTo>
                      <a:lnTo>
                        <a:pt x="1" y="286"/>
                      </a:lnTo>
                      <a:lnTo>
                        <a:pt x="1" y="307"/>
                      </a:lnTo>
                      <a:cubicBezTo>
                        <a:pt x="1" y="307"/>
                        <a:pt x="1" y="328"/>
                        <a:pt x="22" y="328"/>
                      </a:cubicBezTo>
                      <a:lnTo>
                        <a:pt x="22" y="307"/>
                      </a:lnTo>
                      <a:lnTo>
                        <a:pt x="22" y="286"/>
                      </a:lnTo>
                      <a:lnTo>
                        <a:pt x="90" y="43"/>
                      </a:lnTo>
                      <a:close/>
                      <a:moveTo>
                        <a:pt x="154" y="43"/>
                      </a:moveTo>
                      <a:lnTo>
                        <a:pt x="69" y="307"/>
                      </a:lnTo>
                      <a:cubicBezTo>
                        <a:pt x="69" y="328"/>
                        <a:pt x="48" y="328"/>
                        <a:pt x="48" y="328"/>
                      </a:cubicBezTo>
                      <a:cubicBezTo>
                        <a:pt x="69" y="328"/>
                        <a:pt x="69" y="328"/>
                        <a:pt x="90" y="307"/>
                      </a:cubicBezTo>
                      <a:lnTo>
                        <a:pt x="154" y="64"/>
                      </a:lnTo>
                      <a:lnTo>
                        <a:pt x="154" y="43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6" name="Google Shape;2176;g34fee0a54b2_7_326"/>
                <p:cNvSpPr/>
                <p:nvPr/>
              </p:nvSpPr>
              <p:spPr>
                <a:xfrm>
                  <a:off x="410266" y="2503009"/>
                  <a:ext cx="21344" cy="445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0" h="334" extrusionOk="0">
                      <a:moveTo>
                        <a:pt x="112" y="0"/>
                      </a:moveTo>
                      <a:lnTo>
                        <a:pt x="90" y="27"/>
                      </a:lnTo>
                      <a:lnTo>
                        <a:pt x="133" y="27"/>
                      </a:lnTo>
                      <a:lnTo>
                        <a:pt x="159" y="48"/>
                      </a:lnTo>
                      <a:lnTo>
                        <a:pt x="159" y="27"/>
                      </a:lnTo>
                      <a:lnTo>
                        <a:pt x="133" y="0"/>
                      </a:lnTo>
                      <a:close/>
                      <a:moveTo>
                        <a:pt x="90" y="27"/>
                      </a:moveTo>
                      <a:lnTo>
                        <a:pt x="1" y="291"/>
                      </a:lnTo>
                      <a:cubicBezTo>
                        <a:pt x="1" y="312"/>
                        <a:pt x="27" y="312"/>
                        <a:pt x="27" y="333"/>
                      </a:cubicBezTo>
                      <a:lnTo>
                        <a:pt x="48" y="333"/>
                      </a:lnTo>
                      <a:lnTo>
                        <a:pt x="27" y="312"/>
                      </a:lnTo>
                      <a:lnTo>
                        <a:pt x="27" y="291"/>
                      </a:lnTo>
                      <a:lnTo>
                        <a:pt x="90" y="27"/>
                      </a:lnTo>
                      <a:close/>
                      <a:moveTo>
                        <a:pt x="159" y="48"/>
                      </a:moveTo>
                      <a:lnTo>
                        <a:pt x="69" y="312"/>
                      </a:lnTo>
                      <a:cubicBezTo>
                        <a:pt x="69" y="312"/>
                        <a:pt x="69" y="333"/>
                        <a:pt x="48" y="333"/>
                      </a:cubicBezTo>
                      <a:cubicBezTo>
                        <a:pt x="69" y="333"/>
                        <a:pt x="69" y="333"/>
                        <a:pt x="90" y="312"/>
                      </a:cubicBezTo>
                      <a:lnTo>
                        <a:pt x="159" y="48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7" name="Google Shape;2177;g34fee0a54b2_7_326"/>
                <p:cNvSpPr/>
                <p:nvPr/>
              </p:nvSpPr>
              <p:spPr>
                <a:xfrm>
                  <a:off x="96367" y="2491669"/>
                  <a:ext cx="487577" cy="4522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55" h="3390" extrusionOk="0">
                      <a:moveTo>
                        <a:pt x="3230" y="0"/>
                      </a:moveTo>
                      <a:cubicBezTo>
                        <a:pt x="3130" y="0"/>
                        <a:pt x="2795" y="421"/>
                        <a:pt x="2687" y="530"/>
                      </a:cubicBezTo>
                      <a:cubicBezTo>
                        <a:pt x="2588" y="605"/>
                        <a:pt x="2247" y="893"/>
                        <a:pt x="2187" y="893"/>
                      </a:cubicBezTo>
                      <a:cubicBezTo>
                        <a:pt x="2180" y="893"/>
                        <a:pt x="2177" y="888"/>
                        <a:pt x="2179" y="878"/>
                      </a:cubicBezTo>
                      <a:lnTo>
                        <a:pt x="2401" y="265"/>
                      </a:lnTo>
                      <a:lnTo>
                        <a:pt x="2401" y="265"/>
                      </a:lnTo>
                      <a:cubicBezTo>
                        <a:pt x="2401" y="265"/>
                        <a:pt x="1936" y="704"/>
                        <a:pt x="1872" y="947"/>
                      </a:cubicBezTo>
                      <a:cubicBezTo>
                        <a:pt x="1825" y="1079"/>
                        <a:pt x="1804" y="1233"/>
                        <a:pt x="1804" y="1233"/>
                      </a:cubicBezTo>
                      <a:lnTo>
                        <a:pt x="1" y="2576"/>
                      </a:lnTo>
                      <a:lnTo>
                        <a:pt x="1011" y="3390"/>
                      </a:lnTo>
                      <a:cubicBezTo>
                        <a:pt x="2221" y="2179"/>
                        <a:pt x="3147" y="1233"/>
                        <a:pt x="3279" y="1101"/>
                      </a:cubicBezTo>
                      <a:cubicBezTo>
                        <a:pt x="3369" y="1011"/>
                        <a:pt x="3591" y="773"/>
                        <a:pt x="3570" y="725"/>
                      </a:cubicBezTo>
                      <a:cubicBezTo>
                        <a:pt x="3566" y="718"/>
                        <a:pt x="3559" y="715"/>
                        <a:pt x="3551" y="715"/>
                      </a:cubicBezTo>
                      <a:cubicBezTo>
                        <a:pt x="3456" y="715"/>
                        <a:pt x="3100" y="1101"/>
                        <a:pt x="3084" y="1101"/>
                      </a:cubicBezTo>
                      <a:cubicBezTo>
                        <a:pt x="3083" y="1101"/>
                        <a:pt x="3083" y="1101"/>
                        <a:pt x="3083" y="1101"/>
                      </a:cubicBezTo>
                      <a:cubicBezTo>
                        <a:pt x="3104" y="1058"/>
                        <a:pt x="3654" y="551"/>
                        <a:pt x="3633" y="482"/>
                      </a:cubicBezTo>
                      <a:cubicBezTo>
                        <a:pt x="3629" y="469"/>
                        <a:pt x="3619" y="463"/>
                        <a:pt x="3604" y="463"/>
                      </a:cubicBezTo>
                      <a:cubicBezTo>
                        <a:pt x="3473" y="463"/>
                        <a:pt x="2970" y="947"/>
                        <a:pt x="2951" y="947"/>
                      </a:cubicBezTo>
                      <a:cubicBezTo>
                        <a:pt x="2937" y="959"/>
                        <a:pt x="2931" y="965"/>
                        <a:pt x="2931" y="965"/>
                      </a:cubicBezTo>
                      <a:cubicBezTo>
                        <a:pt x="2931" y="965"/>
                        <a:pt x="3567" y="410"/>
                        <a:pt x="3543" y="329"/>
                      </a:cubicBezTo>
                      <a:cubicBezTo>
                        <a:pt x="3543" y="318"/>
                        <a:pt x="3537" y="313"/>
                        <a:pt x="3526" y="313"/>
                      </a:cubicBezTo>
                      <a:cubicBezTo>
                        <a:pt x="3453" y="313"/>
                        <a:pt x="3170" y="530"/>
                        <a:pt x="3147" y="530"/>
                      </a:cubicBezTo>
                      <a:cubicBezTo>
                        <a:pt x="3147" y="530"/>
                        <a:pt x="2863" y="774"/>
                        <a:pt x="2822" y="774"/>
                      </a:cubicBezTo>
                      <a:cubicBezTo>
                        <a:pt x="2821" y="774"/>
                        <a:pt x="2820" y="774"/>
                        <a:pt x="2819" y="773"/>
                      </a:cubicBezTo>
                      <a:cubicBezTo>
                        <a:pt x="2798" y="746"/>
                        <a:pt x="3326" y="1"/>
                        <a:pt x="3236" y="1"/>
                      </a:cubicBezTo>
                      <a:cubicBezTo>
                        <a:pt x="3234" y="0"/>
                        <a:pt x="3232" y="0"/>
                        <a:pt x="3230" y="0"/>
                      </a:cubicBezTo>
                      <a:close/>
                    </a:path>
                  </a:pathLst>
                </a:custGeom>
                <a:solidFill>
                  <a:srgbClr val="A3484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8" name="Google Shape;2178;g34fee0a54b2_7_326"/>
                <p:cNvSpPr/>
                <p:nvPr/>
              </p:nvSpPr>
              <p:spPr>
                <a:xfrm>
                  <a:off x="-347867" y="2219923"/>
                  <a:ext cx="708888" cy="8186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14" h="6137" extrusionOk="0">
                      <a:moveTo>
                        <a:pt x="1233" y="1"/>
                      </a:moveTo>
                      <a:cubicBezTo>
                        <a:pt x="1114" y="1"/>
                        <a:pt x="983" y="41"/>
                        <a:pt x="841" y="140"/>
                      </a:cubicBezTo>
                      <a:cubicBezTo>
                        <a:pt x="0" y="695"/>
                        <a:pt x="27" y="2942"/>
                        <a:pt x="1787" y="5628"/>
                      </a:cubicBezTo>
                      <a:cubicBezTo>
                        <a:pt x="2011" y="5963"/>
                        <a:pt x="2376" y="6137"/>
                        <a:pt x="2811" y="6137"/>
                      </a:cubicBezTo>
                      <a:cubicBezTo>
                        <a:pt x="3144" y="6137"/>
                        <a:pt x="3519" y="6034"/>
                        <a:pt x="3902" y="5823"/>
                      </a:cubicBezTo>
                      <a:lnTo>
                        <a:pt x="5313" y="4835"/>
                      </a:lnTo>
                      <a:lnTo>
                        <a:pt x="4473" y="3603"/>
                      </a:lnTo>
                      <a:lnTo>
                        <a:pt x="3638" y="4195"/>
                      </a:lnTo>
                      <a:lnTo>
                        <a:pt x="2073" y="848"/>
                      </a:lnTo>
                      <a:cubicBezTo>
                        <a:pt x="2073" y="848"/>
                        <a:pt x="1777" y="1"/>
                        <a:pt x="1233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9" name="Google Shape;2179;g34fee0a54b2_7_326"/>
                <p:cNvSpPr/>
                <p:nvPr/>
              </p:nvSpPr>
              <p:spPr>
                <a:xfrm>
                  <a:off x="-51044" y="2000872"/>
                  <a:ext cx="150342" cy="237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7" h="1782" extrusionOk="0">
                      <a:moveTo>
                        <a:pt x="181" y="0"/>
                      </a:moveTo>
                      <a:lnTo>
                        <a:pt x="1" y="1036"/>
                      </a:lnTo>
                      <a:lnTo>
                        <a:pt x="334" y="1433"/>
                      </a:lnTo>
                      <a:cubicBezTo>
                        <a:pt x="581" y="1700"/>
                        <a:pt x="741" y="1782"/>
                        <a:pt x="851" y="1782"/>
                      </a:cubicBezTo>
                      <a:cubicBezTo>
                        <a:pt x="1005" y="1782"/>
                        <a:pt x="1062" y="1623"/>
                        <a:pt x="1127" y="1586"/>
                      </a:cubicBezTo>
                      <a:lnTo>
                        <a:pt x="1058" y="418"/>
                      </a:lnTo>
                      <a:lnTo>
                        <a:pt x="508" y="196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A3484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0" name="Google Shape;2180;g34fee0a54b2_7_326"/>
                <p:cNvSpPr/>
                <p:nvPr/>
              </p:nvSpPr>
              <p:spPr>
                <a:xfrm>
                  <a:off x="-3552" y="2026886"/>
                  <a:ext cx="100050" cy="115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0" h="864" extrusionOk="0">
                      <a:moveTo>
                        <a:pt x="152" y="1"/>
                      </a:moveTo>
                      <a:lnTo>
                        <a:pt x="41" y="112"/>
                      </a:lnTo>
                      <a:cubicBezTo>
                        <a:pt x="0" y="437"/>
                        <a:pt x="438" y="863"/>
                        <a:pt x="581" y="863"/>
                      </a:cubicBezTo>
                      <a:cubicBezTo>
                        <a:pt x="585" y="863"/>
                        <a:pt x="588" y="863"/>
                        <a:pt x="591" y="862"/>
                      </a:cubicBezTo>
                      <a:cubicBezTo>
                        <a:pt x="750" y="841"/>
                        <a:pt x="702" y="313"/>
                        <a:pt x="702" y="313"/>
                      </a:cubicBezTo>
                      <a:lnTo>
                        <a:pt x="152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1" name="Google Shape;2181;g34fee0a54b2_7_326"/>
                <p:cNvSpPr/>
                <p:nvPr/>
              </p:nvSpPr>
              <p:spPr>
                <a:xfrm>
                  <a:off x="-68653" y="1703645"/>
                  <a:ext cx="291479" cy="3149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85" h="2361" extrusionOk="0">
                      <a:moveTo>
                        <a:pt x="1781" y="1"/>
                      </a:moveTo>
                      <a:cubicBezTo>
                        <a:pt x="1254" y="1"/>
                        <a:pt x="71" y="614"/>
                        <a:pt x="1" y="996"/>
                      </a:cubicBezTo>
                      <a:cubicBezTo>
                        <a:pt x="1" y="996"/>
                        <a:pt x="48" y="1943"/>
                        <a:pt x="202" y="2027"/>
                      </a:cubicBezTo>
                      <a:lnTo>
                        <a:pt x="334" y="2360"/>
                      </a:lnTo>
                      <a:cubicBezTo>
                        <a:pt x="334" y="2360"/>
                        <a:pt x="267" y="2049"/>
                        <a:pt x="320" y="2049"/>
                      </a:cubicBezTo>
                      <a:cubicBezTo>
                        <a:pt x="328" y="2049"/>
                        <a:pt x="340" y="2057"/>
                        <a:pt x="355" y="2075"/>
                      </a:cubicBezTo>
                      <a:lnTo>
                        <a:pt x="598" y="1150"/>
                      </a:lnTo>
                      <a:cubicBezTo>
                        <a:pt x="598" y="1150"/>
                        <a:pt x="751" y="1324"/>
                        <a:pt x="905" y="1414"/>
                      </a:cubicBezTo>
                      <a:cubicBezTo>
                        <a:pt x="975" y="1465"/>
                        <a:pt x="1088" y="1482"/>
                        <a:pt x="1198" y="1482"/>
                      </a:cubicBezTo>
                      <a:cubicBezTo>
                        <a:pt x="1327" y="1482"/>
                        <a:pt x="1454" y="1458"/>
                        <a:pt x="1502" y="1435"/>
                      </a:cubicBezTo>
                      <a:cubicBezTo>
                        <a:pt x="1608" y="1393"/>
                        <a:pt x="1566" y="949"/>
                        <a:pt x="1566" y="949"/>
                      </a:cubicBezTo>
                      <a:cubicBezTo>
                        <a:pt x="1566" y="949"/>
                        <a:pt x="2052" y="663"/>
                        <a:pt x="1983" y="552"/>
                      </a:cubicBezTo>
                      <a:cubicBezTo>
                        <a:pt x="1951" y="452"/>
                        <a:pt x="1892" y="440"/>
                        <a:pt x="1865" y="440"/>
                      </a:cubicBezTo>
                      <a:cubicBezTo>
                        <a:pt x="1856" y="440"/>
                        <a:pt x="1851" y="441"/>
                        <a:pt x="1851" y="441"/>
                      </a:cubicBezTo>
                      <a:cubicBezTo>
                        <a:pt x="1851" y="441"/>
                        <a:pt x="2184" y="245"/>
                        <a:pt x="2031" y="156"/>
                      </a:cubicBezTo>
                      <a:cubicBezTo>
                        <a:pt x="2021" y="47"/>
                        <a:pt x="1925" y="1"/>
                        <a:pt x="178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2" name="Google Shape;2182;g34fee0a54b2_7_326"/>
                <p:cNvSpPr/>
                <p:nvPr/>
              </p:nvSpPr>
              <p:spPr>
                <a:xfrm>
                  <a:off x="-71455" y="1830113"/>
                  <a:ext cx="235051" cy="2674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62" h="2005" extrusionOk="0">
                      <a:moveTo>
                        <a:pt x="1566" y="1"/>
                      </a:moveTo>
                      <a:cubicBezTo>
                        <a:pt x="1497" y="69"/>
                        <a:pt x="1232" y="48"/>
                        <a:pt x="968" y="91"/>
                      </a:cubicBezTo>
                      <a:cubicBezTo>
                        <a:pt x="926" y="91"/>
                        <a:pt x="598" y="91"/>
                        <a:pt x="572" y="154"/>
                      </a:cubicBezTo>
                      <a:cubicBezTo>
                        <a:pt x="529" y="334"/>
                        <a:pt x="376" y="862"/>
                        <a:pt x="334" y="1016"/>
                      </a:cubicBezTo>
                      <a:cubicBezTo>
                        <a:pt x="307" y="1037"/>
                        <a:pt x="286" y="1037"/>
                        <a:pt x="265" y="1037"/>
                      </a:cubicBezTo>
                      <a:cubicBezTo>
                        <a:pt x="234" y="1006"/>
                        <a:pt x="188" y="975"/>
                        <a:pt x="145" y="975"/>
                      </a:cubicBezTo>
                      <a:cubicBezTo>
                        <a:pt x="99" y="975"/>
                        <a:pt x="57" y="1012"/>
                        <a:pt x="43" y="1127"/>
                      </a:cubicBezTo>
                      <a:cubicBezTo>
                        <a:pt x="1" y="1455"/>
                        <a:pt x="334" y="1391"/>
                        <a:pt x="376" y="1433"/>
                      </a:cubicBezTo>
                      <a:cubicBezTo>
                        <a:pt x="418" y="1523"/>
                        <a:pt x="619" y="1809"/>
                        <a:pt x="883" y="1920"/>
                      </a:cubicBezTo>
                      <a:cubicBezTo>
                        <a:pt x="987" y="1957"/>
                        <a:pt x="1146" y="2004"/>
                        <a:pt x="1299" y="2004"/>
                      </a:cubicBezTo>
                      <a:cubicBezTo>
                        <a:pt x="1405" y="2004"/>
                        <a:pt x="1507" y="1982"/>
                        <a:pt x="1587" y="1920"/>
                      </a:cubicBezTo>
                      <a:cubicBezTo>
                        <a:pt x="1719" y="1809"/>
                        <a:pt x="1761" y="1391"/>
                        <a:pt x="1587" y="1"/>
                      </a:cubicBezTo>
                      <a:close/>
                    </a:path>
                  </a:pathLst>
                </a:custGeom>
                <a:solidFill>
                  <a:srgbClr val="A3484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3" name="Google Shape;2183;g34fee0a54b2_7_326"/>
                <p:cNvSpPr/>
                <p:nvPr/>
              </p:nvSpPr>
              <p:spPr>
                <a:xfrm>
                  <a:off x="-53845" y="1971256"/>
                  <a:ext cx="29748" cy="240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" h="180" extrusionOk="0">
                      <a:moveTo>
                        <a:pt x="1" y="0"/>
                      </a:moveTo>
                      <a:lnTo>
                        <a:pt x="1" y="48"/>
                      </a:lnTo>
                      <a:cubicBezTo>
                        <a:pt x="13" y="40"/>
                        <a:pt x="27" y="37"/>
                        <a:pt x="40" y="37"/>
                      </a:cubicBezTo>
                      <a:cubicBezTo>
                        <a:pt x="71" y="37"/>
                        <a:pt x="103" y="54"/>
                        <a:pt x="133" y="69"/>
                      </a:cubicBezTo>
                      <a:cubicBezTo>
                        <a:pt x="154" y="111"/>
                        <a:pt x="175" y="153"/>
                        <a:pt x="175" y="180"/>
                      </a:cubicBezTo>
                      <a:lnTo>
                        <a:pt x="223" y="180"/>
                      </a:lnTo>
                      <a:cubicBezTo>
                        <a:pt x="223" y="132"/>
                        <a:pt x="202" y="90"/>
                        <a:pt x="154" y="48"/>
                      </a:cubicBezTo>
                      <a:cubicBezTo>
                        <a:pt x="112" y="21"/>
                        <a:pt x="43" y="0"/>
                        <a:pt x="1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4" name="Google Shape;2184;g34fee0a54b2_7_326"/>
                <p:cNvSpPr/>
                <p:nvPr/>
              </p:nvSpPr>
              <p:spPr>
                <a:xfrm>
                  <a:off x="51944" y="2026886"/>
                  <a:ext cx="91112" cy="330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" h="248" extrusionOk="0"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43" y="133"/>
                        <a:pt x="175" y="244"/>
                        <a:pt x="307" y="244"/>
                      </a:cubicBezTo>
                      <a:cubicBezTo>
                        <a:pt x="328" y="247"/>
                        <a:pt x="348" y="248"/>
                        <a:pt x="367" y="248"/>
                      </a:cubicBezTo>
                      <a:cubicBezTo>
                        <a:pt x="499" y="248"/>
                        <a:pt x="609" y="187"/>
                        <a:pt x="683" y="9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5" name="Google Shape;2185;g34fee0a54b2_7_326"/>
                <p:cNvSpPr/>
                <p:nvPr/>
              </p:nvSpPr>
              <p:spPr>
                <a:xfrm>
                  <a:off x="-48109" y="2376807"/>
                  <a:ext cx="182758" cy="3971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70" h="2977" extrusionOk="0">
                      <a:moveTo>
                        <a:pt x="0" y="0"/>
                      </a:moveTo>
                      <a:cubicBezTo>
                        <a:pt x="90" y="508"/>
                        <a:pt x="1168" y="2358"/>
                        <a:pt x="1322" y="2977"/>
                      </a:cubicBezTo>
                      <a:lnTo>
                        <a:pt x="1369" y="2977"/>
                      </a:lnTo>
                      <a:cubicBezTo>
                        <a:pt x="1258" y="2316"/>
                        <a:pt x="132" y="508"/>
                        <a:pt x="48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6" name="Google Shape;2186;g34fee0a54b2_7_326"/>
                <p:cNvSpPr/>
                <p:nvPr/>
              </p:nvSpPr>
              <p:spPr>
                <a:xfrm>
                  <a:off x="-306245" y="2585453"/>
                  <a:ext cx="208771" cy="3852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65" h="2888" extrusionOk="0">
                      <a:moveTo>
                        <a:pt x="42" y="1"/>
                      </a:moveTo>
                      <a:lnTo>
                        <a:pt x="0" y="22"/>
                      </a:lnTo>
                      <a:cubicBezTo>
                        <a:pt x="349" y="398"/>
                        <a:pt x="1079" y="2401"/>
                        <a:pt x="1539" y="2888"/>
                      </a:cubicBezTo>
                      <a:lnTo>
                        <a:pt x="1565" y="2867"/>
                      </a:lnTo>
                      <a:cubicBezTo>
                        <a:pt x="1168" y="2380"/>
                        <a:pt x="375" y="376"/>
                        <a:pt x="42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7" name="Google Shape;2187;g34fee0a54b2_7_326"/>
                <p:cNvSpPr/>
                <p:nvPr/>
              </p:nvSpPr>
              <p:spPr>
                <a:xfrm>
                  <a:off x="-24230" y="2376807"/>
                  <a:ext cx="23478" cy="649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6" h="487" extrusionOk="0">
                      <a:moveTo>
                        <a:pt x="133" y="0"/>
                      </a:moveTo>
                      <a:cubicBezTo>
                        <a:pt x="64" y="153"/>
                        <a:pt x="22" y="312"/>
                        <a:pt x="1" y="465"/>
                      </a:cubicBezTo>
                      <a:lnTo>
                        <a:pt x="43" y="486"/>
                      </a:lnTo>
                      <a:cubicBezTo>
                        <a:pt x="64" y="312"/>
                        <a:pt x="112" y="153"/>
                        <a:pt x="175" y="21"/>
                      </a:cubicBezTo>
                      <a:lnTo>
                        <a:pt x="133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grpSp>
        <p:nvGrpSpPr>
          <p:cNvPr id="2188" name="Google Shape;2188;g34fee0a54b2_7_326"/>
          <p:cNvGrpSpPr/>
          <p:nvPr/>
        </p:nvGrpSpPr>
        <p:grpSpPr>
          <a:xfrm>
            <a:off x="8004012" y="3168823"/>
            <a:ext cx="360758" cy="258297"/>
            <a:chOff x="4992850" y="4345375"/>
            <a:chExt cx="607336" cy="638400"/>
          </a:xfrm>
        </p:grpSpPr>
        <p:sp>
          <p:nvSpPr>
            <p:cNvPr id="2189" name="Google Shape;2189;g34fee0a54b2_7_326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0" name="Google Shape;2190;g34fee0a54b2_7_326"/>
            <p:cNvSpPr/>
            <p:nvPr/>
          </p:nvSpPr>
          <p:spPr>
            <a:xfrm rot="10800000">
              <a:off x="5374286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91" name="Google Shape;2191;g34fee0a54b2_7_326"/>
          <p:cNvSpPr/>
          <p:nvPr/>
        </p:nvSpPr>
        <p:spPr>
          <a:xfrm>
            <a:off x="7714825" y="410350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92" name="Google Shape;2192;g34fee0a54b2_7_326"/>
          <p:cNvGrpSpPr/>
          <p:nvPr/>
        </p:nvGrpSpPr>
        <p:grpSpPr>
          <a:xfrm>
            <a:off x="5626210" y="2413159"/>
            <a:ext cx="545751" cy="632755"/>
            <a:chOff x="3479225" y="2442689"/>
            <a:chExt cx="179293" cy="207877"/>
          </a:xfrm>
        </p:grpSpPr>
        <p:sp>
          <p:nvSpPr>
            <p:cNvPr id="2193" name="Google Shape;2193;g34fee0a54b2_7_326"/>
            <p:cNvSpPr/>
            <p:nvPr/>
          </p:nvSpPr>
          <p:spPr>
            <a:xfrm>
              <a:off x="3479225" y="2485481"/>
              <a:ext cx="21327" cy="165082"/>
            </a:xfrm>
            <a:custGeom>
              <a:avLst/>
              <a:gdLst/>
              <a:ahLst/>
              <a:cxnLst/>
              <a:rect l="l" t="t" r="r" b="b"/>
              <a:pathLst>
                <a:path w="617" h="4776" extrusionOk="0">
                  <a:moveTo>
                    <a:pt x="1" y="0"/>
                  </a:moveTo>
                  <a:lnTo>
                    <a:pt x="1" y="4775"/>
                  </a:lnTo>
                  <a:lnTo>
                    <a:pt x="616" y="4775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4" name="Google Shape;2194;g34fee0a54b2_7_326"/>
            <p:cNvSpPr/>
            <p:nvPr/>
          </p:nvSpPr>
          <p:spPr>
            <a:xfrm>
              <a:off x="3518838" y="2552712"/>
              <a:ext cx="21569" cy="97854"/>
            </a:xfrm>
            <a:custGeom>
              <a:avLst/>
              <a:gdLst/>
              <a:ahLst/>
              <a:cxnLst/>
              <a:rect l="l" t="t" r="r" b="b"/>
              <a:pathLst>
                <a:path w="624" h="2831" extrusionOk="0">
                  <a:moveTo>
                    <a:pt x="1" y="1"/>
                  </a:moveTo>
                  <a:lnTo>
                    <a:pt x="1" y="2830"/>
                  </a:lnTo>
                  <a:lnTo>
                    <a:pt x="623" y="2830"/>
                  </a:lnTo>
                  <a:lnTo>
                    <a:pt x="6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5" name="Google Shape;2195;g34fee0a54b2_7_326"/>
            <p:cNvSpPr/>
            <p:nvPr/>
          </p:nvSpPr>
          <p:spPr>
            <a:xfrm>
              <a:off x="3558727" y="2499895"/>
              <a:ext cx="20324" cy="150669"/>
            </a:xfrm>
            <a:custGeom>
              <a:avLst/>
              <a:gdLst/>
              <a:ahLst/>
              <a:cxnLst/>
              <a:rect l="l" t="t" r="r" b="b"/>
              <a:pathLst>
                <a:path w="588" h="4359" extrusionOk="0">
                  <a:moveTo>
                    <a:pt x="0" y="1"/>
                  </a:moveTo>
                  <a:lnTo>
                    <a:pt x="0" y="4358"/>
                  </a:lnTo>
                  <a:lnTo>
                    <a:pt x="587" y="4358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6" name="Google Shape;2196;g34fee0a54b2_7_326"/>
            <p:cNvSpPr/>
            <p:nvPr/>
          </p:nvSpPr>
          <p:spPr>
            <a:xfrm>
              <a:off x="3598339" y="2442689"/>
              <a:ext cx="20324" cy="207874"/>
            </a:xfrm>
            <a:custGeom>
              <a:avLst/>
              <a:gdLst/>
              <a:ahLst/>
              <a:cxnLst/>
              <a:rect l="l" t="t" r="r" b="b"/>
              <a:pathLst>
                <a:path w="588" h="6014" extrusionOk="0">
                  <a:moveTo>
                    <a:pt x="0" y="0"/>
                  </a:moveTo>
                  <a:lnTo>
                    <a:pt x="0" y="6013"/>
                  </a:lnTo>
                  <a:lnTo>
                    <a:pt x="587" y="6013"/>
                  </a:lnTo>
                  <a:lnTo>
                    <a:pt x="58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7" name="Google Shape;2197;g34fee0a54b2_7_326"/>
            <p:cNvSpPr/>
            <p:nvPr/>
          </p:nvSpPr>
          <p:spPr>
            <a:xfrm>
              <a:off x="3638194" y="2537538"/>
              <a:ext cx="20324" cy="113028"/>
            </a:xfrm>
            <a:custGeom>
              <a:avLst/>
              <a:gdLst/>
              <a:ahLst/>
              <a:cxnLst/>
              <a:rect l="l" t="t" r="r" b="b"/>
              <a:pathLst>
                <a:path w="588" h="3270" extrusionOk="0">
                  <a:moveTo>
                    <a:pt x="0" y="1"/>
                  </a:moveTo>
                  <a:lnTo>
                    <a:pt x="0" y="3269"/>
                  </a:lnTo>
                  <a:lnTo>
                    <a:pt x="587" y="3269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98" name="Google Shape;2198;g34fee0a54b2_7_326"/>
          <p:cNvGrpSpPr/>
          <p:nvPr/>
        </p:nvGrpSpPr>
        <p:grpSpPr>
          <a:xfrm>
            <a:off x="6820882" y="1304440"/>
            <a:ext cx="957286" cy="300302"/>
            <a:chOff x="3583454" y="2026924"/>
            <a:chExt cx="430900" cy="135174"/>
          </a:xfrm>
        </p:grpSpPr>
        <p:sp>
          <p:nvSpPr>
            <p:cNvPr id="2199" name="Google Shape;2199;g34fee0a54b2_7_326"/>
            <p:cNvSpPr/>
            <p:nvPr/>
          </p:nvSpPr>
          <p:spPr>
            <a:xfrm>
              <a:off x="3754867" y="2128093"/>
              <a:ext cx="32109" cy="30891"/>
            </a:xfrm>
            <a:custGeom>
              <a:avLst/>
              <a:gdLst/>
              <a:ahLst/>
              <a:cxnLst/>
              <a:rect l="l" t="t" r="r" b="b"/>
              <a:pathLst>
                <a:path w="949" h="913" extrusionOk="0">
                  <a:moveTo>
                    <a:pt x="0" y="0"/>
                  </a:moveTo>
                  <a:lnTo>
                    <a:pt x="0" y="913"/>
                  </a:lnTo>
                  <a:lnTo>
                    <a:pt x="948" y="913"/>
                  </a:lnTo>
                  <a:lnTo>
                    <a:pt x="94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0" name="Google Shape;2200;g34fee0a54b2_7_326"/>
            <p:cNvSpPr/>
            <p:nvPr/>
          </p:nvSpPr>
          <p:spPr>
            <a:xfrm>
              <a:off x="3801763" y="2125217"/>
              <a:ext cx="58941" cy="33767"/>
            </a:xfrm>
            <a:custGeom>
              <a:avLst/>
              <a:gdLst/>
              <a:ahLst/>
              <a:cxnLst/>
              <a:rect l="l" t="t" r="r" b="b"/>
              <a:pathLst>
                <a:path w="1742" h="998" extrusionOk="0">
                  <a:moveTo>
                    <a:pt x="913" y="205"/>
                  </a:moveTo>
                  <a:lnTo>
                    <a:pt x="1444" y="885"/>
                  </a:lnTo>
                  <a:lnTo>
                    <a:pt x="326" y="885"/>
                  </a:lnTo>
                  <a:lnTo>
                    <a:pt x="913" y="205"/>
                  </a:lnTo>
                  <a:close/>
                  <a:moveTo>
                    <a:pt x="913" y="0"/>
                  </a:moveTo>
                  <a:lnTo>
                    <a:pt x="1" y="998"/>
                  </a:lnTo>
                  <a:lnTo>
                    <a:pt x="1741" y="998"/>
                  </a:lnTo>
                  <a:lnTo>
                    <a:pt x="91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1" name="Google Shape;2201;g34fee0a54b2_7_326"/>
            <p:cNvSpPr/>
            <p:nvPr/>
          </p:nvSpPr>
          <p:spPr>
            <a:xfrm>
              <a:off x="3871668" y="2125217"/>
              <a:ext cx="34985" cy="35933"/>
            </a:xfrm>
            <a:custGeom>
              <a:avLst/>
              <a:gdLst/>
              <a:ahLst/>
              <a:cxnLst/>
              <a:rect l="l" t="t" r="r" b="b"/>
              <a:pathLst>
                <a:path w="1034" h="1062" extrusionOk="0">
                  <a:moveTo>
                    <a:pt x="941" y="0"/>
                  </a:moveTo>
                  <a:lnTo>
                    <a:pt x="0" y="969"/>
                  </a:lnTo>
                  <a:lnTo>
                    <a:pt x="85" y="1061"/>
                  </a:lnTo>
                  <a:lnTo>
                    <a:pt x="1033" y="85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2" name="Google Shape;2202;g34fee0a54b2_7_326"/>
            <p:cNvSpPr/>
            <p:nvPr/>
          </p:nvSpPr>
          <p:spPr>
            <a:xfrm>
              <a:off x="3889635" y="2125217"/>
              <a:ext cx="35933" cy="35933"/>
            </a:xfrm>
            <a:custGeom>
              <a:avLst/>
              <a:gdLst/>
              <a:ahLst/>
              <a:cxnLst/>
              <a:rect l="l" t="t" r="r" b="b"/>
              <a:pathLst>
                <a:path w="1062" h="1062" extrusionOk="0">
                  <a:moveTo>
                    <a:pt x="941" y="0"/>
                  </a:moveTo>
                  <a:lnTo>
                    <a:pt x="0" y="969"/>
                  </a:lnTo>
                  <a:lnTo>
                    <a:pt x="120" y="1061"/>
                  </a:lnTo>
                  <a:lnTo>
                    <a:pt x="1061" y="85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3" name="Google Shape;2203;g34fee0a54b2_7_326"/>
            <p:cNvSpPr/>
            <p:nvPr/>
          </p:nvSpPr>
          <p:spPr>
            <a:xfrm>
              <a:off x="3937479" y="2123052"/>
              <a:ext cx="10117" cy="34985"/>
            </a:xfrm>
            <a:custGeom>
              <a:avLst/>
              <a:gdLst/>
              <a:ahLst/>
              <a:cxnLst/>
              <a:rect l="l" t="t" r="r" b="b"/>
              <a:pathLst>
                <a:path w="299" h="1034" extrusionOk="0">
                  <a:moveTo>
                    <a:pt x="1" y="1"/>
                  </a:moveTo>
                  <a:lnTo>
                    <a:pt x="1" y="93"/>
                  </a:lnTo>
                  <a:lnTo>
                    <a:pt x="29" y="93"/>
                  </a:lnTo>
                  <a:cubicBezTo>
                    <a:pt x="86" y="93"/>
                    <a:pt x="121" y="121"/>
                    <a:pt x="121" y="177"/>
                  </a:cubicBezTo>
                  <a:lnTo>
                    <a:pt x="121" y="418"/>
                  </a:lnTo>
                  <a:cubicBezTo>
                    <a:pt x="121" y="503"/>
                    <a:pt x="149" y="503"/>
                    <a:pt x="178" y="531"/>
                  </a:cubicBezTo>
                  <a:cubicBezTo>
                    <a:pt x="149" y="531"/>
                    <a:pt x="121" y="559"/>
                    <a:pt x="121" y="623"/>
                  </a:cubicBezTo>
                  <a:lnTo>
                    <a:pt x="121" y="857"/>
                  </a:lnTo>
                  <a:cubicBezTo>
                    <a:pt x="121" y="913"/>
                    <a:pt x="86" y="949"/>
                    <a:pt x="29" y="949"/>
                  </a:cubicBezTo>
                  <a:lnTo>
                    <a:pt x="1" y="949"/>
                  </a:lnTo>
                  <a:lnTo>
                    <a:pt x="1" y="1033"/>
                  </a:lnTo>
                  <a:lnTo>
                    <a:pt x="58" y="1033"/>
                  </a:lnTo>
                  <a:cubicBezTo>
                    <a:pt x="178" y="1033"/>
                    <a:pt x="234" y="977"/>
                    <a:pt x="234" y="885"/>
                  </a:cubicBezTo>
                  <a:lnTo>
                    <a:pt x="234" y="623"/>
                  </a:lnTo>
                  <a:cubicBezTo>
                    <a:pt x="234" y="595"/>
                    <a:pt x="234" y="559"/>
                    <a:pt x="263" y="559"/>
                  </a:cubicBezTo>
                  <a:lnTo>
                    <a:pt x="298" y="559"/>
                  </a:lnTo>
                  <a:lnTo>
                    <a:pt x="298" y="475"/>
                  </a:lnTo>
                  <a:lnTo>
                    <a:pt x="263" y="475"/>
                  </a:lnTo>
                  <a:cubicBezTo>
                    <a:pt x="234" y="475"/>
                    <a:pt x="234" y="475"/>
                    <a:pt x="234" y="418"/>
                  </a:cubicBezTo>
                  <a:lnTo>
                    <a:pt x="234" y="177"/>
                  </a:lnTo>
                  <a:cubicBezTo>
                    <a:pt x="234" y="64"/>
                    <a:pt x="178" y="1"/>
                    <a:pt x="5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4" name="Google Shape;2204;g34fee0a54b2_7_326"/>
            <p:cNvSpPr/>
            <p:nvPr/>
          </p:nvSpPr>
          <p:spPr>
            <a:xfrm>
              <a:off x="3959506" y="2123052"/>
              <a:ext cx="24936" cy="39046"/>
            </a:xfrm>
            <a:custGeom>
              <a:avLst/>
              <a:gdLst/>
              <a:ahLst/>
              <a:cxnLst/>
              <a:rect l="l" t="t" r="r" b="b"/>
              <a:pathLst>
                <a:path w="737" h="1154" extrusionOk="0">
                  <a:moveTo>
                    <a:pt x="354" y="149"/>
                  </a:moveTo>
                  <a:cubicBezTo>
                    <a:pt x="468" y="149"/>
                    <a:pt x="588" y="326"/>
                    <a:pt x="588" y="559"/>
                  </a:cubicBezTo>
                  <a:cubicBezTo>
                    <a:pt x="588" y="828"/>
                    <a:pt x="468" y="1005"/>
                    <a:pt x="354" y="1005"/>
                  </a:cubicBezTo>
                  <a:cubicBezTo>
                    <a:pt x="263" y="1005"/>
                    <a:pt x="142" y="828"/>
                    <a:pt x="142" y="559"/>
                  </a:cubicBezTo>
                  <a:cubicBezTo>
                    <a:pt x="142" y="326"/>
                    <a:pt x="263" y="149"/>
                    <a:pt x="354" y="149"/>
                  </a:cubicBezTo>
                  <a:close/>
                  <a:moveTo>
                    <a:pt x="354" y="1"/>
                  </a:moveTo>
                  <a:cubicBezTo>
                    <a:pt x="142" y="1"/>
                    <a:pt x="1" y="269"/>
                    <a:pt x="1" y="559"/>
                  </a:cubicBezTo>
                  <a:cubicBezTo>
                    <a:pt x="1" y="885"/>
                    <a:pt x="142" y="1154"/>
                    <a:pt x="354" y="1154"/>
                  </a:cubicBezTo>
                  <a:cubicBezTo>
                    <a:pt x="560" y="1154"/>
                    <a:pt x="737" y="885"/>
                    <a:pt x="737" y="559"/>
                  </a:cubicBezTo>
                  <a:cubicBezTo>
                    <a:pt x="737" y="269"/>
                    <a:pt x="560" y="1"/>
                    <a:pt x="3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5" name="Google Shape;2205;g34fee0a54b2_7_326"/>
            <p:cNvSpPr/>
            <p:nvPr/>
          </p:nvSpPr>
          <p:spPr>
            <a:xfrm>
              <a:off x="3989451" y="2123052"/>
              <a:ext cx="24903" cy="39046"/>
            </a:xfrm>
            <a:custGeom>
              <a:avLst/>
              <a:gdLst/>
              <a:ahLst/>
              <a:cxnLst/>
              <a:rect l="l" t="t" r="r" b="b"/>
              <a:pathLst>
                <a:path w="736" h="1154" extrusionOk="0">
                  <a:moveTo>
                    <a:pt x="354" y="149"/>
                  </a:moveTo>
                  <a:cubicBezTo>
                    <a:pt x="467" y="149"/>
                    <a:pt x="587" y="326"/>
                    <a:pt x="587" y="559"/>
                  </a:cubicBezTo>
                  <a:cubicBezTo>
                    <a:pt x="587" y="828"/>
                    <a:pt x="467" y="1005"/>
                    <a:pt x="354" y="1005"/>
                  </a:cubicBezTo>
                  <a:cubicBezTo>
                    <a:pt x="262" y="1005"/>
                    <a:pt x="142" y="828"/>
                    <a:pt x="142" y="559"/>
                  </a:cubicBezTo>
                  <a:cubicBezTo>
                    <a:pt x="142" y="326"/>
                    <a:pt x="262" y="149"/>
                    <a:pt x="354" y="149"/>
                  </a:cubicBezTo>
                  <a:close/>
                  <a:moveTo>
                    <a:pt x="354" y="1"/>
                  </a:moveTo>
                  <a:cubicBezTo>
                    <a:pt x="142" y="1"/>
                    <a:pt x="0" y="269"/>
                    <a:pt x="0" y="559"/>
                  </a:cubicBezTo>
                  <a:cubicBezTo>
                    <a:pt x="0" y="885"/>
                    <a:pt x="142" y="1154"/>
                    <a:pt x="354" y="1154"/>
                  </a:cubicBezTo>
                  <a:cubicBezTo>
                    <a:pt x="559" y="1154"/>
                    <a:pt x="736" y="885"/>
                    <a:pt x="736" y="559"/>
                  </a:cubicBezTo>
                  <a:cubicBezTo>
                    <a:pt x="736" y="269"/>
                    <a:pt x="559" y="1"/>
                    <a:pt x="35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6" name="Google Shape;2206;g34fee0a54b2_7_326"/>
            <p:cNvSpPr/>
            <p:nvPr/>
          </p:nvSpPr>
          <p:spPr>
            <a:xfrm>
              <a:off x="3656235" y="2034537"/>
              <a:ext cx="24936" cy="40670"/>
            </a:xfrm>
            <a:custGeom>
              <a:avLst/>
              <a:gdLst/>
              <a:ahLst/>
              <a:cxnLst/>
              <a:rect l="l" t="t" r="r" b="b"/>
              <a:pathLst>
                <a:path w="737" h="1202" extrusionOk="0">
                  <a:moveTo>
                    <a:pt x="72" y="1"/>
                  </a:moveTo>
                  <a:cubicBezTo>
                    <a:pt x="57" y="1"/>
                    <a:pt x="43" y="10"/>
                    <a:pt x="29" y="27"/>
                  </a:cubicBezTo>
                  <a:cubicBezTo>
                    <a:pt x="1" y="56"/>
                    <a:pt x="1" y="84"/>
                    <a:pt x="29" y="112"/>
                  </a:cubicBezTo>
                  <a:lnTo>
                    <a:pt x="588" y="699"/>
                  </a:lnTo>
                  <a:lnTo>
                    <a:pt x="29" y="1088"/>
                  </a:lnTo>
                  <a:cubicBezTo>
                    <a:pt x="1" y="1117"/>
                    <a:pt x="1" y="1145"/>
                    <a:pt x="29" y="1173"/>
                  </a:cubicBezTo>
                  <a:lnTo>
                    <a:pt x="57" y="1202"/>
                  </a:lnTo>
                  <a:cubicBezTo>
                    <a:pt x="85" y="1202"/>
                    <a:pt x="85" y="1202"/>
                    <a:pt x="85" y="1173"/>
                  </a:cubicBezTo>
                  <a:lnTo>
                    <a:pt x="708" y="763"/>
                  </a:lnTo>
                  <a:cubicBezTo>
                    <a:pt x="708" y="735"/>
                    <a:pt x="736" y="735"/>
                    <a:pt x="736" y="699"/>
                  </a:cubicBezTo>
                  <a:cubicBezTo>
                    <a:pt x="736" y="699"/>
                    <a:pt x="736" y="671"/>
                    <a:pt x="708" y="671"/>
                  </a:cubicBezTo>
                  <a:lnTo>
                    <a:pt x="121" y="27"/>
                  </a:lnTo>
                  <a:cubicBezTo>
                    <a:pt x="103" y="10"/>
                    <a:pt x="87" y="1"/>
                    <a:pt x="7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7" name="Google Shape;2207;g34fee0a54b2_7_326"/>
            <p:cNvSpPr/>
            <p:nvPr/>
          </p:nvSpPr>
          <p:spPr>
            <a:xfrm>
              <a:off x="3673221" y="2034537"/>
              <a:ext cx="24936" cy="40670"/>
            </a:xfrm>
            <a:custGeom>
              <a:avLst/>
              <a:gdLst/>
              <a:ahLst/>
              <a:cxnLst/>
              <a:rect l="l" t="t" r="r" b="b"/>
              <a:pathLst>
                <a:path w="737" h="1202" extrusionOk="0">
                  <a:moveTo>
                    <a:pt x="72" y="1"/>
                  </a:moveTo>
                  <a:cubicBezTo>
                    <a:pt x="57" y="1"/>
                    <a:pt x="43" y="10"/>
                    <a:pt x="29" y="27"/>
                  </a:cubicBezTo>
                  <a:cubicBezTo>
                    <a:pt x="1" y="56"/>
                    <a:pt x="1" y="84"/>
                    <a:pt x="29" y="112"/>
                  </a:cubicBezTo>
                  <a:lnTo>
                    <a:pt x="588" y="699"/>
                  </a:lnTo>
                  <a:lnTo>
                    <a:pt x="29" y="1088"/>
                  </a:lnTo>
                  <a:cubicBezTo>
                    <a:pt x="1" y="1117"/>
                    <a:pt x="1" y="1145"/>
                    <a:pt x="29" y="1173"/>
                  </a:cubicBezTo>
                  <a:lnTo>
                    <a:pt x="57" y="1202"/>
                  </a:lnTo>
                  <a:cubicBezTo>
                    <a:pt x="86" y="1202"/>
                    <a:pt x="86" y="1202"/>
                    <a:pt x="86" y="1173"/>
                  </a:cubicBezTo>
                  <a:lnTo>
                    <a:pt x="708" y="763"/>
                  </a:lnTo>
                  <a:cubicBezTo>
                    <a:pt x="708" y="735"/>
                    <a:pt x="737" y="735"/>
                    <a:pt x="737" y="699"/>
                  </a:cubicBezTo>
                  <a:cubicBezTo>
                    <a:pt x="737" y="699"/>
                    <a:pt x="737" y="671"/>
                    <a:pt x="708" y="671"/>
                  </a:cubicBezTo>
                  <a:lnTo>
                    <a:pt x="114" y="27"/>
                  </a:lnTo>
                  <a:cubicBezTo>
                    <a:pt x="100" y="10"/>
                    <a:pt x="86" y="1"/>
                    <a:pt x="7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8" name="Google Shape;2208;g34fee0a54b2_7_326"/>
            <p:cNvSpPr/>
            <p:nvPr/>
          </p:nvSpPr>
          <p:spPr>
            <a:xfrm>
              <a:off x="3706989" y="2034233"/>
              <a:ext cx="26121" cy="38098"/>
            </a:xfrm>
            <a:custGeom>
              <a:avLst/>
              <a:gdLst/>
              <a:ahLst/>
              <a:cxnLst/>
              <a:rect l="l" t="t" r="r" b="b"/>
              <a:pathLst>
                <a:path w="772" h="1126" extrusionOk="0">
                  <a:moveTo>
                    <a:pt x="389" y="121"/>
                  </a:moveTo>
                  <a:cubicBezTo>
                    <a:pt x="531" y="121"/>
                    <a:pt x="651" y="326"/>
                    <a:pt x="651" y="567"/>
                  </a:cubicBezTo>
                  <a:cubicBezTo>
                    <a:pt x="651" y="800"/>
                    <a:pt x="531" y="1006"/>
                    <a:pt x="389" y="1006"/>
                  </a:cubicBezTo>
                  <a:cubicBezTo>
                    <a:pt x="241" y="1006"/>
                    <a:pt x="121" y="800"/>
                    <a:pt x="121" y="567"/>
                  </a:cubicBezTo>
                  <a:cubicBezTo>
                    <a:pt x="121" y="326"/>
                    <a:pt x="241" y="121"/>
                    <a:pt x="389" y="121"/>
                  </a:cubicBezTo>
                  <a:close/>
                  <a:moveTo>
                    <a:pt x="389" y="1"/>
                  </a:moveTo>
                  <a:cubicBezTo>
                    <a:pt x="177" y="1"/>
                    <a:pt x="0" y="270"/>
                    <a:pt x="0" y="567"/>
                  </a:cubicBezTo>
                  <a:cubicBezTo>
                    <a:pt x="0" y="885"/>
                    <a:pt x="177" y="1126"/>
                    <a:pt x="389" y="1126"/>
                  </a:cubicBezTo>
                  <a:cubicBezTo>
                    <a:pt x="595" y="1126"/>
                    <a:pt x="771" y="885"/>
                    <a:pt x="771" y="567"/>
                  </a:cubicBezTo>
                  <a:cubicBezTo>
                    <a:pt x="771" y="270"/>
                    <a:pt x="595" y="1"/>
                    <a:pt x="38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9" name="Google Shape;2209;g34fee0a54b2_7_326"/>
            <p:cNvSpPr/>
            <p:nvPr/>
          </p:nvSpPr>
          <p:spPr>
            <a:xfrm>
              <a:off x="3753885" y="2037346"/>
              <a:ext cx="4128" cy="37861"/>
            </a:xfrm>
            <a:custGeom>
              <a:avLst/>
              <a:gdLst/>
              <a:ahLst/>
              <a:cxnLst/>
              <a:rect l="l" t="t" r="r" b="b"/>
              <a:pathLst>
                <a:path w="122" h="1119" extrusionOk="0">
                  <a:moveTo>
                    <a:pt x="65" y="1"/>
                  </a:moveTo>
                  <a:cubicBezTo>
                    <a:pt x="29" y="1"/>
                    <a:pt x="1" y="29"/>
                    <a:pt x="1" y="58"/>
                  </a:cubicBezTo>
                  <a:lnTo>
                    <a:pt x="1" y="1062"/>
                  </a:lnTo>
                  <a:cubicBezTo>
                    <a:pt x="1" y="1090"/>
                    <a:pt x="29" y="1119"/>
                    <a:pt x="65" y="1119"/>
                  </a:cubicBezTo>
                  <a:cubicBezTo>
                    <a:pt x="93" y="1119"/>
                    <a:pt x="121" y="1090"/>
                    <a:pt x="121" y="1062"/>
                  </a:cubicBezTo>
                  <a:lnTo>
                    <a:pt x="121" y="58"/>
                  </a:lnTo>
                  <a:cubicBezTo>
                    <a:pt x="121" y="29"/>
                    <a:pt x="93" y="1"/>
                    <a:pt x="6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0" name="Google Shape;2210;g34fee0a54b2_7_326"/>
            <p:cNvSpPr/>
            <p:nvPr/>
          </p:nvSpPr>
          <p:spPr>
            <a:xfrm>
              <a:off x="3771852" y="2041440"/>
              <a:ext cx="20132" cy="31873"/>
            </a:xfrm>
            <a:custGeom>
              <a:avLst/>
              <a:gdLst/>
              <a:ahLst/>
              <a:cxnLst/>
              <a:rect l="l" t="t" r="r" b="b"/>
              <a:pathLst>
                <a:path w="595" h="942" extrusionOk="0">
                  <a:moveTo>
                    <a:pt x="0" y="0"/>
                  </a:moveTo>
                  <a:lnTo>
                    <a:pt x="0" y="941"/>
                  </a:lnTo>
                  <a:lnTo>
                    <a:pt x="595" y="941"/>
                  </a:lnTo>
                  <a:lnTo>
                    <a:pt x="59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1" name="Google Shape;2211;g34fee0a54b2_7_326"/>
            <p:cNvSpPr/>
            <p:nvPr/>
          </p:nvSpPr>
          <p:spPr>
            <a:xfrm>
              <a:off x="3803929" y="2039274"/>
              <a:ext cx="32820" cy="35933"/>
            </a:xfrm>
            <a:custGeom>
              <a:avLst/>
              <a:gdLst/>
              <a:ahLst/>
              <a:cxnLst/>
              <a:rect l="l" t="t" r="r" b="b"/>
              <a:pathLst>
                <a:path w="970" h="1062" extrusionOk="0">
                  <a:moveTo>
                    <a:pt x="849" y="121"/>
                  </a:moveTo>
                  <a:lnTo>
                    <a:pt x="849" y="948"/>
                  </a:lnTo>
                  <a:lnTo>
                    <a:pt x="114" y="948"/>
                  </a:lnTo>
                  <a:lnTo>
                    <a:pt x="114" y="121"/>
                  </a:lnTo>
                  <a:close/>
                  <a:moveTo>
                    <a:pt x="57" y="1"/>
                  </a:moveTo>
                  <a:cubicBezTo>
                    <a:pt x="29" y="1"/>
                    <a:pt x="0" y="29"/>
                    <a:pt x="0" y="64"/>
                  </a:cubicBezTo>
                  <a:lnTo>
                    <a:pt x="0" y="1005"/>
                  </a:lnTo>
                  <a:cubicBezTo>
                    <a:pt x="0" y="1033"/>
                    <a:pt x="29" y="1062"/>
                    <a:pt x="57" y="1062"/>
                  </a:cubicBezTo>
                  <a:lnTo>
                    <a:pt x="913" y="1062"/>
                  </a:lnTo>
                  <a:cubicBezTo>
                    <a:pt x="941" y="1062"/>
                    <a:pt x="970" y="1033"/>
                    <a:pt x="970" y="1005"/>
                  </a:cubicBezTo>
                  <a:lnTo>
                    <a:pt x="970" y="64"/>
                  </a:lnTo>
                  <a:cubicBezTo>
                    <a:pt x="970" y="29"/>
                    <a:pt x="941" y="1"/>
                    <a:pt x="91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2" name="Google Shape;2212;g34fee0a54b2_7_326"/>
            <p:cNvSpPr/>
            <p:nvPr/>
          </p:nvSpPr>
          <p:spPr>
            <a:xfrm>
              <a:off x="3847746" y="2041440"/>
              <a:ext cx="32820" cy="31873"/>
            </a:xfrm>
            <a:custGeom>
              <a:avLst/>
              <a:gdLst/>
              <a:ahLst/>
              <a:cxnLst/>
              <a:rect l="l" t="t" r="r" b="b"/>
              <a:pathLst>
                <a:path w="970" h="942" extrusionOk="0">
                  <a:moveTo>
                    <a:pt x="0" y="0"/>
                  </a:moveTo>
                  <a:lnTo>
                    <a:pt x="0" y="941"/>
                  </a:lnTo>
                  <a:lnTo>
                    <a:pt x="969" y="941"/>
                  </a:lnTo>
                  <a:lnTo>
                    <a:pt x="96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3" name="Google Shape;2213;g34fee0a54b2_7_326"/>
            <p:cNvSpPr/>
            <p:nvPr/>
          </p:nvSpPr>
          <p:spPr>
            <a:xfrm>
              <a:off x="3892477" y="2026924"/>
              <a:ext cx="25173" cy="64320"/>
            </a:xfrm>
            <a:custGeom>
              <a:avLst/>
              <a:gdLst/>
              <a:ahLst/>
              <a:cxnLst/>
              <a:rect l="l" t="t" r="r" b="b"/>
              <a:pathLst>
                <a:path w="744" h="1901" extrusionOk="0">
                  <a:moveTo>
                    <a:pt x="349" y="0"/>
                  </a:moveTo>
                  <a:cubicBezTo>
                    <a:pt x="332" y="0"/>
                    <a:pt x="315" y="4"/>
                    <a:pt x="298" y="12"/>
                  </a:cubicBezTo>
                  <a:cubicBezTo>
                    <a:pt x="270" y="12"/>
                    <a:pt x="241" y="40"/>
                    <a:pt x="241" y="75"/>
                  </a:cubicBezTo>
                  <a:cubicBezTo>
                    <a:pt x="270" y="104"/>
                    <a:pt x="298" y="132"/>
                    <a:pt x="326" y="132"/>
                  </a:cubicBezTo>
                  <a:cubicBezTo>
                    <a:pt x="336" y="123"/>
                    <a:pt x="346" y="120"/>
                    <a:pt x="357" y="120"/>
                  </a:cubicBezTo>
                  <a:cubicBezTo>
                    <a:pt x="377" y="120"/>
                    <a:pt x="399" y="132"/>
                    <a:pt x="418" y="132"/>
                  </a:cubicBezTo>
                  <a:cubicBezTo>
                    <a:pt x="447" y="160"/>
                    <a:pt x="475" y="252"/>
                    <a:pt x="503" y="309"/>
                  </a:cubicBezTo>
                  <a:cubicBezTo>
                    <a:pt x="503" y="366"/>
                    <a:pt x="475" y="429"/>
                    <a:pt x="475" y="514"/>
                  </a:cubicBezTo>
                  <a:cubicBezTo>
                    <a:pt x="475" y="542"/>
                    <a:pt x="447" y="606"/>
                    <a:pt x="447" y="663"/>
                  </a:cubicBezTo>
                  <a:cubicBezTo>
                    <a:pt x="447" y="783"/>
                    <a:pt x="475" y="868"/>
                    <a:pt x="532" y="960"/>
                  </a:cubicBezTo>
                  <a:cubicBezTo>
                    <a:pt x="503" y="988"/>
                    <a:pt x="475" y="1016"/>
                    <a:pt x="447" y="1045"/>
                  </a:cubicBezTo>
                  <a:lnTo>
                    <a:pt x="447" y="1278"/>
                  </a:lnTo>
                  <a:lnTo>
                    <a:pt x="447" y="1313"/>
                  </a:lnTo>
                  <a:cubicBezTo>
                    <a:pt x="475" y="1455"/>
                    <a:pt x="447" y="1575"/>
                    <a:pt x="390" y="1667"/>
                  </a:cubicBezTo>
                  <a:cubicBezTo>
                    <a:pt x="344" y="1728"/>
                    <a:pt x="273" y="1775"/>
                    <a:pt x="202" y="1775"/>
                  </a:cubicBezTo>
                  <a:cubicBezTo>
                    <a:pt x="174" y="1775"/>
                    <a:pt x="147" y="1768"/>
                    <a:pt x="121" y="1752"/>
                  </a:cubicBezTo>
                  <a:cubicBezTo>
                    <a:pt x="107" y="1738"/>
                    <a:pt x="93" y="1731"/>
                    <a:pt x="79" y="1731"/>
                  </a:cubicBezTo>
                  <a:cubicBezTo>
                    <a:pt x="65" y="1731"/>
                    <a:pt x="50" y="1738"/>
                    <a:pt x="36" y="1752"/>
                  </a:cubicBezTo>
                  <a:cubicBezTo>
                    <a:pt x="1" y="1780"/>
                    <a:pt x="36" y="1809"/>
                    <a:pt x="65" y="1844"/>
                  </a:cubicBezTo>
                  <a:cubicBezTo>
                    <a:pt x="93" y="1872"/>
                    <a:pt x="150" y="1901"/>
                    <a:pt x="213" y="1901"/>
                  </a:cubicBezTo>
                  <a:cubicBezTo>
                    <a:pt x="326" y="1901"/>
                    <a:pt x="447" y="1809"/>
                    <a:pt x="503" y="1724"/>
                  </a:cubicBezTo>
                  <a:cubicBezTo>
                    <a:pt x="567" y="1604"/>
                    <a:pt x="595" y="1455"/>
                    <a:pt x="567" y="1278"/>
                  </a:cubicBezTo>
                  <a:lnTo>
                    <a:pt x="567" y="1250"/>
                  </a:lnTo>
                  <a:lnTo>
                    <a:pt x="567" y="1101"/>
                  </a:lnTo>
                  <a:cubicBezTo>
                    <a:pt x="567" y="1073"/>
                    <a:pt x="595" y="1045"/>
                    <a:pt x="623" y="1045"/>
                  </a:cubicBezTo>
                  <a:cubicBezTo>
                    <a:pt x="623" y="1016"/>
                    <a:pt x="652" y="1016"/>
                    <a:pt x="652" y="1016"/>
                  </a:cubicBezTo>
                  <a:cubicBezTo>
                    <a:pt x="660" y="1025"/>
                    <a:pt x="668" y="1028"/>
                    <a:pt x="677" y="1028"/>
                  </a:cubicBezTo>
                  <a:cubicBezTo>
                    <a:pt x="697" y="1028"/>
                    <a:pt x="719" y="1008"/>
                    <a:pt x="744" y="988"/>
                  </a:cubicBezTo>
                  <a:cubicBezTo>
                    <a:pt x="744" y="960"/>
                    <a:pt x="744" y="924"/>
                    <a:pt x="708" y="924"/>
                  </a:cubicBezTo>
                  <a:cubicBezTo>
                    <a:pt x="680" y="924"/>
                    <a:pt x="680" y="896"/>
                    <a:pt x="680" y="896"/>
                  </a:cubicBezTo>
                  <a:cubicBezTo>
                    <a:pt x="595" y="896"/>
                    <a:pt x="567" y="783"/>
                    <a:pt x="567" y="663"/>
                  </a:cubicBezTo>
                  <a:cubicBezTo>
                    <a:pt x="567" y="634"/>
                    <a:pt x="567" y="571"/>
                    <a:pt x="595" y="514"/>
                  </a:cubicBezTo>
                  <a:cubicBezTo>
                    <a:pt x="595" y="458"/>
                    <a:pt x="623" y="366"/>
                    <a:pt x="623" y="281"/>
                  </a:cubicBezTo>
                  <a:cubicBezTo>
                    <a:pt x="595" y="189"/>
                    <a:pt x="532" y="104"/>
                    <a:pt x="475" y="40"/>
                  </a:cubicBezTo>
                  <a:cubicBezTo>
                    <a:pt x="435" y="20"/>
                    <a:pt x="391" y="0"/>
                    <a:pt x="34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4" name="Google Shape;2214;g34fee0a54b2_7_326"/>
            <p:cNvSpPr/>
            <p:nvPr/>
          </p:nvSpPr>
          <p:spPr>
            <a:xfrm>
              <a:off x="3928411" y="2028278"/>
              <a:ext cx="11030" cy="59854"/>
            </a:xfrm>
            <a:custGeom>
              <a:avLst/>
              <a:gdLst/>
              <a:ahLst/>
              <a:cxnLst/>
              <a:rect l="l" t="t" r="r" b="b"/>
              <a:pathLst>
                <a:path w="326" h="1769" extrusionOk="0">
                  <a:moveTo>
                    <a:pt x="35" y="0"/>
                  </a:moveTo>
                  <a:cubicBezTo>
                    <a:pt x="0" y="35"/>
                    <a:pt x="0" y="64"/>
                    <a:pt x="0" y="92"/>
                  </a:cubicBezTo>
                  <a:cubicBezTo>
                    <a:pt x="212" y="594"/>
                    <a:pt x="212" y="1182"/>
                    <a:pt x="0" y="1684"/>
                  </a:cubicBezTo>
                  <a:cubicBezTo>
                    <a:pt x="0" y="1712"/>
                    <a:pt x="0" y="1769"/>
                    <a:pt x="35" y="1769"/>
                  </a:cubicBezTo>
                  <a:lnTo>
                    <a:pt x="64" y="1769"/>
                  </a:lnTo>
                  <a:cubicBezTo>
                    <a:pt x="92" y="1769"/>
                    <a:pt x="120" y="1769"/>
                    <a:pt x="120" y="1740"/>
                  </a:cubicBezTo>
                  <a:cubicBezTo>
                    <a:pt x="326" y="1210"/>
                    <a:pt x="326" y="594"/>
                    <a:pt x="120" y="64"/>
                  </a:cubicBezTo>
                  <a:cubicBezTo>
                    <a:pt x="92" y="35"/>
                    <a:pt x="64" y="0"/>
                    <a:pt x="3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5" name="Google Shape;2215;g34fee0a54b2_7_326"/>
            <p:cNvSpPr/>
            <p:nvPr/>
          </p:nvSpPr>
          <p:spPr>
            <a:xfrm>
              <a:off x="3941573" y="2027296"/>
              <a:ext cx="14854" cy="68990"/>
            </a:xfrm>
            <a:custGeom>
              <a:avLst/>
              <a:gdLst/>
              <a:ahLst/>
              <a:cxnLst/>
              <a:rect l="l" t="t" r="r" b="b"/>
              <a:pathLst>
                <a:path w="439" h="2039" extrusionOk="0">
                  <a:moveTo>
                    <a:pt x="85" y="1"/>
                  </a:moveTo>
                  <a:cubicBezTo>
                    <a:pt x="57" y="29"/>
                    <a:pt x="28" y="64"/>
                    <a:pt x="57" y="93"/>
                  </a:cubicBezTo>
                  <a:cubicBezTo>
                    <a:pt x="319" y="680"/>
                    <a:pt x="290" y="1387"/>
                    <a:pt x="0" y="1946"/>
                  </a:cubicBezTo>
                  <a:cubicBezTo>
                    <a:pt x="0" y="1975"/>
                    <a:pt x="0" y="2038"/>
                    <a:pt x="28" y="2038"/>
                  </a:cubicBezTo>
                  <a:lnTo>
                    <a:pt x="57" y="2038"/>
                  </a:lnTo>
                  <a:cubicBezTo>
                    <a:pt x="85" y="2038"/>
                    <a:pt x="85" y="2038"/>
                    <a:pt x="113" y="2010"/>
                  </a:cubicBezTo>
                  <a:cubicBezTo>
                    <a:pt x="439" y="1416"/>
                    <a:pt x="439" y="652"/>
                    <a:pt x="142" y="29"/>
                  </a:cubicBezTo>
                  <a:cubicBezTo>
                    <a:pt x="142" y="1"/>
                    <a:pt x="113" y="1"/>
                    <a:pt x="8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6" name="Google Shape;2216;g34fee0a54b2_7_326"/>
            <p:cNvSpPr/>
            <p:nvPr/>
          </p:nvSpPr>
          <p:spPr>
            <a:xfrm>
              <a:off x="3622264" y="2026924"/>
              <a:ext cx="24903" cy="64320"/>
            </a:xfrm>
            <a:custGeom>
              <a:avLst/>
              <a:gdLst/>
              <a:ahLst/>
              <a:cxnLst/>
              <a:rect l="l" t="t" r="r" b="b"/>
              <a:pathLst>
                <a:path w="736" h="1901" extrusionOk="0">
                  <a:moveTo>
                    <a:pt x="417" y="0"/>
                  </a:moveTo>
                  <a:cubicBezTo>
                    <a:pt x="367" y="0"/>
                    <a:pt x="309" y="20"/>
                    <a:pt x="269" y="40"/>
                  </a:cubicBezTo>
                  <a:cubicBezTo>
                    <a:pt x="205" y="104"/>
                    <a:pt x="149" y="189"/>
                    <a:pt x="149" y="281"/>
                  </a:cubicBezTo>
                  <a:cubicBezTo>
                    <a:pt x="120" y="366"/>
                    <a:pt x="149" y="458"/>
                    <a:pt x="149" y="514"/>
                  </a:cubicBezTo>
                  <a:cubicBezTo>
                    <a:pt x="177" y="571"/>
                    <a:pt x="177" y="634"/>
                    <a:pt x="177" y="663"/>
                  </a:cubicBezTo>
                  <a:cubicBezTo>
                    <a:pt x="177" y="783"/>
                    <a:pt x="149" y="896"/>
                    <a:pt x="64" y="896"/>
                  </a:cubicBezTo>
                  <a:lnTo>
                    <a:pt x="64" y="924"/>
                  </a:lnTo>
                  <a:cubicBezTo>
                    <a:pt x="28" y="924"/>
                    <a:pt x="0" y="960"/>
                    <a:pt x="0" y="988"/>
                  </a:cubicBezTo>
                  <a:cubicBezTo>
                    <a:pt x="20" y="1008"/>
                    <a:pt x="44" y="1028"/>
                    <a:pt x="66" y="1028"/>
                  </a:cubicBezTo>
                  <a:cubicBezTo>
                    <a:pt x="75" y="1028"/>
                    <a:pt x="84" y="1025"/>
                    <a:pt x="92" y="1016"/>
                  </a:cubicBezTo>
                  <a:cubicBezTo>
                    <a:pt x="120" y="1016"/>
                    <a:pt x="120" y="1016"/>
                    <a:pt x="120" y="1045"/>
                  </a:cubicBezTo>
                  <a:cubicBezTo>
                    <a:pt x="149" y="1045"/>
                    <a:pt x="177" y="1073"/>
                    <a:pt x="177" y="1101"/>
                  </a:cubicBezTo>
                  <a:cubicBezTo>
                    <a:pt x="205" y="1137"/>
                    <a:pt x="177" y="1193"/>
                    <a:pt x="177" y="1250"/>
                  </a:cubicBezTo>
                  <a:lnTo>
                    <a:pt x="177" y="1278"/>
                  </a:lnTo>
                  <a:cubicBezTo>
                    <a:pt x="149" y="1455"/>
                    <a:pt x="177" y="1604"/>
                    <a:pt x="269" y="1724"/>
                  </a:cubicBezTo>
                  <a:cubicBezTo>
                    <a:pt x="325" y="1809"/>
                    <a:pt x="446" y="1901"/>
                    <a:pt x="559" y="1901"/>
                  </a:cubicBezTo>
                  <a:cubicBezTo>
                    <a:pt x="594" y="1901"/>
                    <a:pt x="651" y="1872"/>
                    <a:pt x="707" y="1844"/>
                  </a:cubicBezTo>
                  <a:cubicBezTo>
                    <a:pt x="736" y="1809"/>
                    <a:pt x="736" y="1780"/>
                    <a:pt x="707" y="1752"/>
                  </a:cubicBezTo>
                  <a:cubicBezTo>
                    <a:pt x="707" y="1738"/>
                    <a:pt x="693" y="1731"/>
                    <a:pt x="676" y="1731"/>
                  </a:cubicBezTo>
                  <a:cubicBezTo>
                    <a:pt x="658" y="1731"/>
                    <a:pt x="637" y="1738"/>
                    <a:pt x="623" y="1752"/>
                  </a:cubicBezTo>
                  <a:cubicBezTo>
                    <a:pt x="597" y="1768"/>
                    <a:pt x="570" y="1775"/>
                    <a:pt x="542" y="1775"/>
                  </a:cubicBezTo>
                  <a:cubicBezTo>
                    <a:pt x="471" y="1775"/>
                    <a:pt x="400" y="1728"/>
                    <a:pt x="354" y="1667"/>
                  </a:cubicBezTo>
                  <a:cubicBezTo>
                    <a:pt x="297" y="1575"/>
                    <a:pt x="269" y="1455"/>
                    <a:pt x="297" y="1313"/>
                  </a:cubicBezTo>
                  <a:lnTo>
                    <a:pt x="297" y="1278"/>
                  </a:lnTo>
                  <a:cubicBezTo>
                    <a:pt x="297" y="1193"/>
                    <a:pt x="325" y="1137"/>
                    <a:pt x="297" y="1045"/>
                  </a:cubicBezTo>
                  <a:cubicBezTo>
                    <a:pt x="269" y="1016"/>
                    <a:pt x="241" y="988"/>
                    <a:pt x="205" y="960"/>
                  </a:cubicBezTo>
                  <a:cubicBezTo>
                    <a:pt x="269" y="868"/>
                    <a:pt x="297" y="783"/>
                    <a:pt x="297" y="663"/>
                  </a:cubicBezTo>
                  <a:cubicBezTo>
                    <a:pt x="297" y="606"/>
                    <a:pt x="297" y="542"/>
                    <a:pt x="269" y="514"/>
                  </a:cubicBezTo>
                  <a:cubicBezTo>
                    <a:pt x="269" y="429"/>
                    <a:pt x="241" y="366"/>
                    <a:pt x="269" y="309"/>
                  </a:cubicBezTo>
                  <a:cubicBezTo>
                    <a:pt x="269" y="252"/>
                    <a:pt x="297" y="160"/>
                    <a:pt x="354" y="132"/>
                  </a:cubicBezTo>
                  <a:cubicBezTo>
                    <a:pt x="373" y="132"/>
                    <a:pt x="395" y="120"/>
                    <a:pt x="416" y="120"/>
                  </a:cubicBezTo>
                  <a:cubicBezTo>
                    <a:pt x="426" y="120"/>
                    <a:pt x="436" y="123"/>
                    <a:pt x="446" y="132"/>
                  </a:cubicBezTo>
                  <a:cubicBezTo>
                    <a:pt x="474" y="132"/>
                    <a:pt x="502" y="104"/>
                    <a:pt x="502" y="75"/>
                  </a:cubicBezTo>
                  <a:cubicBezTo>
                    <a:pt x="502" y="40"/>
                    <a:pt x="502" y="12"/>
                    <a:pt x="474" y="12"/>
                  </a:cubicBezTo>
                  <a:cubicBezTo>
                    <a:pt x="457" y="4"/>
                    <a:pt x="438" y="0"/>
                    <a:pt x="41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7" name="Google Shape;2217;g34fee0a54b2_7_326"/>
            <p:cNvSpPr/>
            <p:nvPr/>
          </p:nvSpPr>
          <p:spPr>
            <a:xfrm>
              <a:off x="3600474" y="2028278"/>
              <a:ext cx="11978" cy="59854"/>
            </a:xfrm>
            <a:custGeom>
              <a:avLst/>
              <a:gdLst/>
              <a:ahLst/>
              <a:cxnLst/>
              <a:rect l="l" t="t" r="r" b="b"/>
              <a:pathLst>
                <a:path w="354" h="1769" extrusionOk="0">
                  <a:moveTo>
                    <a:pt x="290" y="0"/>
                  </a:moveTo>
                  <a:cubicBezTo>
                    <a:pt x="262" y="0"/>
                    <a:pt x="234" y="35"/>
                    <a:pt x="234" y="64"/>
                  </a:cubicBezTo>
                  <a:cubicBezTo>
                    <a:pt x="0" y="594"/>
                    <a:pt x="0" y="1210"/>
                    <a:pt x="205" y="1740"/>
                  </a:cubicBezTo>
                  <a:cubicBezTo>
                    <a:pt x="234" y="1769"/>
                    <a:pt x="234" y="1769"/>
                    <a:pt x="262" y="1769"/>
                  </a:cubicBezTo>
                  <a:lnTo>
                    <a:pt x="290" y="1769"/>
                  </a:lnTo>
                  <a:cubicBezTo>
                    <a:pt x="319" y="1769"/>
                    <a:pt x="319" y="1712"/>
                    <a:pt x="319" y="1684"/>
                  </a:cubicBezTo>
                  <a:cubicBezTo>
                    <a:pt x="113" y="1182"/>
                    <a:pt x="113" y="594"/>
                    <a:pt x="319" y="92"/>
                  </a:cubicBezTo>
                  <a:cubicBezTo>
                    <a:pt x="354" y="64"/>
                    <a:pt x="319" y="35"/>
                    <a:pt x="2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8" name="Google Shape;2218;g34fee0a54b2_7_326"/>
            <p:cNvSpPr/>
            <p:nvPr/>
          </p:nvSpPr>
          <p:spPr>
            <a:xfrm>
              <a:off x="3583454" y="2027296"/>
              <a:ext cx="14887" cy="68990"/>
            </a:xfrm>
            <a:custGeom>
              <a:avLst/>
              <a:gdLst/>
              <a:ahLst/>
              <a:cxnLst/>
              <a:rect l="l" t="t" r="r" b="b"/>
              <a:pathLst>
                <a:path w="440" h="2039" extrusionOk="0">
                  <a:moveTo>
                    <a:pt x="355" y="1"/>
                  </a:moveTo>
                  <a:cubicBezTo>
                    <a:pt x="326" y="1"/>
                    <a:pt x="291" y="1"/>
                    <a:pt x="291" y="29"/>
                  </a:cubicBezTo>
                  <a:cubicBezTo>
                    <a:pt x="1" y="652"/>
                    <a:pt x="29" y="1416"/>
                    <a:pt x="326" y="2010"/>
                  </a:cubicBezTo>
                  <a:cubicBezTo>
                    <a:pt x="355" y="2038"/>
                    <a:pt x="355" y="2038"/>
                    <a:pt x="383" y="2038"/>
                  </a:cubicBezTo>
                  <a:lnTo>
                    <a:pt x="411" y="2038"/>
                  </a:lnTo>
                  <a:cubicBezTo>
                    <a:pt x="440" y="2038"/>
                    <a:pt x="440" y="1975"/>
                    <a:pt x="440" y="1946"/>
                  </a:cubicBezTo>
                  <a:cubicBezTo>
                    <a:pt x="150" y="1387"/>
                    <a:pt x="114" y="680"/>
                    <a:pt x="383" y="93"/>
                  </a:cubicBezTo>
                  <a:cubicBezTo>
                    <a:pt x="411" y="64"/>
                    <a:pt x="383" y="29"/>
                    <a:pt x="3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19" name="Google Shape;2219;g34fee0a54b2_7_326"/>
          <p:cNvGrpSpPr/>
          <p:nvPr/>
        </p:nvGrpSpPr>
        <p:grpSpPr>
          <a:xfrm>
            <a:off x="6171963" y="1455071"/>
            <a:ext cx="390430" cy="432449"/>
            <a:chOff x="3306034" y="1949508"/>
            <a:chExt cx="175743" cy="194656"/>
          </a:xfrm>
        </p:grpSpPr>
        <p:sp>
          <p:nvSpPr>
            <p:cNvPr id="2220" name="Google Shape;2220;g34fee0a54b2_7_326"/>
            <p:cNvSpPr/>
            <p:nvPr/>
          </p:nvSpPr>
          <p:spPr>
            <a:xfrm>
              <a:off x="3335979" y="1979047"/>
              <a:ext cx="113719" cy="156961"/>
            </a:xfrm>
            <a:custGeom>
              <a:avLst/>
              <a:gdLst/>
              <a:ahLst/>
              <a:cxnLst/>
              <a:rect l="l" t="t" r="r" b="b"/>
              <a:pathLst>
                <a:path w="3361" h="4639" extrusionOk="0">
                  <a:moveTo>
                    <a:pt x="1704" y="1"/>
                  </a:moveTo>
                  <a:cubicBezTo>
                    <a:pt x="1639" y="1"/>
                    <a:pt x="1573" y="4"/>
                    <a:pt x="1507" y="12"/>
                  </a:cubicBezTo>
                  <a:cubicBezTo>
                    <a:pt x="708" y="104"/>
                    <a:pt x="92" y="748"/>
                    <a:pt x="35" y="1575"/>
                  </a:cubicBezTo>
                  <a:cubicBezTo>
                    <a:pt x="0" y="2134"/>
                    <a:pt x="269" y="2608"/>
                    <a:pt x="651" y="2934"/>
                  </a:cubicBezTo>
                  <a:cubicBezTo>
                    <a:pt x="884" y="3139"/>
                    <a:pt x="1061" y="3436"/>
                    <a:pt x="1097" y="3754"/>
                  </a:cubicBezTo>
                  <a:lnTo>
                    <a:pt x="1181" y="4405"/>
                  </a:lnTo>
                  <a:cubicBezTo>
                    <a:pt x="1181" y="4525"/>
                    <a:pt x="1302" y="4639"/>
                    <a:pt x="1450" y="4639"/>
                  </a:cubicBezTo>
                  <a:lnTo>
                    <a:pt x="1981" y="4639"/>
                  </a:lnTo>
                  <a:cubicBezTo>
                    <a:pt x="2122" y="4639"/>
                    <a:pt x="2243" y="4525"/>
                    <a:pt x="2243" y="4377"/>
                  </a:cubicBezTo>
                  <a:lnTo>
                    <a:pt x="2335" y="3754"/>
                  </a:lnTo>
                  <a:cubicBezTo>
                    <a:pt x="2363" y="3436"/>
                    <a:pt x="2511" y="3139"/>
                    <a:pt x="2745" y="2934"/>
                  </a:cubicBezTo>
                  <a:cubicBezTo>
                    <a:pt x="3127" y="2637"/>
                    <a:pt x="3360" y="2163"/>
                    <a:pt x="3360" y="1667"/>
                  </a:cubicBezTo>
                  <a:cubicBezTo>
                    <a:pt x="3334" y="729"/>
                    <a:pt x="2617" y="1"/>
                    <a:pt x="170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1" name="Google Shape;2221;g34fee0a54b2_7_326"/>
            <p:cNvSpPr/>
            <p:nvPr/>
          </p:nvSpPr>
          <p:spPr>
            <a:xfrm>
              <a:off x="3371879" y="2112055"/>
              <a:ext cx="44053" cy="32109"/>
            </a:xfrm>
            <a:custGeom>
              <a:avLst/>
              <a:gdLst/>
              <a:ahLst/>
              <a:cxnLst/>
              <a:rect l="l" t="t" r="r" b="b"/>
              <a:pathLst>
                <a:path w="1302" h="949" extrusionOk="0">
                  <a:moveTo>
                    <a:pt x="0" y="0"/>
                  </a:moveTo>
                  <a:lnTo>
                    <a:pt x="0" y="297"/>
                  </a:lnTo>
                  <a:cubicBezTo>
                    <a:pt x="0" y="651"/>
                    <a:pt x="297" y="948"/>
                    <a:pt x="651" y="948"/>
                  </a:cubicBezTo>
                  <a:cubicBezTo>
                    <a:pt x="1005" y="920"/>
                    <a:pt x="1302" y="651"/>
                    <a:pt x="1302" y="269"/>
                  </a:cubicBezTo>
                  <a:lnTo>
                    <a:pt x="130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2" name="Google Shape;2222;g34fee0a54b2_7_326"/>
            <p:cNvSpPr/>
            <p:nvPr/>
          </p:nvSpPr>
          <p:spPr>
            <a:xfrm>
              <a:off x="3363014" y="2022762"/>
              <a:ext cx="58907" cy="95279"/>
            </a:xfrm>
            <a:custGeom>
              <a:avLst/>
              <a:gdLst/>
              <a:ahLst/>
              <a:cxnLst/>
              <a:rect l="l" t="t" r="r" b="b"/>
              <a:pathLst>
                <a:path w="1741" h="2816" extrusionOk="0">
                  <a:moveTo>
                    <a:pt x="1210" y="163"/>
                  </a:moveTo>
                  <a:cubicBezTo>
                    <a:pt x="1238" y="198"/>
                    <a:pt x="1267" y="255"/>
                    <a:pt x="1267" y="283"/>
                  </a:cubicBezTo>
                  <a:cubicBezTo>
                    <a:pt x="1295" y="375"/>
                    <a:pt x="1295" y="432"/>
                    <a:pt x="1295" y="489"/>
                  </a:cubicBezTo>
                  <a:cubicBezTo>
                    <a:pt x="1267" y="552"/>
                    <a:pt x="1238" y="581"/>
                    <a:pt x="1182" y="581"/>
                  </a:cubicBezTo>
                  <a:cubicBezTo>
                    <a:pt x="1118" y="581"/>
                    <a:pt x="1090" y="552"/>
                    <a:pt x="1090" y="489"/>
                  </a:cubicBezTo>
                  <a:cubicBezTo>
                    <a:pt x="1062" y="460"/>
                    <a:pt x="1062" y="404"/>
                    <a:pt x="1090" y="340"/>
                  </a:cubicBezTo>
                  <a:cubicBezTo>
                    <a:pt x="1118" y="283"/>
                    <a:pt x="1147" y="227"/>
                    <a:pt x="1210" y="163"/>
                  </a:cubicBezTo>
                  <a:close/>
                  <a:moveTo>
                    <a:pt x="616" y="227"/>
                  </a:moveTo>
                  <a:cubicBezTo>
                    <a:pt x="680" y="255"/>
                    <a:pt x="708" y="340"/>
                    <a:pt x="736" y="404"/>
                  </a:cubicBezTo>
                  <a:cubicBezTo>
                    <a:pt x="736" y="489"/>
                    <a:pt x="736" y="552"/>
                    <a:pt x="680" y="609"/>
                  </a:cubicBezTo>
                  <a:cubicBezTo>
                    <a:pt x="663" y="642"/>
                    <a:pt x="625" y="656"/>
                    <a:pt x="584" y="656"/>
                  </a:cubicBezTo>
                  <a:cubicBezTo>
                    <a:pt x="556" y="656"/>
                    <a:pt x="526" y="649"/>
                    <a:pt x="503" y="637"/>
                  </a:cubicBezTo>
                  <a:cubicBezTo>
                    <a:pt x="474" y="609"/>
                    <a:pt x="474" y="581"/>
                    <a:pt x="439" y="517"/>
                  </a:cubicBezTo>
                  <a:cubicBezTo>
                    <a:pt x="439" y="432"/>
                    <a:pt x="503" y="283"/>
                    <a:pt x="616" y="227"/>
                  </a:cubicBezTo>
                  <a:close/>
                  <a:moveTo>
                    <a:pt x="995" y="0"/>
                  </a:moveTo>
                  <a:cubicBezTo>
                    <a:pt x="861" y="0"/>
                    <a:pt x="730" y="70"/>
                    <a:pt x="616" y="135"/>
                  </a:cubicBezTo>
                  <a:cubicBezTo>
                    <a:pt x="559" y="107"/>
                    <a:pt x="531" y="107"/>
                    <a:pt x="474" y="78"/>
                  </a:cubicBezTo>
                  <a:cubicBezTo>
                    <a:pt x="326" y="78"/>
                    <a:pt x="206" y="107"/>
                    <a:pt x="149" y="163"/>
                  </a:cubicBezTo>
                  <a:cubicBezTo>
                    <a:pt x="0" y="340"/>
                    <a:pt x="121" y="729"/>
                    <a:pt x="206" y="991"/>
                  </a:cubicBezTo>
                  <a:cubicBezTo>
                    <a:pt x="234" y="1047"/>
                    <a:pt x="262" y="1111"/>
                    <a:pt x="262" y="1168"/>
                  </a:cubicBezTo>
                  <a:cubicBezTo>
                    <a:pt x="382" y="1642"/>
                    <a:pt x="503" y="2109"/>
                    <a:pt x="588" y="2583"/>
                  </a:cubicBezTo>
                  <a:lnTo>
                    <a:pt x="616" y="2788"/>
                  </a:lnTo>
                  <a:cubicBezTo>
                    <a:pt x="651" y="2788"/>
                    <a:pt x="651" y="2816"/>
                    <a:pt x="651" y="2816"/>
                  </a:cubicBezTo>
                  <a:lnTo>
                    <a:pt x="680" y="2816"/>
                  </a:lnTo>
                  <a:cubicBezTo>
                    <a:pt x="680" y="2788"/>
                    <a:pt x="708" y="2788"/>
                    <a:pt x="680" y="2759"/>
                  </a:cubicBezTo>
                  <a:lnTo>
                    <a:pt x="651" y="2583"/>
                  </a:lnTo>
                  <a:cubicBezTo>
                    <a:pt x="559" y="2109"/>
                    <a:pt x="439" y="1613"/>
                    <a:pt x="326" y="1139"/>
                  </a:cubicBezTo>
                  <a:cubicBezTo>
                    <a:pt x="326" y="1111"/>
                    <a:pt x="298" y="1047"/>
                    <a:pt x="262" y="963"/>
                  </a:cubicBezTo>
                  <a:cubicBezTo>
                    <a:pt x="177" y="729"/>
                    <a:pt x="57" y="340"/>
                    <a:pt x="177" y="198"/>
                  </a:cubicBezTo>
                  <a:cubicBezTo>
                    <a:pt x="234" y="135"/>
                    <a:pt x="326" y="135"/>
                    <a:pt x="474" y="135"/>
                  </a:cubicBezTo>
                  <a:cubicBezTo>
                    <a:pt x="503" y="163"/>
                    <a:pt x="531" y="163"/>
                    <a:pt x="559" y="198"/>
                  </a:cubicBezTo>
                  <a:cubicBezTo>
                    <a:pt x="439" y="283"/>
                    <a:pt x="382" y="404"/>
                    <a:pt x="382" y="552"/>
                  </a:cubicBezTo>
                  <a:cubicBezTo>
                    <a:pt x="411" y="609"/>
                    <a:pt x="439" y="665"/>
                    <a:pt x="474" y="694"/>
                  </a:cubicBezTo>
                  <a:cubicBezTo>
                    <a:pt x="507" y="707"/>
                    <a:pt x="545" y="716"/>
                    <a:pt x="582" y="716"/>
                  </a:cubicBezTo>
                  <a:cubicBezTo>
                    <a:pt x="642" y="716"/>
                    <a:pt x="701" y="694"/>
                    <a:pt x="736" y="637"/>
                  </a:cubicBezTo>
                  <a:cubicBezTo>
                    <a:pt x="793" y="581"/>
                    <a:pt x="793" y="489"/>
                    <a:pt x="793" y="404"/>
                  </a:cubicBezTo>
                  <a:cubicBezTo>
                    <a:pt x="765" y="312"/>
                    <a:pt x="736" y="255"/>
                    <a:pt x="651" y="198"/>
                  </a:cubicBezTo>
                  <a:cubicBezTo>
                    <a:pt x="761" y="127"/>
                    <a:pt x="875" y="60"/>
                    <a:pt x="990" y="60"/>
                  </a:cubicBezTo>
                  <a:cubicBezTo>
                    <a:pt x="1023" y="60"/>
                    <a:pt x="1057" y="66"/>
                    <a:pt x="1090" y="78"/>
                  </a:cubicBezTo>
                  <a:cubicBezTo>
                    <a:pt x="1118" y="78"/>
                    <a:pt x="1147" y="107"/>
                    <a:pt x="1147" y="135"/>
                  </a:cubicBezTo>
                  <a:cubicBezTo>
                    <a:pt x="1090" y="163"/>
                    <a:pt x="1062" y="255"/>
                    <a:pt x="1033" y="312"/>
                  </a:cubicBezTo>
                  <a:cubicBezTo>
                    <a:pt x="1005" y="404"/>
                    <a:pt x="1005" y="460"/>
                    <a:pt x="1033" y="517"/>
                  </a:cubicBezTo>
                  <a:cubicBezTo>
                    <a:pt x="1033" y="581"/>
                    <a:pt x="1090" y="637"/>
                    <a:pt x="1147" y="637"/>
                  </a:cubicBezTo>
                  <a:cubicBezTo>
                    <a:pt x="1159" y="641"/>
                    <a:pt x="1171" y="643"/>
                    <a:pt x="1183" y="643"/>
                  </a:cubicBezTo>
                  <a:cubicBezTo>
                    <a:pt x="1260" y="643"/>
                    <a:pt x="1328" y="568"/>
                    <a:pt x="1359" y="489"/>
                  </a:cubicBezTo>
                  <a:cubicBezTo>
                    <a:pt x="1387" y="432"/>
                    <a:pt x="1359" y="375"/>
                    <a:pt x="1323" y="283"/>
                  </a:cubicBezTo>
                  <a:cubicBezTo>
                    <a:pt x="1295" y="227"/>
                    <a:pt x="1267" y="163"/>
                    <a:pt x="1238" y="135"/>
                  </a:cubicBezTo>
                  <a:cubicBezTo>
                    <a:pt x="1267" y="107"/>
                    <a:pt x="1295" y="78"/>
                    <a:pt x="1323" y="78"/>
                  </a:cubicBezTo>
                  <a:cubicBezTo>
                    <a:pt x="1351" y="72"/>
                    <a:pt x="1381" y="68"/>
                    <a:pt x="1410" y="68"/>
                  </a:cubicBezTo>
                  <a:cubicBezTo>
                    <a:pt x="1506" y="68"/>
                    <a:pt x="1599" y="106"/>
                    <a:pt x="1621" y="198"/>
                  </a:cubicBezTo>
                  <a:cubicBezTo>
                    <a:pt x="1677" y="255"/>
                    <a:pt x="1649" y="340"/>
                    <a:pt x="1649" y="432"/>
                  </a:cubicBezTo>
                  <a:cubicBezTo>
                    <a:pt x="1621" y="665"/>
                    <a:pt x="1564" y="906"/>
                    <a:pt x="1500" y="1111"/>
                  </a:cubicBezTo>
                  <a:cubicBezTo>
                    <a:pt x="1472" y="1288"/>
                    <a:pt x="1415" y="1465"/>
                    <a:pt x="1387" y="1613"/>
                  </a:cubicBezTo>
                  <a:lnTo>
                    <a:pt x="1182" y="2731"/>
                  </a:lnTo>
                  <a:cubicBezTo>
                    <a:pt x="1182" y="2759"/>
                    <a:pt x="1210" y="2759"/>
                    <a:pt x="1210" y="2759"/>
                  </a:cubicBezTo>
                  <a:lnTo>
                    <a:pt x="1238" y="2759"/>
                  </a:lnTo>
                  <a:lnTo>
                    <a:pt x="1444" y="1642"/>
                  </a:lnTo>
                  <a:cubicBezTo>
                    <a:pt x="1472" y="1465"/>
                    <a:pt x="1536" y="1288"/>
                    <a:pt x="1564" y="1139"/>
                  </a:cubicBezTo>
                  <a:cubicBezTo>
                    <a:pt x="1621" y="906"/>
                    <a:pt x="1677" y="665"/>
                    <a:pt x="1712" y="432"/>
                  </a:cubicBezTo>
                  <a:cubicBezTo>
                    <a:pt x="1712" y="340"/>
                    <a:pt x="1741" y="255"/>
                    <a:pt x="1677" y="163"/>
                  </a:cubicBezTo>
                  <a:cubicBezTo>
                    <a:pt x="1631" y="71"/>
                    <a:pt x="1506" y="12"/>
                    <a:pt x="1396" y="12"/>
                  </a:cubicBezTo>
                  <a:cubicBezTo>
                    <a:pt x="1370" y="12"/>
                    <a:pt x="1346" y="15"/>
                    <a:pt x="1323" y="22"/>
                  </a:cubicBezTo>
                  <a:cubicBezTo>
                    <a:pt x="1267" y="50"/>
                    <a:pt x="1238" y="50"/>
                    <a:pt x="1210" y="78"/>
                  </a:cubicBezTo>
                  <a:cubicBezTo>
                    <a:pt x="1182" y="50"/>
                    <a:pt x="1147" y="50"/>
                    <a:pt x="1118" y="22"/>
                  </a:cubicBezTo>
                  <a:cubicBezTo>
                    <a:pt x="1077" y="7"/>
                    <a:pt x="1036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3" name="Google Shape;2223;g34fee0a54b2_7_326"/>
            <p:cNvSpPr/>
            <p:nvPr/>
          </p:nvSpPr>
          <p:spPr>
            <a:xfrm>
              <a:off x="3306034" y="2019413"/>
              <a:ext cx="19184" cy="5041"/>
            </a:xfrm>
            <a:custGeom>
              <a:avLst/>
              <a:gdLst/>
              <a:ahLst/>
              <a:cxnLst/>
              <a:rect l="l" t="t" r="r" b="b"/>
              <a:pathLst>
                <a:path w="567" h="149" extrusionOk="0">
                  <a:moveTo>
                    <a:pt x="36" y="0"/>
                  </a:moveTo>
                  <a:lnTo>
                    <a:pt x="1" y="29"/>
                  </a:lnTo>
                  <a:cubicBezTo>
                    <a:pt x="1" y="57"/>
                    <a:pt x="1" y="57"/>
                    <a:pt x="36" y="57"/>
                  </a:cubicBezTo>
                  <a:lnTo>
                    <a:pt x="531" y="149"/>
                  </a:lnTo>
                  <a:cubicBezTo>
                    <a:pt x="567" y="149"/>
                    <a:pt x="567" y="121"/>
                    <a:pt x="567" y="121"/>
                  </a:cubicBezTo>
                  <a:cubicBezTo>
                    <a:pt x="567" y="85"/>
                    <a:pt x="567" y="85"/>
                    <a:pt x="531" y="85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4" name="Google Shape;2224;g34fee0a54b2_7_326"/>
            <p:cNvSpPr/>
            <p:nvPr/>
          </p:nvSpPr>
          <p:spPr>
            <a:xfrm>
              <a:off x="3321125" y="1977761"/>
              <a:ext cx="14887" cy="14617"/>
            </a:xfrm>
            <a:custGeom>
              <a:avLst/>
              <a:gdLst/>
              <a:ahLst/>
              <a:cxnLst/>
              <a:rect l="l" t="t" r="r" b="b"/>
              <a:pathLst>
                <a:path w="440" h="432" extrusionOk="0">
                  <a:moveTo>
                    <a:pt x="29" y="0"/>
                  </a:moveTo>
                  <a:cubicBezTo>
                    <a:pt x="22" y="0"/>
                    <a:pt x="15" y="7"/>
                    <a:pt x="0" y="22"/>
                  </a:cubicBezTo>
                  <a:lnTo>
                    <a:pt x="0" y="50"/>
                  </a:lnTo>
                  <a:lnTo>
                    <a:pt x="411" y="404"/>
                  </a:lnTo>
                  <a:lnTo>
                    <a:pt x="411" y="432"/>
                  </a:lnTo>
                  <a:cubicBezTo>
                    <a:pt x="439" y="432"/>
                    <a:pt x="439" y="404"/>
                    <a:pt x="439" y="404"/>
                  </a:cubicBezTo>
                  <a:lnTo>
                    <a:pt x="439" y="375"/>
                  </a:lnTo>
                  <a:lnTo>
                    <a:pt x="57" y="22"/>
                  </a:lnTo>
                  <a:cubicBezTo>
                    <a:pt x="43" y="7"/>
                    <a:pt x="36" y="0"/>
                    <a:pt x="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5" name="Google Shape;2225;g34fee0a54b2_7_326"/>
            <p:cNvSpPr/>
            <p:nvPr/>
          </p:nvSpPr>
          <p:spPr>
            <a:xfrm>
              <a:off x="3374992" y="1950455"/>
              <a:ext cx="5041" cy="19184"/>
            </a:xfrm>
            <a:custGeom>
              <a:avLst/>
              <a:gdLst/>
              <a:ahLst/>
              <a:cxnLst/>
              <a:rect l="l" t="t" r="r" b="b"/>
              <a:pathLst>
                <a:path w="149" h="567" extrusionOk="0">
                  <a:moveTo>
                    <a:pt x="28" y="1"/>
                  </a:moveTo>
                  <a:cubicBezTo>
                    <a:pt x="28" y="36"/>
                    <a:pt x="0" y="36"/>
                    <a:pt x="0" y="65"/>
                  </a:cubicBezTo>
                  <a:cubicBezTo>
                    <a:pt x="28" y="121"/>
                    <a:pt x="28" y="213"/>
                    <a:pt x="57" y="298"/>
                  </a:cubicBezTo>
                  <a:cubicBezTo>
                    <a:pt x="57" y="390"/>
                    <a:pt x="85" y="447"/>
                    <a:pt x="85" y="532"/>
                  </a:cubicBezTo>
                  <a:lnTo>
                    <a:pt x="120" y="567"/>
                  </a:lnTo>
                  <a:cubicBezTo>
                    <a:pt x="149" y="532"/>
                    <a:pt x="149" y="532"/>
                    <a:pt x="149" y="503"/>
                  </a:cubicBezTo>
                  <a:cubicBezTo>
                    <a:pt x="149" y="447"/>
                    <a:pt x="120" y="355"/>
                    <a:pt x="120" y="270"/>
                  </a:cubicBezTo>
                  <a:cubicBezTo>
                    <a:pt x="85" y="178"/>
                    <a:pt x="85" y="93"/>
                    <a:pt x="57" y="36"/>
                  </a:cubicBezTo>
                  <a:cubicBezTo>
                    <a:pt x="57" y="36"/>
                    <a:pt x="57" y="1"/>
                    <a:pt x="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6" name="Google Shape;2226;g34fee0a54b2_7_326"/>
            <p:cNvSpPr/>
            <p:nvPr/>
          </p:nvSpPr>
          <p:spPr>
            <a:xfrm>
              <a:off x="3409944" y="1949508"/>
              <a:ext cx="3857" cy="22060"/>
            </a:xfrm>
            <a:custGeom>
              <a:avLst/>
              <a:gdLst/>
              <a:ahLst/>
              <a:cxnLst/>
              <a:rect l="l" t="t" r="r" b="b"/>
              <a:pathLst>
                <a:path w="114" h="652" extrusionOk="0">
                  <a:moveTo>
                    <a:pt x="85" y="1"/>
                  </a:moveTo>
                  <a:cubicBezTo>
                    <a:pt x="85" y="1"/>
                    <a:pt x="57" y="1"/>
                    <a:pt x="57" y="29"/>
                  </a:cubicBezTo>
                  <a:lnTo>
                    <a:pt x="0" y="623"/>
                  </a:lnTo>
                  <a:cubicBezTo>
                    <a:pt x="0" y="623"/>
                    <a:pt x="0" y="651"/>
                    <a:pt x="28" y="651"/>
                  </a:cubicBezTo>
                  <a:lnTo>
                    <a:pt x="57" y="623"/>
                  </a:lnTo>
                  <a:lnTo>
                    <a:pt x="113" y="29"/>
                  </a:lnTo>
                  <a:cubicBezTo>
                    <a:pt x="113" y="1"/>
                    <a:pt x="113" y="1"/>
                    <a:pt x="8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7" name="Google Shape;2227;g34fee0a54b2_7_326"/>
            <p:cNvSpPr/>
            <p:nvPr/>
          </p:nvSpPr>
          <p:spPr>
            <a:xfrm>
              <a:off x="3447739" y="1987573"/>
              <a:ext cx="19895" cy="13906"/>
            </a:xfrm>
            <a:custGeom>
              <a:avLst/>
              <a:gdLst/>
              <a:ahLst/>
              <a:cxnLst/>
              <a:rect l="l" t="t" r="r" b="b"/>
              <a:pathLst>
                <a:path w="588" h="411" extrusionOk="0">
                  <a:moveTo>
                    <a:pt x="531" y="0"/>
                  </a:moveTo>
                  <a:lnTo>
                    <a:pt x="29" y="354"/>
                  </a:lnTo>
                  <a:cubicBezTo>
                    <a:pt x="1" y="354"/>
                    <a:pt x="1" y="382"/>
                    <a:pt x="29" y="382"/>
                  </a:cubicBezTo>
                  <a:lnTo>
                    <a:pt x="29" y="411"/>
                  </a:lnTo>
                  <a:lnTo>
                    <a:pt x="57" y="411"/>
                  </a:lnTo>
                  <a:lnTo>
                    <a:pt x="560" y="57"/>
                  </a:lnTo>
                  <a:cubicBezTo>
                    <a:pt x="560" y="29"/>
                    <a:pt x="588" y="29"/>
                    <a:pt x="5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8" name="Google Shape;2228;g34fee0a54b2_7_326"/>
            <p:cNvSpPr/>
            <p:nvPr/>
          </p:nvSpPr>
          <p:spPr>
            <a:xfrm>
              <a:off x="3461645" y="2026349"/>
              <a:ext cx="20132" cy="3147"/>
            </a:xfrm>
            <a:custGeom>
              <a:avLst/>
              <a:gdLst/>
              <a:ahLst/>
              <a:cxnLst/>
              <a:rect l="l" t="t" r="r" b="b"/>
              <a:pathLst>
                <a:path w="595" h="93" extrusionOk="0">
                  <a:moveTo>
                    <a:pt x="35" y="1"/>
                  </a:moveTo>
                  <a:cubicBezTo>
                    <a:pt x="0" y="1"/>
                    <a:pt x="0" y="1"/>
                    <a:pt x="0" y="29"/>
                  </a:cubicBezTo>
                  <a:cubicBezTo>
                    <a:pt x="0" y="29"/>
                    <a:pt x="0" y="57"/>
                    <a:pt x="35" y="57"/>
                  </a:cubicBezTo>
                  <a:lnTo>
                    <a:pt x="566" y="92"/>
                  </a:lnTo>
                  <a:cubicBezTo>
                    <a:pt x="594" y="92"/>
                    <a:pt x="594" y="57"/>
                    <a:pt x="594" y="57"/>
                  </a:cubicBezTo>
                  <a:cubicBezTo>
                    <a:pt x="594" y="29"/>
                    <a:pt x="594" y="29"/>
                    <a:pt x="566" y="29"/>
                  </a:cubicBezTo>
                  <a:lnTo>
                    <a:pt x="3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9" name="Google Shape;2229;g34fee0a54b2_7_326"/>
            <p:cNvSpPr/>
            <p:nvPr/>
          </p:nvSpPr>
          <p:spPr>
            <a:xfrm>
              <a:off x="3346028" y="1991397"/>
              <a:ext cx="36880" cy="56065"/>
            </a:xfrm>
            <a:custGeom>
              <a:avLst/>
              <a:gdLst/>
              <a:ahLst/>
              <a:cxnLst/>
              <a:rect l="l" t="t" r="r" b="b"/>
              <a:pathLst>
                <a:path w="1090" h="1657" extrusionOk="0">
                  <a:moveTo>
                    <a:pt x="1033" y="1"/>
                  </a:moveTo>
                  <a:cubicBezTo>
                    <a:pt x="708" y="64"/>
                    <a:pt x="411" y="298"/>
                    <a:pt x="234" y="623"/>
                  </a:cubicBezTo>
                  <a:cubicBezTo>
                    <a:pt x="57" y="913"/>
                    <a:pt x="0" y="1302"/>
                    <a:pt x="120" y="1621"/>
                  </a:cubicBezTo>
                  <a:cubicBezTo>
                    <a:pt x="120" y="1621"/>
                    <a:pt x="120" y="1656"/>
                    <a:pt x="149" y="1656"/>
                  </a:cubicBezTo>
                  <a:cubicBezTo>
                    <a:pt x="149" y="1656"/>
                    <a:pt x="177" y="1621"/>
                    <a:pt x="149" y="1592"/>
                  </a:cubicBezTo>
                  <a:cubicBezTo>
                    <a:pt x="57" y="1302"/>
                    <a:pt x="120" y="913"/>
                    <a:pt x="269" y="652"/>
                  </a:cubicBezTo>
                  <a:cubicBezTo>
                    <a:pt x="446" y="354"/>
                    <a:pt x="736" y="121"/>
                    <a:pt x="1061" y="64"/>
                  </a:cubicBezTo>
                  <a:cubicBezTo>
                    <a:pt x="1061" y="29"/>
                    <a:pt x="1090" y="29"/>
                    <a:pt x="10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230" name="Google Shape;2230;g34fee0a54b2_7_3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700" y="2013575"/>
            <a:ext cx="5038649" cy="236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5" name="Google Shape;2235;g34fee0a54b2_7_462"/>
          <p:cNvGrpSpPr/>
          <p:nvPr/>
        </p:nvGrpSpPr>
        <p:grpSpPr>
          <a:xfrm>
            <a:off x="5768330" y="584298"/>
            <a:ext cx="3374103" cy="3974904"/>
            <a:chOff x="5056682" y="631271"/>
            <a:chExt cx="3374103" cy="3974904"/>
          </a:xfrm>
        </p:grpSpPr>
        <p:sp>
          <p:nvSpPr>
            <p:cNvPr id="2236" name="Google Shape;2236;g34fee0a54b2_7_462"/>
            <p:cNvSpPr/>
            <p:nvPr/>
          </p:nvSpPr>
          <p:spPr>
            <a:xfrm>
              <a:off x="5658674" y="1289524"/>
              <a:ext cx="2571172" cy="2492023"/>
            </a:xfrm>
            <a:custGeom>
              <a:avLst/>
              <a:gdLst/>
              <a:ahLst/>
              <a:cxnLst/>
              <a:rect l="l" t="t" r="r" b="b"/>
              <a:pathLst>
                <a:path w="34694" h="33626" extrusionOk="0">
                  <a:moveTo>
                    <a:pt x="26961" y="0"/>
                  </a:moveTo>
                  <a:cubicBezTo>
                    <a:pt x="26141" y="0"/>
                    <a:pt x="25322" y="151"/>
                    <a:pt x="24556" y="464"/>
                  </a:cubicBezTo>
                  <a:cubicBezTo>
                    <a:pt x="21698" y="1610"/>
                    <a:pt x="20134" y="4617"/>
                    <a:pt x="17835" y="6683"/>
                  </a:cubicBezTo>
                  <a:cubicBezTo>
                    <a:pt x="14743" y="9484"/>
                    <a:pt x="10676" y="9541"/>
                    <a:pt x="7223" y="11514"/>
                  </a:cubicBezTo>
                  <a:cubicBezTo>
                    <a:pt x="4217" y="13226"/>
                    <a:pt x="1712" y="16000"/>
                    <a:pt x="680" y="19332"/>
                  </a:cubicBezTo>
                  <a:cubicBezTo>
                    <a:pt x="121" y="21065"/>
                    <a:pt x="0" y="23223"/>
                    <a:pt x="382" y="25281"/>
                  </a:cubicBezTo>
                  <a:cubicBezTo>
                    <a:pt x="800" y="27432"/>
                    <a:pt x="1769" y="29441"/>
                    <a:pt x="3361" y="30679"/>
                  </a:cubicBezTo>
                  <a:cubicBezTo>
                    <a:pt x="6075" y="32748"/>
                    <a:pt x="9754" y="33625"/>
                    <a:pt x="13212" y="33625"/>
                  </a:cubicBezTo>
                  <a:cubicBezTo>
                    <a:pt x="14035" y="33625"/>
                    <a:pt x="14846" y="33576"/>
                    <a:pt x="15628" y="33480"/>
                  </a:cubicBezTo>
                  <a:cubicBezTo>
                    <a:pt x="16066" y="33417"/>
                    <a:pt x="16512" y="33360"/>
                    <a:pt x="16922" y="33268"/>
                  </a:cubicBezTo>
                  <a:cubicBezTo>
                    <a:pt x="19455" y="32801"/>
                    <a:pt x="21931" y="31768"/>
                    <a:pt x="23763" y="29971"/>
                  </a:cubicBezTo>
                  <a:cubicBezTo>
                    <a:pt x="25765" y="27998"/>
                    <a:pt x="26798" y="25840"/>
                    <a:pt x="27767" y="23251"/>
                  </a:cubicBezTo>
                  <a:cubicBezTo>
                    <a:pt x="28892" y="20273"/>
                    <a:pt x="30774" y="17676"/>
                    <a:pt x="32217" y="14846"/>
                  </a:cubicBezTo>
                  <a:cubicBezTo>
                    <a:pt x="33667" y="12045"/>
                    <a:pt x="34693" y="8805"/>
                    <a:pt x="33929" y="5742"/>
                  </a:cubicBezTo>
                  <a:cubicBezTo>
                    <a:pt x="33427" y="3768"/>
                    <a:pt x="32160" y="1964"/>
                    <a:pt x="30420" y="938"/>
                  </a:cubicBezTo>
                  <a:cubicBezTo>
                    <a:pt x="29369" y="324"/>
                    <a:pt x="28163" y="0"/>
                    <a:pt x="269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7" name="Google Shape;2237;g34fee0a54b2_7_462"/>
            <p:cNvSpPr/>
            <p:nvPr/>
          </p:nvSpPr>
          <p:spPr>
            <a:xfrm>
              <a:off x="5965964" y="631271"/>
              <a:ext cx="815928" cy="1020576"/>
            </a:xfrm>
            <a:custGeom>
              <a:avLst/>
              <a:gdLst/>
              <a:ahLst/>
              <a:cxnLst/>
              <a:rect l="l" t="t" r="r" b="b"/>
              <a:pathLst>
                <a:path w="7690" h="9619" extrusionOk="0">
                  <a:moveTo>
                    <a:pt x="1814" y="0"/>
                  </a:moveTo>
                  <a:cubicBezTo>
                    <a:pt x="1314" y="0"/>
                    <a:pt x="835" y="161"/>
                    <a:pt x="503" y="527"/>
                  </a:cubicBezTo>
                  <a:cubicBezTo>
                    <a:pt x="114" y="938"/>
                    <a:pt x="1" y="1532"/>
                    <a:pt x="29" y="2063"/>
                  </a:cubicBezTo>
                  <a:cubicBezTo>
                    <a:pt x="57" y="2621"/>
                    <a:pt x="234" y="3152"/>
                    <a:pt x="383" y="3683"/>
                  </a:cubicBezTo>
                  <a:cubicBezTo>
                    <a:pt x="913" y="5777"/>
                    <a:pt x="149" y="9017"/>
                    <a:pt x="3064" y="9547"/>
                  </a:cubicBezTo>
                  <a:cubicBezTo>
                    <a:pt x="3307" y="9596"/>
                    <a:pt x="3542" y="9619"/>
                    <a:pt x="3768" y="9619"/>
                  </a:cubicBezTo>
                  <a:cubicBezTo>
                    <a:pt x="6281" y="9619"/>
                    <a:pt x="7690" y="6774"/>
                    <a:pt x="7365" y="4418"/>
                  </a:cubicBezTo>
                  <a:cubicBezTo>
                    <a:pt x="7252" y="3739"/>
                    <a:pt x="6983" y="3060"/>
                    <a:pt x="6573" y="2501"/>
                  </a:cubicBezTo>
                  <a:cubicBezTo>
                    <a:pt x="6276" y="2119"/>
                    <a:pt x="5922" y="1822"/>
                    <a:pt x="5512" y="1589"/>
                  </a:cubicBezTo>
                  <a:cubicBezTo>
                    <a:pt x="5129" y="1383"/>
                    <a:pt x="4684" y="1263"/>
                    <a:pt x="4274" y="1058"/>
                  </a:cubicBezTo>
                  <a:cubicBezTo>
                    <a:pt x="3863" y="825"/>
                    <a:pt x="3474" y="527"/>
                    <a:pt x="3064" y="322"/>
                  </a:cubicBezTo>
                  <a:cubicBezTo>
                    <a:pt x="2683" y="117"/>
                    <a:pt x="2240" y="0"/>
                    <a:pt x="181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238" name="Google Shape;2238;g34fee0a54b2_7_462"/>
            <p:cNvGrpSpPr/>
            <p:nvPr/>
          </p:nvGrpSpPr>
          <p:grpSpPr>
            <a:xfrm>
              <a:off x="5299619" y="889584"/>
              <a:ext cx="2350003" cy="1348745"/>
              <a:chOff x="6516469" y="1820322"/>
              <a:chExt cx="2350003" cy="1348745"/>
            </a:xfrm>
          </p:grpSpPr>
          <p:grpSp>
            <p:nvGrpSpPr>
              <p:cNvPr id="2239" name="Google Shape;2239;g34fee0a54b2_7_462"/>
              <p:cNvGrpSpPr/>
              <p:nvPr/>
            </p:nvGrpSpPr>
            <p:grpSpPr>
              <a:xfrm>
                <a:off x="6516469" y="1820322"/>
                <a:ext cx="1504917" cy="1021126"/>
                <a:chOff x="5128378" y="1759883"/>
                <a:chExt cx="525423" cy="356526"/>
              </a:xfrm>
            </p:grpSpPr>
            <p:sp>
              <p:nvSpPr>
                <p:cNvPr id="2240" name="Google Shape;2240;g34fee0a54b2_7_462"/>
                <p:cNvSpPr/>
                <p:nvPr/>
              </p:nvSpPr>
              <p:spPr>
                <a:xfrm>
                  <a:off x="5128378" y="1759883"/>
                  <a:ext cx="525423" cy="3565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19" h="10259" extrusionOk="0">
                      <a:moveTo>
                        <a:pt x="114" y="1"/>
                      </a:moveTo>
                      <a:cubicBezTo>
                        <a:pt x="58" y="1"/>
                        <a:pt x="1" y="58"/>
                        <a:pt x="1" y="150"/>
                      </a:cubicBezTo>
                      <a:lnTo>
                        <a:pt x="1" y="10139"/>
                      </a:lnTo>
                      <a:cubicBezTo>
                        <a:pt x="1" y="10195"/>
                        <a:pt x="58" y="10259"/>
                        <a:pt x="114" y="10259"/>
                      </a:cubicBezTo>
                      <a:lnTo>
                        <a:pt x="15006" y="10259"/>
                      </a:lnTo>
                      <a:cubicBezTo>
                        <a:pt x="15062" y="10259"/>
                        <a:pt x="15119" y="10195"/>
                        <a:pt x="15119" y="10139"/>
                      </a:cubicBezTo>
                      <a:lnTo>
                        <a:pt x="15119" y="150"/>
                      </a:lnTo>
                      <a:cubicBezTo>
                        <a:pt x="15119" y="58"/>
                        <a:pt x="15062" y="1"/>
                        <a:pt x="15006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1" name="Google Shape;2241;g34fee0a54b2_7_462"/>
                <p:cNvSpPr/>
                <p:nvPr/>
              </p:nvSpPr>
              <p:spPr>
                <a:xfrm>
                  <a:off x="5472603" y="1829458"/>
                  <a:ext cx="11777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89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389" y="178"/>
                      </a:lnTo>
                      <a:lnTo>
                        <a:pt x="338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2" name="Google Shape;2242;g34fee0a54b2_7_462"/>
                <p:cNvSpPr/>
                <p:nvPr/>
              </p:nvSpPr>
              <p:spPr>
                <a:xfrm>
                  <a:off x="5405948" y="1829458"/>
                  <a:ext cx="47263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0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1359" y="178"/>
                      </a:lnTo>
                      <a:lnTo>
                        <a:pt x="135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3" name="Google Shape;2243;g34fee0a54b2_7_462"/>
                <p:cNvSpPr/>
                <p:nvPr/>
              </p:nvSpPr>
              <p:spPr>
                <a:xfrm>
                  <a:off x="5362924" y="1829458"/>
                  <a:ext cx="30791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6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885" y="178"/>
                      </a:lnTo>
                      <a:lnTo>
                        <a:pt x="88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4" name="Google Shape;2244;g34fee0a54b2_7_462"/>
                <p:cNvSpPr/>
                <p:nvPr/>
              </p:nvSpPr>
              <p:spPr>
                <a:xfrm>
                  <a:off x="5341308" y="1829458"/>
                  <a:ext cx="1233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54" y="178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5" name="Google Shape;2245;g34fee0a54b2_7_462"/>
                <p:cNvSpPr/>
                <p:nvPr/>
              </p:nvSpPr>
              <p:spPr>
                <a:xfrm>
                  <a:off x="5198960" y="1829458"/>
                  <a:ext cx="12615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0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629" y="178"/>
                      </a:lnTo>
                      <a:lnTo>
                        <a:pt x="362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6" name="Google Shape;2246;g34fee0a54b2_7_462"/>
                <p:cNvSpPr/>
                <p:nvPr/>
              </p:nvSpPr>
              <p:spPr>
                <a:xfrm>
                  <a:off x="5513403" y="1858233"/>
                  <a:ext cx="102555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51" h="206" extrusionOk="0">
                      <a:moveTo>
                        <a:pt x="0" y="1"/>
                      </a:moveTo>
                      <a:lnTo>
                        <a:pt x="0" y="206"/>
                      </a:lnTo>
                      <a:lnTo>
                        <a:pt x="2950" y="206"/>
                      </a:lnTo>
                      <a:lnTo>
                        <a:pt x="2950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7" name="Google Shape;2247;g34fee0a54b2_7_462"/>
                <p:cNvSpPr/>
                <p:nvPr/>
              </p:nvSpPr>
              <p:spPr>
                <a:xfrm>
                  <a:off x="5355799" y="1858233"/>
                  <a:ext cx="133033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8" h="206" extrusionOk="0">
                      <a:moveTo>
                        <a:pt x="1" y="1"/>
                      </a:moveTo>
                      <a:lnTo>
                        <a:pt x="1" y="206"/>
                      </a:lnTo>
                      <a:lnTo>
                        <a:pt x="3828" y="206"/>
                      </a:lnTo>
                      <a:lnTo>
                        <a:pt x="3828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8" name="Google Shape;2248;g34fee0a54b2_7_462"/>
                <p:cNvSpPr/>
                <p:nvPr/>
              </p:nvSpPr>
              <p:spPr>
                <a:xfrm>
                  <a:off x="5318927" y="1858233"/>
                  <a:ext cx="14283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1" h="206" extrusionOk="0">
                      <a:moveTo>
                        <a:pt x="1" y="1"/>
                      </a:moveTo>
                      <a:lnTo>
                        <a:pt x="1" y="206"/>
                      </a:lnTo>
                      <a:lnTo>
                        <a:pt x="411" y="206"/>
                      </a:lnTo>
                      <a:lnTo>
                        <a:pt x="411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9" name="Google Shape;2249;g34fee0a54b2_7_462"/>
                <p:cNvSpPr/>
                <p:nvPr/>
              </p:nvSpPr>
              <p:spPr>
                <a:xfrm>
                  <a:off x="5223531" y="1858233"/>
                  <a:ext cx="67663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7" h="206" extrusionOk="0">
                      <a:moveTo>
                        <a:pt x="1" y="1"/>
                      </a:moveTo>
                      <a:lnTo>
                        <a:pt x="1" y="206"/>
                      </a:lnTo>
                      <a:lnTo>
                        <a:pt x="1946" y="206"/>
                      </a:lnTo>
                      <a:lnTo>
                        <a:pt x="1946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0" name="Google Shape;2250;g34fee0a54b2_7_462"/>
                <p:cNvSpPr/>
                <p:nvPr/>
              </p:nvSpPr>
              <p:spPr>
                <a:xfrm>
                  <a:off x="5163061" y="1858233"/>
                  <a:ext cx="40104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4" h="206" extrusionOk="0">
                      <a:moveTo>
                        <a:pt x="0" y="1"/>
                      </a:moveTo>
                      <a:lnTo>
                        <a:pt x="0" y="206"/>
                      </a:lnTo>
                      <a:lnTo>
                        <a:pt x="1154" y="206"/>
                      </a:lnTo>
                      <a:lnTo>
                        <a:pt x="11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1" name="Google Shape;2251;g34fee0a54b2_7_462"/>
                <p:cNvSpPr/>
                <p:nvPr/>
              </p:nvSpPr>
              <p:spPr>
                <a:xfrm>
                  <a:off x="5472603" y="1941083"/>
                  <a:ext cx="11777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89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389" y="178"/>
                      </a:lnTo>
                      <a:lnTo>
                        <a:pt x="338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2" name="Google Shape;2252;g34fee0a54b2_7_462"/>
                <p:cNvSpPr/>
                <p:nvPr/>
              </p:nvSpPr>
              <p:spPr>
                <a:xfrm>
                  <a:off x="5405948" y="1941083"/>
                  <a:ext cx="47263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0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1359" y="178"/>
                      </a:lnTo>
                      <a:lnTo>
                        <a:pt x="135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3" name="Google Shape;2253;g34fee0a54b2_7_462"/>
                <p:cNvSpPr/>
                <p:nvPr/>
              </p:nvSpPr>
              <p:spPr>
                <a:xfrm>
                  <a:off x="5362924" y="1941083"/>
                  <a:ext cx="30791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6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885" y="178"/>
                      </a:lnTo>
                      <a:lnTo>
                        <a:pt x="88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4" name="Google Shape;2254;g34fee0a54b2_7_462"/>
                <p:cNvSpPr/>
                <p:nvPr/>
              </p:nvSpPr>
              <p:spPr>
                <a:xfrm>
                  <a:off x="5341308" y="1941083"/>
                  <a:ext cx="1233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54" y="178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5" name="Google Shape;2255;g34fee0a54b2_7_462"/>
                <p:cNvSpPr/>
                <p:nvPr/>
              </p:nvSpPr>
              <p:spPr>
                <a:xfrm>
                  <a:off x="5198960" y="1941083"/>
                  <a:ext cx="12615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0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629" y="178"/>
                      </a:lnTo>
                      <a:lnTo>
                        <a:pt x="362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6" name="Google Shape;2256;g34fee0a54b2_7_462"/>
                <p:cNvSpPr/>
                <p:nvPr/>
              </p:nvSpPr>
              <p:spPr>
                <a:xfrm>
                  <a:off x="5513403" y="1970832"/>
                  <a:ext cx="7697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2215" y="178"/>
                      </a:lnTo>
                      <a:lnTo>
                        <a:pt x="221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7" name="Google Shape;2257;g34fee0a54b2_7_462"/>
                <p:cNvSpPr/>
                <p:nvPr/>
              </p:nvSpPr>
              <p:spPr>
                <a:xfrm>
                  <a:off x="5379396" y="1970832"/>
                  <a:ext cx="10943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9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3149" y="178"/>
                      </a:lnTo>
                      <a:lnTo>
                        <a:pt x="3149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8" name="Google Shape;2258;g34fee0a54b2_7_462"/>
                <p:cNvSpPr/>
                <p:nvPr/>
              </p:nvSpPr>
              <p:spPr>
                <a:xfrm>
                  <a:off x="5337380" y="1970832"/>
                  <a:ext cx="1230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" h="178" extrusionOk="0">
                      <a:moveTo>
                        <a:pt x="0" y="1"/>
                      </a:moveTo>
                      <a:lnTo>
                        <a:pt x="0" y="178"/>
                      </a:lnTo>
                      <a:lnTo>
                        <a:pt x="354" y="178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9" name="Google Shape;2259;g34fee0a54b2_7_462"/>
                <p:cNvSpPr/>
                <p:nvPr/>
              </p:nvSpPr>
              <p:spPr>
                <a:xfrm>
                  <a:off x="5223531" y="1970832"/>
                  <a:ext cx="9320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2" h="178" extrusionOk="0">
                      <a:moveTo>
                        <a:pt x="1" y="1"/>
                      </a:moveTo>
                      <a:lnTo>
                        <a:pt x="1" y="178"/>
                      </a:lnTo>
                      <a:lnTo>
                        <a:pt x="2682" y="178"/>
                      </a:lnTo>
                      <a:lnTo>
                        <a:pt x="2682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0" name="Google Shape;2260;g34fee0a54b2_7_462"/>
                <p:cNvSpPr/>
                <p:nvPr/>
              </p:nvSpPr>
              <p:spPr>
                <a:xfrm>
                  <a:off x="5183704" y="1970832"/>
                  <a:ext cx="2658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5" h="178" extrusionOk="0">
                      <a:moveTo>
                        <a:pt x="29" y="1"/>
                      </a:moveTo>
                      <a:lnTo>
                        <a:pt x="1" y="178"/>
                      </a:lnTo>
                      <a:lnTo>
                        <a:pt x="765" y="178"/>
                      </a:lnTo>
                      <a:lnTo>
                        <a:pt x="76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1" name="Google Shape;2261;g34fee0a54b2_7_462"/>
                <p:cNvSpPr/>
                <p:nvPr/>
              </p:nvSpPr>
              <p:spPr>
                <a:xfrm>
                  <a:off x="5551492" y="2002561"/>
                  <a:ext cx="38888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9" h="206" extrusionOk="0">
                      <a:moveTo>
                        <a:pt x="1" y="0"/>
                      </a:moveTo>
                      <a:lnTo>
                        <a:pt x="1" y="206"/>
                      </a:lnTo>
                      <a:lnTo>
                        <a:pt x="1119" y="206"/>
                      </a:lnTo>
                      <a:lnTo>
                        <a:pt x="1119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2" name="Google Shape;2262;g34fee0a54b2_7_462"/>
                <p:cNvSpPr/>
                <p:nvPr/>
              </p:nvSpPr>
              <p:spPr>
                <a:xfrm>
                  <a:off x="5405948" y="2002561"/>
                  <a:ext cx="125908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23" h="206" extrusionOk="0">
                      <a:moveTo>
                        <a:pt x="1" y="0"/>
                      </a:moveTo>
                      <a:lnTo>
                        <a:pt x="1" y="206"/>
                      </a:lnTo>
                      <a:lnTo>
                        <a:pt x="3623" y="206"/>
                      </a:lnTo>
                      <a:lnTo>
                        <a:pt x="3623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3" name="Google Shape;2263;g34fee0a54b2_7_462"/>
                <p:cNvSpPr/>
                <p:nvPr/>
              </p:nvSpPr>
              <p:spPr>
                <a:xfrm>
                  <a:off x="5347459" y="2002561"/>
                  <a:ext cx="35934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4" h="206" extrusionOk="0">
                      <a:moveTo>
                        <a:pt x="0" y="0"/>
                      </a:moveTo>
                      <a:lnTo>
                        <a:pt x="0" y="206"/>
                      </a:lnTo>
                      <a:lnTo>
                        <a:pt x="1033" y="206"/>
                      </a:lnTo>
                      <a:lnTo>
                        <a:pt x="1033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4" name="Google Shape;2264;g34fee0a54b2_7_462"/>
                <p:cNvSpPr/>
                <p:nvPr/>
              </p:nvSpPr>
              <p:spPr>
                <a:xfrm>
                  <a:off x="5198960" y="2002561"/>
                  <a:ext cx="129106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5" h="206" extrusionOk="0">
                      <a:moveTo>
                        <a:pt x="0" y="0"/>
                      </a:moveTo>
                      <a:lnTo>
                        <a:pt x="0" y="206"/>
                      </a:lnTo>
                      <a:lnTo>
                        <a:pt x="3714" y="206"/>
                      </a:lnTo>
                      <a:lnTo>
                        <a:pt x="3714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5" name="Google Shape;2265;g34fee0a54b2_7_462"/>
                <p:cNvSpPr/>
                <p:nvPr/>
              </p:nvSpPr>
              <p:spPr>
                <a:xfrm>
                  <a:off x="5513403" y="2032309"/>
                  <a:ext cx="76977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" h="178" extrusionOk="0">
                      <a:moveTo>
                        <a:pt x="0" y="0"/>
                      </a:moveTo>
                      <a:lnTo>
                        <a:pt x="0" y="177"/>
                      </a:lnTo>
                      <a:lnTo>
                        <a:pt x="2215" y="177"/>
                      </a:lnTo>
                      <a:lnTo>
                        <a:pt x="2215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6" name="Google Shape;2266;g34fee0a54b2_7_462"/>
                <p:cNvSpPr/>
                <p:nvPr/>
              </p:nvSpPr>
              <p:spPr>
                <a:xfrm>
                  <a:off x="5379396" y="2032309"/>
                  <a:ext cx="109436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9" h="178" extrusionOk="0">
                      <a:moveTo>
                        <a:pt x="1" y="0"/>
                      </a:moveTo>
                      <a:lnTo>
                        <a:pt x="1" y="177"/>
                      </a:lnTo>
                      <a:lnTo>
                        <a:pt x="3149" y="177"/>
                      </a:lnTo>
                      <a:lnTo>
                        <a:pt x="3149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7" name="Google Shape;2267;g34fee0a54b2_7_462"/>
                <p:cNvSpPr/>
                <p:nvPr/>
              </p:nvSpPr>
              <p:spPr>
                <a:xfrm>
                  <a:off x="5337380" y="2032309"/>
                  <a:ext cx="12302" cy="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" h="178" extrusionOk="0">
                      <a:moveTo>
                        <a:pt x="0" y="0"/>
                      </a:moveTo>
                      <a:lnTo>
                        <a:pt x="0" y="177"/>
                      </a:lnTo>
                      <a:lnTo>
                        <a:pt x="354" y="177"/>
                      </a:lnTo>
                      <a:lnTo>
                        <a:pt x="354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8" name="Google Shape;2268;g34fee0a54b2_7_462"/>
                <p:cNvSpPr/>
                <p:nvPr/>
              </p:nvSpPr>
              <p:spPr>
                <a:xfrm>
                  <a:off x="5223531" y="2031336"/>
                  <a:ext cx="93206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2" h="206" extrusionOk="0">
                      <a:moveTo>
                        <a:pt x="1" y="0"/>
                      </a:moveTo>
                      <a:lnTo>
                        <a:pt x="1" y="205"/>
                      </a:lnTo>
                      <a:lnTo>
                        <a:pt x="2682" y="205"/>
                      </a:lnTo>
                      <a:lnTo>
                        <a:pt x="2682" y="28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9" name="Google Shape;2269;g34fee0a54b2_7_462"/>
                <p:cNvSpPr/>
                <p:nvPr/>
              </p:nvSpPr>
              <p:spPr>
                <a:xfrm>
                  <a:off x="5183704" y="2031336"/>
                  <a:ext cx="26586" cy="7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5" h="206" extrusionOk="0">
                      <a:moveTo>
                        <a:pt x="29" y="0"/>
                      </a:moveTo>
                      <a:lnTo>
                        <a:pt x="1" y="205"/>
                      </a:lnTo>
                      <a:lnTo>
                        <a:pt x="765" y="205"/>
                      </a:lnTo>
                      <a:lnTo>
                        <a:pt x="765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0" name="Google Shape;2270;g34fee0a54b2_7_462"/>
                <p:cNvSpPr/>
                <p:nvPr/>
              </p:nvSpPr>
              <p:spPr>
                <a:xfrm>
                  <a:off x="5599451" y="1995437"/>
                  <a:ext cx="20678" cy="255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5" h="736" extrusionOk="0">
                      <a:moveTo>
                        <a:pt x="121" y="0"/>
                      </a:moveTo>
                      <a:lnTo>
                        <a:pt x="36" y="177"/>
                      </a:lnTo>
                      <a:lnTo>
                        <a:pt x="298" y="354"/>
                      </a:lnTo>
                      <a:lnTo>
                        <a:pt x="0" y="587"/>
                      </a:lnTo>
                      <a:lnTo>
                        <a:pt x="92" y="736"/>
                      </a:lnTo>
                      <a:lnTo>
                        <a:pt x="595" y="354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1" name="Google Shape;2271;g34fee0a54b2_7_462"/>
                <p:cNvSpPr/>
                <p:nvPr/>
              </p:nvSpPr>
              <p:spPr>
                <a:xfrm>
                  <a:off x="5595524" y="1822333"/>
                  <a:ext cx="21408" cy="25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737" extrusionOk="0">
                      <a:moveTo>
                        <a:pt x="503" y="1"/>
                      </a:moveTo>
                      <a:lnTo>
                        <a:pt x="0" y="355"/>
                      </a:lnTo>
                      <a:lnTo>
                        <a:pt x="531" y="737"/>
                      </a:lnTo>
                      <a:lnTo>
                        <a:pt x="616" y="560"/>
                      </a:lnTo>
                      <a:lnTo>
                        <a:pt x="326" y="355"/>
                      </a:lnTo>
                      <a:lnTo>
                        <a:pt x="587" y="149"/>
                      </a:lnTo>
                      <a:lnTo>
                        <a:pt x="503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2" name="Google Shape;2272;g34fee0a54b2_7_462"/>
                <p:cNvSpPr/>
                <p:nvPr/>
              </p:nvSpPr>
              <p:spPr>
                <a:xfrm>
                  <a:off x="5166258" y="1820387"/>
                  <a:ext cx="21408" cy="255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736" extrusionOk="0">
                      <a:moveTo>
                        <a:pt x="121" y="0"/>
                      </a:moveTo>
                      <a:lnTo>
                        <a:pt x="29" y="142"/>
                      </a:lnTo>
                      <a:lnTo>
                        <a:pt x="298" y="354"/>
                      </a:lnTo>
                      <a:lnTo>
                        <a:pt x="0" y="559"/>
                      </a:lnTo>
                      <a:lnTo>
                        <a:pt x="85" y="736"/>
                      </a:lnTo>
                      <a:lnTo>
                        <a:pt x="616" y="354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3" name="Google Shape;2273;g34fee0a54b2_7_462"/>
                <p:cNvSpPr/>
                <p:nvPr/>
              </p:nvSpPr>
              <p:spPr>
                <a:xfrm>
                  <a:off x="5138456" y="1786434"/>
                  <a:ext cx="2259" cy="595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1713" extrusionOk="0">
                      <a:moveTo>
                        <a:pt x="36" y="1"/>
                      </a:moveTo>
                      <a:cubicBezTo>
                        <a:pt x="1" y="1"/>
                        <a:pt x="1" y="1"/>
                        <a:pt x="1" y="29"/>
                      </a:cubicBezTo>
                      <a:lnTo>
                        <a:pt x="1" y="1685"/>
                      </a:lnTo>
                      <a:cubicBezTo>
                        <a:pt x="1" y="1713"/>
                        <a:pt x="1" y="1713"/>
                        <a:pt x="36" y="1713"/>
                      </a:cubicBezTo>
                      <a:cubicBezTo>
                        <a:pt x="65" y="1713"/>
                        <a:pt x="65" y="1713"/>
                        <a:pt x="65" y="1685"/>
                      </a:cubicBezTo>
                      <a:lnTo>
                        <a:pt x="65" y="29"/>
                      </a:lnTo>
                      <a:cubicBezTo>
                        <a:pt x="65" y="1"/>
                        <a:pt x="65" y="1"/>
                        <a:pt x="36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4" name="Google Shape;2274;g34fee0a54b2_7_462"/>
                <p:cNvSpPr/>
                <p:nvPr/>
              </p:nvSpPr>
              <p:spPr>
                <a:xfrm>
                  <a:off x="5138456" y="1858233"/>
                  <a:ext cx="2259" cy="194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560" extrusionOk="0">
                      <a:moveTo>
                        <a:pt x="36" y="1"/>
                      </a:moveTo>
                      <a:cubicBezTo>
                        <a:pt x="1" y="1"/>
                        <a:pt x="1" y="29"/>
                        <a:pt x="1" y="29"/>
                      </a:cubicBezTo>
                      <a:lnTo>
                        <a:pt x="1" y="531"/>
                      </a:lnTo>
                      <a:cubicBezTo>
                        <a:pt x="1" y="560"/>
                        <a:pt x="1" y="560"/>
                        <a:pt x="36" y="560"/>
                      </a:cubicBezTo>
                      <a:cubicBezTo>
                        <a:pt x="65" y="560"/>
                        <a:pt x="65" y="560"/>
                        <a:pt x="65" y="531"/>
                      </a:cubicBezTo>
                      <a:lnTo>
                        <a:pt x="65" y="29"/>
                      </a:lnTo>
                      <a:cubicBezTo>
                        <a:pt x="65" y="29"/>
                        <a:pt x="65" y="1"/>
                        <a:pt x="36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5" name="Google Shape;2275;g34fee0a54b2_7_462"/>
                <p:cNvSpPr/>
                <p:nvPr/>
              </p:nvSpPr>
              <p:spPr>
                <a:xfrm>
                  <a:off x="5140680" y="1775139"/>
                  <a:ext cx="38888" cy="22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9" h="65" extrusionOk="0">
                      <a:moveTo>
                        <a:pt x="29" y="1"/>
                      </a:moveTo>
                      <a:cubicBezTo>
                        <a:pt x="1" y="1"/>
                        <a:pt x="1" y="1"/>
                        <a:pt x="1" y="29"/>
                      </a:cubicBezTo>
                      <a:cubicBezTo>
                        <a:pt x="1" y="29"/>
                        <a:pt x="1" y="64"/>
                        <a:pt x="29" y="64"/>
                      </a:cubicBezTo>
                      <a:lnTo>
                        <a:pt x="1090" y="64"/>
                      </a:lnTo>
                      <a:lnTo>
                        <a:pt x="1118" y="29"/>
                      </a:lnTo>
                      <a:cubicBezTo>
                        <a:pt x="1118" y="1"/>
                        <a:pt x="1090" y="1"/>
                        <a:pt x="109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276" name="Google Shape;2276;g34fee0a54b2_7_462"/>
              <p:cNvGrpSpPr/>
              <p:nvPr/>
            </p:nvGrpSpPr>
            <p:grpSpPr>
              <a:xfrm>
                <a:off x="7367129" y="2189546"/>
                <a:ext cx="1499343" cy="979520"/>
                <a:chOff x="5425374" y="2441175"/>
                <a:chExt cx="523477" cy="341999"/>
              </a:xfrm>
            </p:grpSpPr>
            <p:sp>
              <p:nvSpPr>
                <p:cNvPr id="2277" name="Google Shape;2277;g34fee0a54b2_7_462"/>
                <p:cNvSpPr/>
                <p:nvPr/>
              </p:nvSpPr>
              <p:spPr>
                <a:xfrm>
                  <a:off x="5425374" y="2441175"/>
                  <a:ext cx="523477" cy="341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63" h="9841" extrusionOk="0">
                      <a:moveTo>
                        <a:pt x="121" y="0"/>
                      </a:moveTo>
                      <a:cubicBezTo>
                        <a:pt x="57" y="0"/>
                        <a:pt x="1" y="57"/>
                        <a:pt x="1" y="113"/>
                      </a:cubicBezTo>
                      <a:lnTo>
                        <a:pt x="1" y="9727"/>
                      </a:lnTo>
                      <a:cubicBezTo>
                        <a:pt x="1" y="9784"/>
                        <a:pt x="57" y="9840"/>
                        <a:pt x="121" y="9840"/>
                      </a:cubicBezTo>
                      <a:lnTo>
                        <a:pt x="14949" y="9840"/>
                      </a:lnTo>
                      <a:cubicBezTo>
                        <a:pt x="15005" y="9840"/>
                        <a:pt x="15062" y="9784"/>
                        <a:pt x="15062" y="9727"/>
                      </a:cubicBezTo>
                      <a:lnTo>
                        <a:pt x="15062" y="113"/>
                      </a:lnTo>
                      <a:cubicBezTo>
                        <a:pt x="15062" y="57"/>
                        <a:pt x="15005" y="0"/>
                        <a:pt x="14949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8" name="Google Shape;2278;g34fee0a54b2_7_462"/>
                <p:cNvSpPr/>
                <p:nvPr/>
              </p:nvSpPr>
              <p:spPr>
                <a:xfrm>
                  <a:off x="5485879" y="2485172"/>
                  <a:ext cx="118749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7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3417" y="262"/>
                      </a:lnTo>
                      <a:lnTo>
                        <a:pt x="341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9" name="Google Shape;2279;g34fee0a54b2_7_462"/>
                <p:cNvSpPr/>
                <p:nvPr/>
              </p:nvSpPr>
              <p:spPr>
                <a:xfrm>
                  <a:off x="5625272" y="2485172"/>
                  <a:ext cx="46985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2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1351" y="262"/>
                      </a:lnTo>
                      <a:lnTo>
                        <a:pt x="1351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0" name="Google Shape;2280;g34fee0a54b2_7_462"/>
                <p:cNvSpPr/>
                <p:nvPr/>
              </p:nvSpPr>
              <p:spPr>
                <a:xfrm>
                  <a:off x="5685498" y="2485172"/>
                  <a:ext cx="30756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5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885" y="262"/>
                      </a:lnTo>
                      <a:lnTo>
                        <a:pt x="885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1" name="Google Shape;2281;g34fee0a54b2_7_462"/>
                <p:cNvSpPr/>
                <p:nvPr/>
              </p:nvSpPr>
              <p:spPr>
                <a:xfrm>
                  <a:off x="5725568" y="2485172"/>
                  <a:ext cx="12337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263" extrusionOk="0">
                      <a:moveTo>
                        <a:pt x="1" y="0"/>
                      </a:moveTo>
                      <a:lnTo>
                        <a:pt x="1" y="262"/>
                      </a:lnTo>
                      <a:lnTo>
                        <a:pt x="354" y="262"/>
                      </a:lnTo>
                      <a:lnTo>
                        <a:pt x="354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2" name="Google Shape;2282;g34fee0a54b2_7_462"/>
                <p:cNvSpPr/>
                <p:nvPr/>
              </p:nvSpPr>
              <p:spPr>
                <a:xfrm>
                  <a:off x="5754343" y="2485172"/>
                  <a:ext cx="127854" cy="9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79" h="263" extrusionOk="0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3679" y="262"/>
                      </a:lnTo>
                      <a:lnTo>
                        <a:pt x="367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3" name="Google Shape;2283;g34fee0a54b2_7_462"/>
                <p:cNvSpPr/>
                <p:nvPr/>
              </p:nvSpPr>
              <p:spPr>
                <a:xfrm>
                  <a:off x="5460301" y="2511723"/>
                  <a:ext cx="103528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79" h="270" extrusionOk="0">
                      <a:moveTo>
                        <a:pt x="0" y="0"/>
                      </a:moveTo>
                      <a:lnTo>
                        <a:pt x="0" y="269"/>
                      </a:lnTo>
                      <a:lnTo>
                        <a:pt x="2979" y="269"/>
                      </a:lnTo>
                      <a:lnTo>
                        <a:pt x="297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4" name="Google Shape;2284;g34fee0a54b2_7_462"/>
                <p:cNvSpPr/>
                <p:nvPr/>
              </p:nvSpPr>
              <p:spPr>
                <a:xfrm>
                  <a:off x="5588399" y="2511723"/>
                  <a:ext cx="135222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1" h="270" extrusionOk="0">
                      <a:moveTo>
                        <a:pt x="0" y="0"/>
                      </a:moveTo>
                      <a:lnTo>
                        <a:pt x="0" y="269"/>
                      </a:lnTo>
                      <a:lnTo>
                        <a:pt x="3891" y="269"/>
                      </a:lnTo>
                      <a:lnTo>
                        <a:pt x="3891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5" name="Google Shape;2285;g34fee0a54b2_7_462"/>
                <p:cNvSpPr/>
                <p:nvPr/>
              </p:nvSpPr>
              <p:spPr>
                <a:xfrm>
                  <a:off x="5745968" y="2511723"/>
                  <a:ext cx="15534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" h="270" extrusionOk="0">
                      <a:moveTo>
                        <a:pt x="1" y="0"/>
                      </a:moveTo>
                      <a:lnTo>
                        <a:pt x="1" y="269"/>
                      </a:lnTo>
                      <a:lnTo>
                        <a:pt x="446" y="269"/>
                      </a:lnTo>
                      <a:lnTo>
                        <a:pt x="446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6" name="Google Shape;2286;g34fee0a54b2_7_462"/>
                <p:cNvSpPr/>
                <p:nvPr/>
              </p:nvSpPr>
              <p:spPr>
                <a:xfrm>
                  <a:off x="5788992" y="2511723"/>
                  <a:ext cx="68636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75" h="270" extrusionOk="0">
                      <a:moveTo>
                        <a:pt x="1" y="0"/>
                      </a:moveTo>
                      <a:lnTo>
                        <a:pt x="1" y="269"/>
                      </a:lnTo>
                      <a:lnTo>
                        <a:pt x="1974" y="269"/>
                      </a:lnTo>
                      <a:lnTo>
                        <a:pt x="1974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7" name="Google Shape;2287;g34fee0a54b2_7_462"/>
                <p:cNvSpPr/>
                <p:nvPr/>
              </p:nvSpPr>
              <p:spPr>
                <a:xfrm>
                  <a:off x="5878237" y="2511723"/>
                  <a:ext cx="39861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7" h="270" extrusionOk="0">
                      <a:moveTo>
                        <a:pt x="1" y="0"/>
                      </a:moveTo>
                      <a:lnTo>
                        <a:pt x="1" y="269"/>
                      </a:lnTo>
                      <a:lnTo>
                        <a:pt x="1147" y="269"/>
                      </a:lnTo>
                      <a:lnTo>
                        <a:pt x="114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8" name="Google Shape;2288;g34fee0a54b2_7_462"/>
                <p:cNvSpPr/>
                <p:nvPr/>
              </p:nvSpPr>
              <p:spPr>
                <a:xfrm>
                  <a:off x="5485879" y="2542444"/>
                  <a:ext cx="118749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7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3417" y="269"/>
                      </a:lnTo>
                      <a:lnTo>
                        <a:pt x="3417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9" name="Google Shape;2289;g34fee0a54b2_7_462"/>
                <p:cNvSpPr/>
                <p:nvPr/>
              </p:nvSpPr>
              <p:spPr>
                <a:xfrm>
                  <a:off x="5625272" y="2542444"/>
                  <a:ext cx="46985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2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1351" y="269"/>
                      </a:lnTo>
                      <a:lnTo>
                        <a:pt x="1351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90" name="Google Shape;2290;g34fee0a54b2_7_462"/>
                <p:cNvSpPr/>
                <p:nvPr/>
              </p:nvSpPr>
              <p:spPr>
                <a:xfrm>
                  <a:off x="5685498" y="2542444"/>
                  <a:ext cx="30756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5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885" y="269"/>
                      </a:lnTo>
                      <a:lnTo>
                        <a:pt x="885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91" name="Google Shape;2291;g34fee0a54b2_7_462"/>
                <p:cNvSpPr/>
                <p:nvPr/>
              </p:nvSpPr>
              <p:spPr>
                <a:xfrm>
                  <a:off x="5725568" y="2542444"/>
                  <a:ext cx="12337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" h="270" extrusionOk="0">
                      <a:moveTo>
                        <a:pt x="1" y="1"/>
                      </a:moveTo>
                      <a:lnTo>
                        <a:pt x="1" y="269"/>
                      </a:lnTo>
                      <a:lnTo>
                        <a:pt x="354" y="269"/>
                      </a:lnTo>
                      <a:lnTo>
                        <a:pt x="354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92" name="Google Shape;2292;g34fee0a54b2_7_462"/>
                <p:cNvSpPr/>
                <p:nvPr/>
              </p:nvSpPr>
              <p:spPr>
                <a:xfrm>
                  <a:off x="5754343" y="2542444"/>
                  <a:ext cx="127854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79" h="270" extrusionOk="0">
                      <a:moveTo>
                        <a:pt x="0" y="1"/>
                      </a:moveTo>
                      <a:lnTo>
                        <a:pt x="0" y="269"/>
                      </a:lnTo>
                      <a:lnTo>
                        <a:pt x="3679" y="269"/>
                      </a:lnTo>
                      <a:lnTo>
                        <a:pt x="3679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93" name="Google Shape;2293;g34fee0a54b2_7_462"/>
                <p:cNvSpPr/>
                <p:nvPr/>
              </p:nvSpPr>
              <p:spPr>
                <a:xfrm>
                  <a:off x="5485879" y="2568995"/>
                  <a:ext cx="7795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3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2243" y="270"/>
                      </a:lnTo>
                      <a:lnTo>
                        <a:pt x="224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94" name="Google Shape;2294;g34fee0a54b2_7_462"/>
                <p:cNvSpPr/>
                <p:nvPr/>
              </p:nvSpPr>
              <p:spPr>
                <a:xfrm>
                  <a:off x="5588399" y="2568995"/>
                  <a:ext cx="111625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2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3212" y="270"/>
                      </a:lnTo>
                      <a:lnTo>
                        <a:pt x="3212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95" name="Google Shape;2295;g34fee0a54b2_7_462"/>
                <p:cNvSpPr/>
                <p:nvPr/>
              </p:nvSpPr>
              <p:spPr>
                <a:xfrm>
                  <a:off x="5729738" y="2568995"/>
                  <a:ext cx="1331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383" y="270"/>
                      </a:lnTo>
                      <a:lnTo>
                        <a:pt x="38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96" name="Google Shape;2296;g34fee0a54b2_7_462"/>
                <p:cNvSpPr/>
                <p:nvPr/>
              </p:nvSpPr>
              <p:spPr>
                <a:xfrm>
                  <a:off x="5762441" y="2568995"/>
                  <a:ext cx="95187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39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2738" y="270"/>
                      </a:lnTo>
                      <a:lnTo>
                        <a:pt x="2738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97" name="Google Shape;2297;g34fee0a54b2_7_462"/>
                <p:cNvSpPr/>
                <p:nvPr/>
              </p:nvSpPr>
              <p:spPr>
                <a:xfrm>
                  <a:off x="5869896" y="2568022"/>
                  <a:ext cx="27802" cy="103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0" h="298" extrusionOk="0">
                      <a:moveTo>
                        <a:pt x="800" y="0"/>
                      </a:moveTo>
                      <a:lnTo>
                        <a:pt x="0" y="29"/>
                      </a:lnTo>
                      <a:lnTo>
                        <a:pt x="36" y="298"/>
                      </a:lnTo>
                      <a:lnTo>
                        <a:pt x="800" y="269"/>
                      </a:lnTo>
                      <a:lnTo>
                        <a:pt x="80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98" name="Google Shape;2298;g34fee0a54b2_7_462"/>
                <p:cNvSpPr/>
                <p:nvPr/>
              </p:nvSpPr>
              <p:spPr>
                <a:xfrm>
                  <a:off x="5485879" y="2644965"/>
                  <a:ext cx="39861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7" h="235" extrusionOk="0">
                      <a:moveTo>
                        <a:pt x="0" y="1"/>
                      </a:moveTo>
                      <a:lnTo>
                        <a:pt x="0" y="234"/>
                      </a:lnTo>
                      <a:lnTo>
                        <a:pt x="1146" y="234"/>
                      </a:lnTo>
                      <a:lnTo>
                        <a:pt x="1146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99" name="Google Shape;2299;g34fee0a54b2_7_462"/>
                <p:cNvSpPr/>
                <p:nvPr/>
              </p:nvSpPr>
              <p:spPr>
                <a:xfrm>
                  <a:off x="5545375" y="2644965"/>
                  <a:ext cx="126881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51" h="235" extrusionOk="0">
                      <a:moveTo>
                        <a:pt x="0" y="1"/>
                      </a:moveTo>
                      <a:lnTo>
                        <a:pt x="0" y="234"/>
                      </a:lnTo>
                      <a:lnTo>
                        <a:pt x="3650" y="234"/>
                      </a:lnTo>
                      <a:lnTo>
                        <a:pt x="3650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00" name="Google Shape;2300;g34fee0a54b2_7_462"/>
                <p:cNvSpPr/>
                <p:nvPr/>
              </p:nvSpPr>
              <p:spPr>
                <a:xfrm>
                  <a:off x="5695820" y="2644965"/>
                  <a:ext cx="35934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4" h="235" extrusionOk="0">
                      <a:moveTo>
                        <a:pt x="1" y="1"/>
                      </a:moveTo>
                      <a:lnTo>
                        <a:pt x="1" y="234"/>
                      </a:lnTo>
                      <a:lnTo>
                        <a:pt x="1033" y="234"/>
                      </a:lnTo>
                      <a:lnTo>
                        <a:pt x="103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01" name="Google Shape;2301;g34fee0a54b2_7_462"/>
                <p:cNvSpPr/>
                <p:nvPr/>
              </p:nvSpPr>
              <p:spPr>
                <a:xfrm>
                  <a:off x="5752119" y="2644965"/>
                  <a:ext cx="130079" cy="8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43" h="235" extrusionOk="0">
                      <a:moveTo>
                        <a:pt x="1" y="1"/>
                      </a:moveTo>
                      <a:lnTo>
                        <a:pt x="1" y="234"/>
                      </a:lnTo>
                      <a:lnTo>
                        <a:pt x="3743" y="234"/>
                      </a:lnTo>
                      <a:lnTo>
                        <a:pt x="374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02" name="Google Shape;2302;g34fee0a54b2_7_462"/>
                <p:cNvSpPr/>
                <p:nvPr/>
              </p:nvSpPr>
              <p:spPr>
                <a:xfrm>
                  <a:off x="5485879" y="2671516"/>
                  <a:ext cx="7795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3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2243" y="270"/>
                      </a:lnTo>
                      <a:lnTo>
                        <a:pt x="224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03" name="Google Shape;2303;g34fee0a54b2_7_462"/>
                <p:cNvSpPr/>
                <p:nvPr/>
              </p:nvSpPr>
              <p:spPr>
                <a:xfrm>
                  <a:off x="5588399" y="2671516"/>
                  <a:ext cx="111625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2" h="270" extrusionOk="0">
                      <a:moveTo>
                        <a:pt x="0" y="1"/>
                      </a:moveTo>
                      <a:lnTo>
                        <a:pt x="0" y="270"/>
                      </a:lnTo>
                      <a:lnTo>
                        <a:pt x="3212" y="270"/>
                      </a:lnTo>
                      <a:lnTo>
                        <a:pt x="3212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04" name="Google Shape;2304;g34fee0a54b2_7_462"/>
                <p:cNvSpPr/>
                <p:nvPr/>
              </p:nvSpPr>
              <p:spPr>
                <a:xfrm>
                  <a:off x="5729738" y="2671516"/>
                  <a:ext cx="13310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383" y="270"/>
                      </a:lnTo>
                      <a:lnTo>
                        <a:pt x="383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05" name="Google Shape;2305;g34fee0a54b2_7_462"/>
                <p:cNvSpPr/>
                <p:nvPr/>
              </p:nvSpPr>
              <p:spPr>
                <a:xfrm>
                  <a:off x="5762441" y="2671516"/>
                  <a:ext cx="95187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39" h="270" extrusionOk="0">
                      <a:moveTo>
                        <a:pt x="1" y="1"/>
                      </a:moveTo>
                      <a:lnTo>
                        <a:pt x="1" y="270"/>
                      </a:lnTo>
                      <a:lnTo>
                        <a:pt x="2738" y="270"/>
                      </a:lnTo>
                      <a:lnTo>
                        <a:pt x="2738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06" name="Google Shape;2306;g34fee0a54b2_7_462"/>
                <p:cNvSpPr/>
                <p:nvPr/>
              </p:nvSpPr>
              <p:spPr>
                <a:xfrm>
                  <a:off x="5869896" y="2670543"/>
                  <a:ext cx="27802" cy="103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0" h="298" extrusionOk="0">
                      <a:moveTo>
                        <a:pt x="800" y="0"/>
                      </a:moveTo>
                      <a:lnTo>
                        <a:pt x="0" y="29"/>
                      </a:lnTo>
                      <a:lnTo>
                        <a:pt x="36" y="298"/>
                      </a:lnTo>
                      <a:lnTo>
                        <a:pt x="800" y="262"/>
                      </a:lnTo>
                      <a:lnTo>
                        <a:pt x="80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07" name="Google Shape;2307;g34fee0a54b2_7_462"/>
                <p:cNvSpPr/>
                <p:nvPr/>
              </p:nvSpPr>
              <p:spPr>
                <a:xfrm>
                  <a:off x="5453176" y="2637840"/>
                  <a:ext cx="20434" cy="25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8" h="737" extrusionOk="0">
                      <a:moveTo>
                        <a:pt x="531" y="1"/>
                      </a:moveTo>
                      <a:lnTo>
                        <a:pt x="0" y="383"/>
                      </a:lnTo>
                      <a:lnTo>
                        <a:pt x="559" y="736"/>
                      </a:lnTo>
                      <a:lnTo>
                        <a:pt x="587" y="673"/>
                      </a:lnTo>
                      <a:lnTo>
                        <a:pt x="587" y="467"/>
                      </a:lnTo>
                      <a:lnTo>
                        <a:pt x="467" y="383"/>
                      </a:lnTo>
                      <a:lnTo>
                        <a:pt x="587" y="291"/>
                      </a:lnTo>
                      <a:lnTo>
                        <a:pt x="587" y="85"/>
                      </a:lnTo>
                      <a:lnTo>
                        <a:pt x="531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08" name="Google Shape;2308;g34fee0a54b2_7_462"/>
                <p:cNvSpPr/>
                <p:nvPr/>
              </p:nvSpPr>
              <p:spPr>
                <a:xfrm>
                  <a:off x="5937490" y="2718710"/>
                  <a:ext cx="1251" cy="440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" h="1268" extrusionOk="0">
                      <a:moveTo>
                        <a:pt x="1" y="1"/>
                      </a:moveTo>
                      <a:lnTo>
                        <a:pt x="1" y="1267"/>
                      </a:lnTo>
                      <a:lnTo>
                        <a:pt x="36" y="1267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09" name="Google Shape;2309;g34fee0a54b2_7_462"/>
                <p:cNvSpPr/>
                <p:nvPr/>
              </p:nvSpPr>
              <p:spPr>
                <a:xfrm>
                  <a:off x="5937490" y="2681837"/>
                  <a:ext cx="1251" cy="162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" h="468" extrusionOk="0">
                      <a:moveTo>
                        <a:pt x="1" y="1"/>
                      </a:moveTo>
                      <a:lnTo>
                        <a:pt x="1" y="468"/>
                      </a:lnTo>
                      <a:lnTo>
                        <a:pt x="36" y="468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2310" name="Google Shape;2310;g34fee0a54b2_7_462"/>
            <p:cNvGrpSpPr/>
            <p:nvPr/>
          </p:nvGrpSpPr>
          <p:grpSpPr>
            <a:xfrm>
              <a:off x="5056682" y="1397200"/>
              <a:ext cx="3374103" cy="3208975"/>
              <a:chOff x="-547276" y="2364562"/>
              <a:chExt cx="2266628" cy="2155700"/>
            </a:xfrm>
          </p:grpSpPr>
          <p:sp>
            <p:nvSpPr>
              <p:cNvPr id="2311" name="Google Shape;2311;g34fee0a54b2_7_462"/>
              <p:cNvSpPr/>
              <p:nvPr/>
            </p:nvSpPr>
            <p:spPr>
              <a:xfrm>
                <a:off x="1208761" y="3688232"/>
                <a:ext cx="44014" cy="795949"/>
              </a:xfrm>
              <a:custGeom>
                <a:avLst/>
                <a:gdLst/>
                <a:ahLst/>
                <a:cxnLst/>
                <a:rect l="l" t="t" r="r" b="b"/>
                <a:pathLst>
                  <a:path w="619" h="11194" extrusionOk="0">
                    <a:moveTo>
                      <a:pt x="0" y="1"/>
                    </a:moveTo>
                    <a:lnTo>
                      <a:pt x="90" y="11193"/>
                    </a:lnTo>
                    <a:lnTo>
                      <a:pt x="529" y="11193"/>
                    </a:lnTo>
                    <a:lnTo>
                      <a:pt x="619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2" name="Google Shape;2312;g34fee0a54b2_7_462"/>
              <p:cNvSpPr/>
              <p:nvPr/>
            </p:nvSpPr>
            <p:spPr>
              <a:xfrm>
                <a:off x="1163250" y="4158174"/>
                <a:ext cx="136526" cy="64375"/>
              </a:xfrm>
              <a:custGeom>
                <a:avLst/>
                <a:gdLst/>
                <a:ahLst/>
                <a:cxnLst/>
                <a:rect l="l" t="t" r="r" b="b"/>
                <a:pathLst>
                  <a:path w="1920" h="842" extrusionOk="0">
                    <a:moveTo>
                      <a:pt x="334" y="0"/>
                    </a:moveTo>
                    <a:lnTo>
                      <a:pt x="1" y="841"/>
                    </a:lnTo>
                    <a:lnTo>
                      <a:pt x="1920" y="841"/>
                    </a:lnTo>
                    <a:lnTo>
                      <a:pt x="156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3" name="Google Shape;2313;g34fee0a54b2_7_462"/>
              <p:cNvSpPr/>
              <p:nvPr/>
            </p:nvSpPr>
            <p:spPr>
              <a:xfrm>
                <a:off x="1163252" y="4217985"/>
                <a:ext cx="136522" cy="57951"/>
              </a:xfrm>
              <a:custGeom>
                <a:avLst/>
                <a:gdLst/>
                <a:ahLst/>
                <a:cxnLst/>
                <a:rect l="l" t="t" r="r" b="b"/>
                <a:pathLst>
                  <a:path w="1920" h="815" extrusionOk="0">
                    <a:moveTo>
                      <a:pt x="1" y="0"/>
                    </a:moveTo>
                    <a:lnTo>
                      <a:pt x="355" y="682"/>
                    </a:lnTo>
                    <a:cubicBezTo>
                      <a:pt x="418" y="767"/>
                      <a:pt x="508" y="814"/>
                      <a:pt x="598" y="814"/>
                    </a:cubicBezTo>
                    <a:lnTo>
                      <a:pt x="1301" y="814"/>
                    </a:lnTo>
                    <a:cubicBezTo>
                      <a:pt x="1412" y="814"/>
                      <a:pt x="1497" y="767"/>
                      <a:pt x="1544" y="682"/>
                    </a:cubicBezTo>
                    <a:lnTo>
                      <a:pt x="192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4" name="Google Shape;2314;g34fee0a54b2_7_462"/>
              <p:cNvSpPr/>
              <p:nvPr/>
            </p:nvSpPr>
            <p:spPr>
              <a:xfrm>
                <a:off x="1258749" y="4158184"/>
                <a:ext cx="197459" cy="326016"/>
              </a:xfrm>
              <a:custGeom>
                <a:avLst/>
                <a:gdLst/>
                <a:ahLst/>
                <a:cxnLst/>
                <a:rect l="l" t="t" r="r" b="b"/>
                <a:pathLst>
                  <a:path w="2777" h="4585" extrusionOk="0">
                    <a:moveTo>
                      <a:pt x="0" y="0"/>
                    </a:moveTo>
                    <a:lnTo>
                      <a:pt x="2316" y="4584"/>
                    </a:lnTo>
                    <a:lnTo>
                      <a:pt x="2776" y="4584"/>
                    </a:lnTo>
                    <a:lnTo>
                      <a:pt x="862" y="334"/>
                    </a:lnTo>
                    <a:cubicBezTo>
                      <a:pt x="772" y="133"/>
                      <a:pt x="550" y="0"/>
                      <a:pt x="33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5" name="Google Shape;2315;g34fee0a54b2_7_462"/>
              <p:cNvSpPr/>
              <p:nvPr/>
            </p:nvSpPr>
            <p:spPr>
              <a:xfrm>
                <a:off x="1004968" y="4158184"/>
                <a:ext cx="197459" cy="326016"/>
              </a:xfrm>
              <a:custGeom>
                <a:avLst/>
                <a:gdLst/>
                <a:ahLst/>
                <a:cxnLst/>
                <a:rect l="l" t="t" r="r" b="b"/>
                <a:pathLst>
                  <a:path w="2777" h="4585" extrusionOk="0">
                    <a:moveTo>
                      <a:pt x="2449" y="0"/>
                    </a:moveTo>
                    <a:cubicBezTo>
                      <a:pt x="2227" y="0"/>
                      <a:pt x="2031" y="133"/>
                      <a:pt x="1920" y="334"/>
                    </a:cubicBezTo>
                    <a:lnTo>
                      <a:pt x="1" y="4584"/>
                    </a:lnTo>
                    <a:lnTo>
                      <a:pt x="466" y="4584"/>
                    </a:lnTo>
                    <a:lnTo>
                      <a:pt x="277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6" name="Google Shape;2316;g34fee0a54b2_7_462"/>
              <p:cNvSpPr/>
              <p:nvPr/>
            </p:nvSpPr>
            <p:spPr>
              <a:xfrm>
                <a:off x="702764" y="2853001"/>
                <a:ext cx="1016588" cy="855606"/>
              </a:xfrm>
              <a:custGeom>
                <a:avLst/>
                <a:gdLst/>
                <a:ahLst/>
                <a:cxnLst/>
                <a:rect l="l" t="t" r="r" b="b"/>
                <a:pathLst>
                  <a:path w="14297" h="12033" extrusionOk="0">
                    <a:moveTo>
                      <a:pt x="7960" y="0"/>
                    </a:moveTo>
                    <a:cubicBezTo>
                      <a:pt x="7242" y="0"/>
                      <a:pt x="6757" y="208"/>
                      <a:pt x="6344" y="1702"/>
                    </a:cubicBezTo>
                    <a:cubicBezTo>
                      <a:pt x="5752" y="3774"/>
                      <a:pt x="5224" y="6481"/>
                      <a:pt x="4869" y="7871"/>
                    </a:cubicBezTo>
                    <a:cubicBezTo>
                      <a:pt x="4494" y="9235"/>
                      <a:pt x="1761" y="9040"/>
                      <a:pt x="793" y="9918"/>
                    </a:cubicBezTo>
                    <a:cubicBezTo>
                      <a:pt x="21" y="10626"/>
                      <a:pt x="0" y="12032"/>
                      <a:pt x="2712" y="12032"/>
                    </a:cubicBezTo>
                    <a:lnTo>
                      <a:pt x="8549" y="12032"/>
                    </a:lnTo>
                    <a:cubicBezTo>
                      <a:pt x="11082" y="12032"/>
                      <a:pt x="12424" y="10340"/>
                      <a:pt x="12953" y="8136"/>
                    </a:cubicBezTo>
                    <a:cubicBezTo>
                      <a:pt x="13482" y="5952"/>
                      <a:pt x="13725" y="4657"/>
                      <a:pt x="14011" y="3309"/>
                    </a:cubicBezTo>
                    <a:cubicBezTo>
                      <a:pt x="14296" y="1966"/>
                      <a:pt x="13788" y="31"/>
                      <a:pt x="12097" y="31"/>
                    </a:cubicBezTo>
                    <a:lnTo>
                      <a:pt x="8898" y="31"/>
                    </a:lnTo>
                    <a:cubicBezTo>
                      <a:pt x="8545" y="31"/>
                      <a:pt x="8235" y="0"/>
                      <a:pt x="796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7" name="Google Shape;2317;g34fee0a54b2_7_462"/>
              <p:cNvSpPr/>
              <p:nvPr/>
            </p:nvSpPr>
            <p:spPr>
              <a:xfrm>
                <a:off x="304993" y="4186413"/>
                <a:ext cx="295939" cy="333838"/>
              </a:xfrm>
              <a:custGeom>
                <a:avLst/>
                <a:gdLst/>
                <a:ahLst/>
                <a:cxnLst/>
                <a:rect l="l" t="t" r="r" b="b"/>
                <a:pathLst>
                  <a:path w="4162" h="4695" extrusionOk="0">
                    <a:moveTo>
                      <a:pt x="2575" y="0"/>
                    </a:moveTo>
                    <a:cubicBezTo>
                      <a:pt x="2575" y="0"/>
                      <a:pt x="2115" y="2755"/>
                      <a:pt x="1962" y="3326"/>
                    </a:cubicBezTo>
                    <a:cubicBezTo>
                      <a:pt x="1872" y="3590"/>
                      <a:pt x="1037" y="4097"/>
                      <a:pt x="772" y="4208"/>
                    </a:cubicBezTo>
                    <a:cubicBezTo>
                      <a:pt x="508" y="4319"/>
                      <a:pt x="0" y="4319"/>
                      <a:pt x="0" y="4515"/>
                    </a:cubicBezTo>
                    <a:cubicBezTo>
                      <a:pt x="0" y="4645"/>
                      <a:pt x="668" y="4692"/>
                      <a:pt x="1271" y="4692"/>
                    </a:cubicBezTo>
                    <a:cubicBezTo>
                      <a:pt x="1502" y="4692"/>
                      <a:pt x="1722" y="4685"/>
                      <a:pt x="1893" y="4674"/>
                    </a:cubicBezTo>
                    <a:cubicBezTo>
                      <a:pt x="2512" y="4626"/>
                      <a:pt x="3125" y="4695"/>
                      <a:pt x="3125" y="4494"/>
                    </a:cubicBezTo>
                    <a:cubicBezTo>
                      <a:pt x="3151" y="4277"/>
                      <a:pt x="2908" y="4145"/>
                      <a:pt x="2972" y="3701"/>
                    </a:cubicBezTo>
                    <a:cubicBezTo>
                      <a:pt x="3040" y="3241"/>
                      <a:pt x="4161" y="0"/>
                      <a:pt x="4161" y="0"/>
                    </a:cubicBezTo>
                    <a:close/>
                  </a:path>
                </a:pathLst>
              </a:custGeom>
              <a:solidFill>
                <a:srgbClr val="FCBAB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8" name="Google Shape;2318;g34fee0a54b2_7_462"/>
              <p:cNvSpPr/>
              <p:nvPr/>
            </p:nvSpPr>
            <p:spPr>
              <a:xfrm>
                <a:off x="832819" y="4186413"/>
                <a:ext cx="224123" cy="333838"/>
              </a:xfrm>
              <a:custGeom>
                <a:avLst/>
                <a:gdLst/>
                <a:ahLst/>
                <a:cxnLst/>
                <a:rect l="l" t="t" r="r" b="b"/>
                <a:pathLst>
                  <a:path w="3152" h="4695" extrusionOk="0">
                    <a:moveTo>
                      <a:pt x="1475" y="0"/>
                    </a:moveTo>
                    <a:cubicBezTo>
                      <a:pt x="1475" y="0"/>
                      <a:pt x="1983" y="2665"/>
                      <a:pt x="1941" y="3326"/>
                    </a:cubicBezTo>
                    <a:cubicBezTo>
                      <a:pt x="1914" y="3590"/>
                      <a:pt x="1037" y="4097"/>
                      <a:pt x="751" y="4208"/>
                    </a:cubicBezTo>
                    <a:cubicBezTo>
                      <a:pt x="487" y="4319"/>
                      <a:pt x="0" y="4319"/>
                      <a:pt x="0" y="4515"/>
                    </a:cubicBezTo>
                    <a:cubicBezTo>
                      <a:pt x="0" y="4645"/>
                      <a:pt x="657" y="4692"/>
                      <a:pt x="1262" y="4692"/>
                    </a:cubicBezTo>
                    <a:cubicBezTo>
                      <a:pt x="1493" y="4692"/>
                      <a:pt x="1716" y="4685"/>
                      <a:pt x="1893" y="4674"/>
                    </a:cubicBezTo>
                    <a:cubicBezTo>
                      <a:pt x="2512" y="4626"/>
                      <a:pt x="3104" y="4695"/>
                      <a:pt x="3130" y="4494"/>
                    </a:cubicBezTo>
                    <a:cubicBezTo>
                      <a:pt x="3151" y="4277"/>
                      <a:pt x="2998" y="4145"/>
                      <a:pt x="2972" y="3701"/>
                    </a:cubicBezTo>
                    <a:cubicBezTo>
                      <a:pt x="2929" y="3193"/>
                      <a:pt x="3062" y="0"/>
                      <a:pt x="3062" y="0"/>
                    </a:cubicBezTo>
                    <a:close/>
                  </a:path>
                </a:pathLst>
              </a:custGeom>
              <a:solidFill>
                <a:srgbClr val="FCBAB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9" name="Google Shape;2319;g34fee0a54b2_7_462"/>
              <p:cNvSpPr/>
              <p:nvPr/>
            </p:nvSpPr>
            <p:spPr>
              <a:xfrm>
                <a:off x="459863" y="3353599"/>
                <a:ext cx="731670" cy="859517"/>
              </a:xfrm>
              <a:custGeom>
                <a:avLst/>
                <a:gdLst/>
                <a:ahLst/>
                <a:cxnLst/>
                <a:rect l="l" t="t" r="r" b="b"/>
                <a:pathLst>
                  <a:path w="10290" h="12088" extrusionOk="0">
                    <a:moveTo>
                      <a:pt x="9311" y="1"/>
                    </a:moveTo>
                    <a:cubicBezTo>
                      <a:pt x="4587" y="1"/>
                      <a:pt x="2221" y="1222"/>
                      <a:pt x="1830" y="2481"/>
                    </a:cubicBezTo>
                    <a:cubicBezTo>
                      <a:pt x="1433" y="3829"/>
                      <a:pt x="1" y="12087"/>
                      <a:pt x="1" y="12087"/>
                    </a:cubicBezTo>
                    <a:lnTo>
                      <a:pt x="3680" y="12087"/>
                    </a:lnTo>
                    <a:cubicBezTo>
                      <a:pt x="3680" y="12087"/>
                      <a:pt x="3770" y="10544"/>
                      <a:pt x="3855" y="9798"/>
                    </a:cubicBezTo>
                    <a:cubicBezTo>
                      <a:pt x="3966" y="9047"/>
                      <a:pt x="3680" y="8672"/>
                      <a:pt x="4013" y="8143"/>
                    </a:cubicBezTo>
                    <a:cubicBezTo>
                      <a:pt x="4362" y="7615"/>
                      <a:pt x="4341" y="7155"/>
                      <a:pt x="4473" y="6097"/>
                    </a:cubicBezTo>
                    <a:cubicBezTo>
                      <a:pt x="4606" y="5040"/>
                      <a:pt x="5134" y="4136"/>
                      <a:pt x="5134" y="4136"/>
                    </a:cubicBezTo>
                    <a:lnTo>
                      <a:pt x="8967" y="2661"/>
                    </a:lnTo>
                    <a:lnTo>
                      <a:pt x="10289" y="17"/>
                    </a:lnTo>
                    <a:cubicBezTo>
                      <a:pt x="9952" y="6"/>
                      <a:pt x="9626" y="1"/>
                      <a:pt x="93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0" name="Google Shape;2320;g34fee0a54b2_7_462"/>
              <p:cNvSpPr/>
              <p:nvPr/>
            </p:nvSpPr>
            <p:spPr>
              <a:xfrm>
                <a:off x="488093" y="4152139"/>
                <a:ext cx="205280" cy="7608"/>
              </a:xfrm>
              <a:custGeom>
                <a:avLst/>
                <a:gdLst/>
                <a:ahLst/>
                <a:cxnLst/>
                <a:rect l="l" t="t" r="r" b="b"/>
                <a:pathLst>
                  <a:path w="2887" h="107" extrusionOk="0">
                    <a:moveTo>
                      <a:pt x="48" y="1"/>
                    </a:moveTo>
                    <a:cubicBezTo>
                      <a:pt x="0" y="1"/>
                      <a:pt x="0" y="22"/>
                      <a:pt x="0" y="43"/>
                    </a:cubicBezTo>
                    <a:cubicBezTo>
                      <a:pt x="0" y="85"/>
                      <a:pt x="0" y="107"/>
                      <a:pt x="48" y="107"/>
                    </a:cubicBezTo>
                    <a:lnTo>
                      <a:pt x="2845" y="107"/>
                    </a:lnTo>
                    <a:cubicBezTo>
                      <a:pt x="2866" y="107"/>
                      <a:pt x="2887" y="85"/>
                      <a:pt x="2887" y="43"/>
                    </a:cubicBezTo>
                    <a:cubicBezTo>
                      <a:pt x="2887" y="22"/>
                      <a:pt x="2866" y="1"/>
                      <a:pt x="284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1" name="Google Shape;2321;g34fee0a54b2_7_462"/>
              <p:cNvSpPr/>
              <p:nvPr/>
            </p:nvSpPr>
            <p:spPr>
              <a:xfrm>
                <a:off x="657256" y="3555688"/>
                <a:ext cx="161337" cy="604037"/>
              </a:xfrm>
              <a:custGeom>
                <a:avLst/>
                <a:gdLst/>
                <a:ahLst/>
                <a:cxnLst/>
                <a:rect l="l" t="t" r="r" b="b"/>
                <a:pathLst>
                  <a:path w="2269" h="8495" extrusionOk="0">
                    <a:moveTo>
                      <a:pt x="2231" y="0"/>
                    </a:moveTo>
                    <a:cubicBezTo>
                      <a:pt x="2223" y="0"/>
                      <a:pt x="2214" y="6"/>
                      <a:pt x="2205" y="14"/>
                    </a:cubicBezTo>
                    <a:cubicBezTo>
                      <a:pt x="2205" y="14"/>
                      <a:pt x="1962" y="125"/>
                      <a:pt x="1676" y="347"/>
                    </a:cubicBezTo>
                    <a:cubicBezTo>
                      <a:pt x="1412" y="543"/>
                      <a:pt x="1105" y="855"/>
                      <a:pt x="973" y="1252"/>
                    </a:cubicBezTo>
                    <a:cubicBezTo>
                      <a:pt x="862" y="1622"/>
                      <a:pt x="793" y="2309"/>
                      <a:pt x="709" y="2991"/>
                    </a:cubicBezTo>
                    <a:cubicBezTo>
                      <a:pt x="661" y="3319"/>
                      <a:pt x="619" y="3652"/>
                      <a:pt x="577" y="3937"/>
                    </a:cubicBezTo>
                    <a:cubicBezTo>
                      <a:pt x="529" y="4223"/>
                      <a:pt x="487" y="4487"/>
                      <a:pt x="418" y="4640"/>
                    </a:cubicBezTo>
                    <a:cubicBezTo>
                      <a:pt x="312" y="4905"/>
                      <a:pt x="286" y="5127"/>
                      <a:pt x="286" y="5349"/>
                    </a:cubicBezTo>
                    <a:cubicBezTo>
                      <a:pt x="286" y="5587"/>
                      <a:pt x="333" y="5809"/>
                      <a:pt x="333" y="6073"/>
                    </a:cubicBezTo>
                    <a:cubicBezTo>
                      <a:pt x="333" y="6116"/>
                      <a:pt x="312" y="6184"/>
                      <a:pt x="312" y="6248"/>
                    </a:cubicBezTo>
                    <a:cubicBezTo>
                      <a:pt x="286" y="6538"/>
                      <a:pt x="222" y="7088"/>
                      <a:pt x="133" y="7569"/>
                    </a:cubicBezTo>
                    <a:cubicBezTo>
                      <a:pt x="111" y="7791"/>
                      <a:pt x="69" y="8014"/>
                      <a:pt x="48" y="8167"/>
                    </a:cubicBezTo>
                    <a:cubicBezTo>
                      <a:pt x="21" y="8341"/>
                      <a:pt x="0" y="8431"/>
                      <a:pt x="0" y="8431"/>
                    </a:cubicBezTo>
                    <a:cubicBezTo>
                      <a:pt x="0" y="8452"/>
                      <a:pt x="0" y="8473"/>
                      <a:pt x="48" y="8495"/>
                    </a:cubicBezTo>
                    <a:cubicBezTo>
                      <a:pt x="69" y="8495"/>
                      <a:pt x="90" y="8473"/>
                      <a:pt x="90" y="8452"/>
                    </a:cubicBezTo>
                    <a:cubicBezTo>
                      <a:pt x="90" y="8452"/>
                      <a:pt x="154" y="8056"/>
                      <a:pt x="244" y="7569"/>
                    </a:cubicBezTo>
                    <a:cubicBezTo>
                      <a:pt x="312" y="7109"/>
                      <a:pt x="397" y="6560"/>
                      <a:pt x="418" y="6248"/>
                    </a:cubicBezTo>
                    <a:lnTo>
                      <a:pt x="418" y="6073"/>
                    </a:lnTo>
                    <a:cubicBezTo>
                      <a:pt x="418" y="5788"/>
                      <a:pt x="376" y="5566"/>
                      <a:pt x="376" y="5349"/>
                    </a:cubicBezTo>
                    <a:cubicBezTo>
                      <a:pt x="376" y="5148"/>
                      <a:pt x="397" y="4926"/>
                      <a:pt x="508" y="4662"/>
                    </a:cubicBezTo>
                    <a:cubicBezTo>
                      <a:pt x="577" y="4508"/>
                      <a:pt x="619" y="4244"/>
                      <a:pt x="682" y="3958"/>
                    </a:cubicBezTo>
                    <a:cubicBezTo>
                      <a:pt x="751" y="3520"/>
                      <a:pt x="793" y="2991"/>
                      <a:pt x="862" y="2505"/>
                    </a:cubicBezTo>
                    <a:cubicBezTo>
                      <a:pt x="926" y="1997"/>
                      <a:pt x="994" y="1558"/>
                      <a:pt x="1079" y="1273"/>
                    </a:cubicBezTo>
                    <a:cubicBezTo>
                      <a:pt x="1190" y="918"/>
                      <a:pt x="1475" y="612"/>
                      <a:pt x="1740" y="411"/>
                    </a:cubicBezTo>
                    <a:cubicBezTo>
                      <a:pt x="1872" y="300"/>
                      <a:pt x="2004" y="236"/>
                      <a:pt x="2094" y="168"/>
                    </a:cubicBezTo>
                    <a:cubicBezTo>
                      <a:pt x="2136" y="147"/>
                      <a:pt x="2184" y="125"/>
                      <a:pt x="2205" y="104"/>
                    </a:cubicBezTo>
                    <a:lnTo>
                      <a:pt x="2226" y="104"/>
                    </a:lnTo>
                    <a:lnTo>
                      <a:pt x="2247" y="83"/>
                    </a:lnTo>
                    <a:cubicBezTo>
                      <a:pt x="2268" y="83"/>
                      <a:pt x="2268" y="62"/>
                      <a:pt x="2268" y="36"/>
                    </a:cubicBezTo>
                    <a:cubicBezTo>
                      <a:pt x="2256" y="11"/>
                      <a:pt x="2244" y="0"/>
                      <a:pt x="22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2" name="Google Shape;2322;g34fee0a54b2_7_462"/>
              <p:cNvSpPr/>
              <p:nvPr/>
            </p:nvSpPr>
            <p:spPr>
              <a:xfrm>
                <a:off x="386197" y="2903132"/>
                <a:ext cx="594011" cy="418595"/>
              </a:xfrm>
              <a:custGeom>
                <a:avLst/>
                <a:gdLst/>
                <a:ahLst/>
                <a:cxnLst/>
                <a:rect l="l" t="t" r="r" b="b"/>
                <a:pathLst>
                  <a:path w="8354" h="5887" extrusionOk="0">
                    <a:moveTo>
                      <a:pt x="6573" y="1"/>
                    </a:moveTo>
                    <a:cubicBezTo>
                      <a:pt x="6496" y="1"/>
                      <a:pt x="6420" y="10"/>
                      <a:pt x="6345" y="29"/>
                    </a:cubicBezTo>
                    <a:lnTo>
                      <a:pt x="5113" y="4655"/>
                    </a:lnTo>
                    <a:lnTo>
                      <a:pt x="0" y="5887"/>
                    </a:lnTo>
                    <a:lnTo>
                      <a:pt x="5795" y="5887"/>
                    </a:lnTo>
                    <a:cubicBezTo>
                      <a:pt x="6345" y="5887"/>
                      <a:pt x="6831" y="5538"/>
                      <a:pt x="7006" y="5009"/>
                    </a:cubicBezTo>
                    <a:lnTo>
                      <a:pt x="8354" y="1197"/>
                    </a:lnTo>
                    <a:cubicBezTo>
                      <a:pt x="8354" y="1197"/>
                      <a:pt x="7458" y="1"/>
                      <a:pt x="6573" y="1"/>
                    </a:cubicBezTo>
                    <a:close/>
                  </a:path>
                </a:pathLst>
              </a:custGeom>
              <a:solidFill>
                <a:srgbClr val="FCBAB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3" name="Google Shape;2323;g34fee0a54b2_7_462"/>
              <p:cNvSpPr/>
              <p:nvPr/>
            </p:nvSpPr>
            <p:spPr>
              <a:xfrm>
                <a:off x="815540" y="2684120"/>
                <a:ext cx="618827" cy="678768"/>
              </a:xfrm>
              <a:custGeom>
                <a:avLst/>
                <a:gdLst/>
                <a:ahLst/>
                <a:cxnLst/>
                <a:rect l="l" t="t" r="r" b="b"/>
                <a:pathLst>
                  <a:path w="8703" h="9546" extrusionOk="0">
                    <a:moveTo>
                      <a:pt x="4320" y="0"/>
                    </a:moveTo>
                    <a:cubicBezTo>
                      <a:pt x="3326" y="69"/>
                      <a:pt x="2601" y="244"/>
                      <a:pt x="1565" y="973"/>
                    </a:cubicBezTo>
                    <a:cubicBezTo>
                      <a:pt x="550" y="1719"/>
                      <a:pt x="0" y="3305"/>
                      <a:pt x="0" y="3305"/>
                    </a:cubicBezTo>
                    <a:lnTo>
                      <a:pt x="1565" y="3944"/>
                    </a:lnTo>
                    <a:cubicBezTo>
                      <a:pt x="1475" y="5356"/>
                      <a:pt x="1940" y="5203"/>
                      <a:pt x="2316" y="5642"/>
                    </a:cubicBezTo>
                    <a:cubicBezTo>
                      <a:pt x="2665" y="6107"/>
                      <a:pt x="2797" y="7185"/>
                      <a:pt x="2712" y="7799"/>
                    </a:cubicBezTo>
                    <a:cubicBezTo>
                      <a:pt x="2622" y="8438"/>
                      <a:pt x="1676" y="9496"/>
                      <a:pt x="2422" y="9496"/>
                    </a:cubicBezTo>
                    <a:cubicBezTo>
                      <a:pt x="2908" y="9496"/>
                      <a:pt x="5058" y="9545"/>
                      <a:pt x="6600" y="9545"/>
                    </a:cubicBezTo>
                    <a:cubicBezTo>
                      <a:pt x="7371" y="9545"/>
                      <a:pt x="7991" y="9533"/>
                      <a:pt x="8174" y="9496"/>
                    </a:cubicBezTo>
                    <a:cubicBezTo>
                      <a:pt x="8703" y="9385"/>
                      <a:pt x="7909" y="8835"/>
                      <a:pt x="7534" y="7756"/>
                    </a:cubicBezTo>
                    <a:cubicBezTo>
                      <a:pt x="7159" y="6678"/>
                      <a:pt x="6413" y="3680"/>
                      <a:pt x="6413" y="3680"/>
                    </a:cubicBezTo>
                    <a:lnTo>
                      <a:pt x="8042" y="3595"/>
                    </a:lnTo>
                    <a:cubicBezTo>
                      <a:pt x="7820" y="2094"/>
                      <a:pt x="7555" y="1126"/>
                      <a:pt x="6720" y="730"/>
                    </a:cubicBezTo>
                    <a:cubicBezTo>
                      <a:pt x="5885" y="333"/>
                      <a:pt x="4320" y="0"/>
                      <a:pt x="432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4" name="Google Shape;2324;g34fee0a54b2_7_462"/>
              <p:cNvSpPr/>
              <p:nvPr/>
            </p:nvSpPr>
            <p:spPr>
              <a:xfrm>
                <a:off x="690321" y="2941246"/>
                <a:ext cx="671871" cy="380483"/>
              </a:xfrm>
              <a:custGeom>
                <a:avLst/>
                <a:gdLst/>
                <a:ahLst/>
                <a:cxnLst/>
                <a:rect l="l" t="t" r="r" b="b"/>
                <a:pathLst>
                  <a:path w="9449" h="5351" extrusionOk="0">
                    <a:moveTo>
                      <a:pt x="9448" y="1"/>
                    </a:moveTo>
                    <a:lnTo>
                      <a:pt x="7069" y="133"/>
                    </a:lnTo>
                    <a:lnTo>
                      <a:pt x="5948" y="3855"/>
                    </a:lnTo>
                    <a:cubicBezTo>
                      <a:pt x="5948" y="3855"/>
                      <a:pt x="1960" y="4802"/>
                      <a:pt x="1551" y="4802"/>
                    </a:cubicBezTo>
                    <a:cubicBezTo>
                      <a:pt x="1547" y="4802"/>
                      <a:pt x="1543" y="4801"/>
                      <a:pt x="1539" y="4801"/>
                    </a:cubicBezTo>
                    <a:cubicBezTo>
                      <a:pt x="1278" y="4784"/>
                      <a:pt x="1155" y="4724"/>
                      <a:pt x="883" y="4724"/>
                    </a:cubicBezTo>
                    <a:cubicBezTo>
                      <a:pt x="814" y="4724"/>
                      <a:pt x="734" y="4728"/>
                      <a:pt x="640" y="4738"/>
                    </a:cubicBezTo>
                    <a:cubicBezTo>
                      <a:pt x="175" y="4780"/>
                      <a:pt x="1" y="5351"/>
                      <a:pt x="1" y="5351"/>
                    </a:cubicBezTo>
                    <a:lnTo>
                      <a:pt x="6541" y="5351"/>
                    </a:lnTo>
                    <a:cubicBezTo>
                      <a:pt x="7291" y="5351"/>
                      <a:pt x="7952" y="4870"/>
                      <a:pt x="8148" y="4161"/>
                    </a:cubicBezTo>
                    <a:lnTo>
                      <a:pt x="9448" y="1"/>
                    </a:lnTo>
                    <a:close/>
                  </a:path>
                </a:pathLst>
              </a:custGeom>
              <a:solidFill>
                <a:srgbClr val="FCBAB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5" name="Google Shape;2325;g34fee0a54b2_7_462"/>
              <p:cNvSpPr/>
              <p:nvPr/>
            </p:nvSpPr>
            <p:spPr>
              <a:xfrm>
                <a:off x="1164745" y="2851152"/>
                <a:ext cx="31642" cy="102605"/>
              </a:xfrm>
              <a:custGeom>
                <a:avLst/>
                <a:gdLst/>
                <a:ahLst/>
                <a:cxnLst/>
                <a:rect l="l" t="t" r="r" b="b"/>
                <a:pathLst>
                  <a:path w="445" h="1443" extrusionOk="0">
                    <a:moveTo>
                      <a:pt x="396" y="1"/>
                    </a:moveTo>
                    <a:cubicBezTo>
                      <a:pt x="376" y="1"/>
                      <a:pt x="355" y="16"/>
                      <a:pt x="355" y="30"/>
                    </a:cubicBezTo>
                    <a:cubicBezTo>
                      <a:pt x="202" y="295"/>
                      <a:pt x="133" y="628"/>
                      <a:pt x="69" y="913"/>
                    </a:cubicBezTo>
                    <a:cubicBezTo>
                      <a:pt x="22" y="1178"/>
                      <a:pt x="22" y="1400"/>
                      <a:pt x="22" y="1400"/>
                    </a:cubicBezTo>
                    <a:cubicBezTo>
                      <a:pt x="1" y="1421"/>
                      <a:pt x="22" y="1421"/>
                      <a:pt x="22" y="1442"/>
                    </a:cubicBezTo>
                    <a:lnTo>
                      <a:pt x="397" y="1442"/>
                    </a:lnTo>
                    <a:cubicBezTo>
                      <a:pt x="418" y="1442"/>
                      <a:pt x="445" y="1442"/>
                      <a:pt x="445" y="1400"/>
                    </a:cubicBezTo>
                    <a:cubicBezTo>
                      <a:pt x="445" y="1379"/>
                      <a:pt x="418" y="1352"/>
                      <a:pt x="397" y="1352"/>
                    </a:cubicBezTo>
                    <a:lnTo>
                      <a:pt x="112" y="1352"/>
                    </a:lnTo>
                    <a:cubicBezTo>
                      <a:pt x="116" y="1250"/>
                      <a:pt x="137" y="1046"/>
                      <a:pt x="181" y="824"/>
                    </a:cubicBezTo>
                    <a:cubicBezTo>
                      <a:pt x="244" y="559"/>
                      <a:pt x="313" y="274"/>
                      <a:pt x="445" y="78"/>
                    </a:cubicBezTo>
                    <a:cubicBezTo>
                      <a:pt x="445" y="57"/>
                      <a:pt x="445" y="9"/>
                      <a:pt x="418" y="9"/>
                    </a:cubicBezTo>
                    <a:cubicBezTo>
                      <a:pt x="412" y="3"/>
                      <a:pt x="404" y="1"/>
                      <a:pt x="3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6" name="Google Shape;2326;g34fee0a54b2_7_462"/>
              <p:cNvSpPr/>
              <p:nvPr/>
            </p:nvSpPr>
            <p:spPr>
              <a:xfrm>
                <a:off x="762139" y="3345422"/>
                <a:ext cx="740985" cy="867694"/>
              </a:xfrm>
              <a:custGeom>
                <a:avLst/>
                <a:gdLst/>
                <a:ahLst/>
                <a:cxnLst/>
                <a:rect l="l" t="t" r="r" b="b"/>
                <a:pathLst>
                  <a:path w="10421" h="12203" extrusionOk="0">
                    <a:moveTo>
                      <a:pt x="8771" y="0"/>
                    </a:moveTo>
                    <a:lnTo>
                      <a:pt x="6080" y="153"/>
                    </a:lnTo>
                    <a:cubicBezTo>
                      <a:pt x="5731" y="307"/>
                      <a:pt x="3241" y="460"/>
                      <a:pt x="3241" y="460"/>
                    </a:cubicBezTo>
                    <a:cubicBezTo>
                      <a:pt x="1058" y="460"/>
                      <a:pt x="0" y="2115"/>
                      <a:pt x="244" y="4404"/>
                    </a:cubicBezTo>
                    <a:cubicBezTo>
                      <a:pt x="508" y="6693"/>
                      <a:pt x="1349" y="12202"/>
                      <a:pt x="1349" y="12202"/>
                    </a:cubicBezTo>
                    <a:lnTo>
                      <a:pt x="5398" y="12202"/>
                    </a:lnTo>
                    <a:cubicBezTo>
                      <a:pt x="5552" y="11367"/>
                      <a:pt x="5049" y="10791"/>
                      <a:pt x="4938" y="9998"/>
                    </a:cubicBezTo>
                    <a:cubicBezTo>
                      <a:pt x="4806" y="9205"/>
                      <a:pt x="4653" y="9009"/>
                      <a:pt x="4473" y="8126"/>
                    </a:cubicBezTo>
                    <a:cubicBezTo>
                      <a:pt x="4362" y="7486"/>
                      <a:pt x="4013" y="6276"/>
                      <a:pt x="3833" y="5662"/>
                    </a:cubicBezTo>
                    <a:cubicBezTo>
                      <a:pt x="3770" y="5419"/>
                      <a:pt x="3770" y="5176"/>
                      <a:pt x="3833" y="4954"/>
                    </a:cubicBezTo>
                    <a:cubicBezTo>
                      <a:pt x="3992" y="4425"/>
                      <a:pt x="3860" y="3812"/>
                      <a:pt x="3860" y="3812"/>
                    </a:cubicBezTo>
                    <a:lnTo>
                      <a:pt x="7735" y="3812"/>
                    </a:lnTo>
                    <a:cubicBezTo>
                      <a:pt x="10421" y="3812"/>
                      <a:pt x="8772" y="0"/>
                      <a:pt x="87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7" name="Google Shape;2327;g34fee0a54b2_7_462"/>
              <p:cNvSpPr/>
              <p:nvPr/>
            </p:nvSpPr>
            <p:spPr>
              <a:xfrm>
                <a:off x="871927" y="4152139"/>
                <a:ext cx="250787" cy="7608"/>
              </a:xfrm>
              <a:custGeom>
                <a:avLst/>
                <a:gdLst/>
                <a:ahLst/>
                <a:cxnLst/>
                <a:rect l="l" t="t" r="r" b="b"/>
                <a:pathLst>
                  <a:path w="3527" h="107" extrusionOk="0">
                    <a:moveTo>
                      <a:pt x="42" y="1"/>
                    </a:moveTo>
                    <a:cubicBezTo>
                      <a:pt x="21" y="1"/>
                      <a:pt x="0" y="22"/>
                      <a:pt x="0" y="43"/>
                    </a:cubicBezTo>
                    <a:cubicBezTo>
                      <a:pt x="0" y="85"/>
                      <a:pt x="21" y="107"/>
                      <a:pt x="42" y="107"/>
                    </a:cubicBezTo>
                    <a:lnTo>
                      <a:pt x="3479" y="107"/>
                    </a:lnTo>
                    <a:cubicBezTo>
                      <a:pt x="3505" y="107"/>
                      <a:pt x="3527" y="85"/>
                      <a:pt x="3527" y="43"/>
                    </a:cubicBezTo>
                    <a:cubicBezTo>
                      <a:pt x="3527" y="22"/>
                      <a:pt x="3505" y="1"/>
                      <a:pt x="34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8" name="Google Shape;2328;g34fee0a54b2_7_462"/>
              <p:cNvSpPr/>
              <p:nvPr/>
            </p:nvSpPr>
            <p:spPr>
              <a:xfrm>
                <a:off x="984703" y="3459692"/>
                <a:ext cx="437296" cy="700029"/>
              </a:xfrm>
              <a:custGeom>
                <a:avLst/>
                <a:gdLst/>
                <a:ahLst/>
                <a:cxnLst/>
                <a:rect l="l" t="t" r="r" b="b"/>
                <a:pathLst>
                  <a:path w="6150" h="9845" extrusionOk="0">
                    <a:moveTo>
                      <a:pt x="6101" y="0"/>
                    </a:moveTo>
                    <a:cubicBezTo>
                      <a:pt x="6080" y="0"/>
                      <a:pt x="6059" y="0"/>
                      <a:pt x="6059" y="21"/>
                    </a:cubicBezTo>
                    <a:cubicBezTo>
                      <a:pt x="5969" y="376"/>
                      <a:pt x="5774" y="592"/>
                      <a:pt x="5488" y="772"/>
                    </a:cubicBezTo>
                    <a:cubicBezTo>
                      <a:pt x="5224" y="947"/>
                      <a:pt x="4848" y="1079"/>
                      <a:pt x="4452" y="1232"/>
                    </a:cubicBezTo>
                    <a:cubicBezTo>
                      <a:pt x="4251" y="1322"/>
                      <a:pt x="3944" y="1364"/>
                      <a:pt x="3569" y="1386"/>
                    </a:cubicBezTo>
                    <a:cubicBezTo>
                      <a:pt x="3019" y="1433"/>
                      <a:pt x="2358" y="1433"/>
                      <a:pt x="1719" y="1433"/>
                    </a:cubicBezTo>
                    <a:cubicBezTo>
                      <a:pt x="1100" y="1433"/>
                      <a:pt x="529" y="1454"/>
                      <a:pt x="175" y="1518"/>
                    </a:cubicBezTo>
                    <a:cubicBezTo>
                      <a:pt x="154" y="1518"/>
                      <a:pt x="132" y="1544"/>
                      <a:pt x="132" y="1565"/>
                    </a:cubicBezTo>
                    <a:cubicBezTo>
                      <a:pt x="90" y="2179"/>
                      <a:pt x="0" y="2623"/>
                      <a:pt x="0" y="3104"/>
                    </a:cubicBezTo>
                    <a:cubicBezTo>
                      <a:pt x="0" y="3236"/>
                      <a:pt x="0" y="3368"/>
                      <a:pt x="21" y="3500"/>
                    </a:cubicBezTo>
                    <a:cubicBezTo>
                      <a:pt x="90" y="4188"/>
                      <a:pt x="154" y="5113"/>
                      <a:pt x="265" y="5684"/>
                    </a:cubicBezTo>
                    <a:cubicBezTo>
                      <a:pt x="355" y="6234"/>
                      <a:pt x="487" y="7117"/>
                      <a:pt x="640" y="7888"/>
                    </a:cubicBezTo>
                    <a:cubicBezTo>
                      <a:pt x="703" y="8259"/>
                      <a:pt x="730" y="8745"/>
                      <a:pt x="751" y="9120"/>
                    </a:cubicBezTo>
                    <a:cubicBezTo>
                      <a:pt x="751" y="9316"/>
                      <a:pt x="772" y="9475"/>
                      <a:pt x="772" y="9607"/>
                    </a:cubicBezTo>
                    <a:lnTo>
                      <a:pt x="772" y="9781"/>
                    </a:lnTo>
                    <a:cubicBezTo>
                      <a:pt x="772" y="9823"/>
                      <a:pt x="793" y="9845"/>
                      <a:pt x="814" y="9845"/>
                    </a:cubicBezTo>
                    <a:cubicBezTo>
                      <a:pt x="836" y="9845"/>
                      <a:pt x="862" y="9823"/>
                      <a:pt x="862" y="9781"/>
                    </a:cubicBezTo>
                    <a:cubicBezTo>
                      <a:pt x="862" y="9781"/>
                      <a:pt x="862" y="8634"/>
                      <a:pt x="730" y="7862"/>
                    </a:cubicBezTo>
                    <a:cubicBezTo>
                      <a:pt x="571" y="7095"/>
                      <a:pt x="439" y="6212"/>
                      <a:pt x="355" y="5663"/>
                    </a:cubicBezTo>
                    <a:cubicBezTo>
                      <a:pt x="265" y="5113"/>
                      <a:pt x="175" y="4188"/>
                      <a:pt x="111" y="3500"/>
                    </a:cubicBezTo>
                    <a:cubicBezTo>
                      <a:pt x="90" y="3368"/>
                      <a:pt x="90" y="3236"/>
                      <a:pt x="90" y="3104"/>
                    </a:cubicBezTo>
                    <a:cubicBezTo>
                      <a:pt x="90" y="2632"/>
                      <a:pt x="171" y="2222"/>
                      <a:pt x="219" y="1604"/>
                    </a:cubicBezTo>
                    <a:lnTo>
                      <a:pt x="219" y="1604"/>
                    </a:lnTo>
                    <a:cubicBezTo>
                      <a:pt x="436" y="1564"/>
                      <a:pt x="761" y="1544"/>
                      <a:pt x="1126" y="1544"/>
                    </a:cubicBezTo>
                    <a:cubicBezTo>
                      <a:pt x="1697" y="1518"/>
                      <a:pt x="2379" y="1518"/>
                      <a:pt x="2998" y="1518"/>
                    </a:cubicBezTo>
                    <a:cubicBezTo>
                      <a:pt x="3305" y="1497"/>
                      <a:pt x="3590" y="1497"/>
                      <a:pt x="3854" y="1454"/>
                    </a:cubicBezTo>
                    <a:cubicBezTo>
                      <a:pt x="4098" y="1433"/>
                      <a:pt x="4320" y="1386"/>
                      <a:pt x="4473" y="1322"/>
                    </a:cubicBezTo>
                    <a:cubicBezTo>
                      <a:pt x="4891" y="1169"/>
                      <a:pt x="5245" y="1037"/>
                      <a:pt x="5552" y="836"/>
                    </a:cubicBezTo>
                    <a:cubicBezTo>
                      <a:pt x="5837" y="661"/>
                      <a:pt x="6059" y="418"/>
                      <a:pt x="6149" y="43"/>
                    </a:cubicBezTo>
                    <a:cubicBezTo>
                      <a:pt x="6149" y="21"/>
                      <a:pt x="6149" y="0"/>
                      <a:pt x="61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9" name="Google Shape;2329;g34fee0a54b2_7_462"/>
              <p:cNvSpPr/>
              <p:nvPr/>
            </p:nvSpPr>
            <p:spPr>
              <a:xfrm>
                <a:off x="304993" y="4448019"/>
                <a:ext cx="224123" cy="72243"/>
              </a:xfrm>
              <a:custGeom>
                <a:avLst/>
                <a:gdLst/>
                <a:ahLst/>
                <a:cxnLst/>
                <a:rect l="l" t="t" r="r" b="b"/>
                <a:pathLst>
                  <a:path w="3152" h="1016" extrusionOk="0">
                    <a:moveTo>
                      <a:pt x="1629" y="1"/>
                    </a:moveTo>
                    <a:cubicBezTo>
                      <a:pt x="1343" y="244"/>
                      <a:pt x="926" y="466"/>
                      <a:pt x="772" y="529"/>
                    </a:cubicBezTo>
                    <a:cubicBezTo>
                      <a:pt x="508" y="640"/>
                      <a:pt x="0" y="640"/>
                      <a:pt x="0" y="836"/>
                    </a:cubicBezTo>
                    <a:cubicBezTo>
                      <a:pt x="0" y="966"/>
                      <a:pt x="668" y="1013"/>
                      <a:pt x="1271" y="1013"/>
                    </a:cubicBezTo>
                    <a:cubicBezTo>
                      <a:pt x="1502" y="1013"/>
                      <a:pt x="1722" y="1006"/>
                      <a:pt x="1893" y="995"/>
                    </a:cubicBezTo>
                    <a:cubicBezTo>
                      <a:pt x="2512" y="947"/>
                      <a:pt x="3125" y="1016"/>
                      <a:pt x="3125" y="815"/>
                    </a:cubicBezTo>
                    <a:cubicBezTo>
                      <a:pt x="3151" y="640"/>
                      <a:pt x="2993" y="508"/>
                      <a:pt x="2972" y="223"/>
                    </a:cubicBezTo>
                    <a:cubicBezTo>
                      <a:pt x="2797" y="244"/>
                      <a:pt x="2596" y="244"/>
                      <a:pt x="2380" y="244"/>
                    </a:cubicBezTo>
                    <a:cubicBezTo>
                      <a:pt x="1935" y="244"/>
                      <a:pt x="1719" y="133"/>
                      <a:pt x="162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0" name="Google Shape;2330;g34fee0a54b2_7_462"/>
              <p:cNvSpPr/>
              <p:nvPr/>
            </p:nvSpPr>
            <p:spPr>
              <a:xfrm>
                <a:off x="832825" y="4448025"/>
                <a:ext cx="227102" cy="72225"/>
              </a:xfrm>
              <a:custGeom>
                <a:avLst/>
                <a:gdLst/>
                <a:ahLst/>
                <a:cxnLst/>
                <a:rect l="l" t="t" r="r" b="b"/>
                <a:pathLst>
                  <a:path w="3152" h="1016" extrusionOk="0">
                    <a:moveTo>
                      <a:pt x="1608" y="1"/>
                    </a:moveTo>
                    <a:cubicBezTo>
                      <a:pt x="1322" y="244"/>
                      <a:pt x="926" y="466"/>
                      <a:pt x="751" y="529"/>
                    </a:cubicBezTo>
                    <a:cubicBezTo>
                      <a:pt x="487" y="640"/>
                      <a:pt x="0" y="640"/>
                      <a:pt x="0" y="836"/>
                    </a:cubicBezTo>
                    <a:cubicBezTo>
                      <a:pt x="0" y="966"/>
                      <a:pt x="657" y="1013"/>
                      <a:pt x="1262" y="1013"/>
                    </a:cubicBezTo>
                    <a:cubicBezTo>
                      <a:pt x="1493" y="1013"/>
                      <a:pt x="1716" y="1006"/>
                      <a:pt x="1893" y="995"/>
                    </a:cubicBezTo>
                    <a:cubicBezTo>
                      <a:pt x="2512" y="947"/>
                      <a:pt x="3104" y="1016"/>
                      <a:pt x="3130" y="815"/>
                    </a:cubicBezTo>
                    <a:cubicBezTo>
                      <a:pt x="3151" y="640"/>
                      <a:pt x="2972" y="508"/>
                      <a:pt x="2950" y="223"/>
                    </a:cubicBezTo>
                    <a:cubicBezTo>
                      <a:pt x="2797" y="244"/>
                      <a:pt x="2602" y="244"/>
                      <a:pt x="2358" y="244"/>
                    </a:cubicBezTo>
                    <a:cubicBezTo>
                      <a:pt x="1914" y="244"/>
                      <a:pt x="1719" y="133"/>
                      <a:pt x="16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1" name="Google Shape;2331;g34fee0a54b2_7_462"/>
              <p:cNvSpPr/>
              <p:nvPr/>
            </p:nvSpPr>
            <p:spPr>
              <a:xfrm>
                <a:off x="929808" y="2470797"/>
                <a:ext cx="276030" cy="401317"/>
              </a:xfrm>
              <a:custGeom>
                <a:avLst/>
                <a:gdLst/>
                <a:ahLst/>
                <a:cxnLst/>
                <a:rect l="l" t="t" r="r" b="b"/>
                <a:pathLst>
                  <a:path w="3882" h="5644" extrusionOk="0">
                    <a:moveTo>
                      <a:pt x="1551" y="1"/>
                    </a:moveTo>
                    <a:cubicBezTo>
                      <a:pt x="1479" y="1"/>
                      <a:pt x="1403" y="10"/>
                      <a:pt x="1322" y="29"/>
                    </a:cubicBezTo>
                    <a:cubicBezTo>
                      <a:pt x="577" y="225"/>
                      <a:pt x="0" y="780"/>
                      <a:pt x="111" y="1504"/>
                    </a:cubicBezTo>
                    <a:cubicBezTo>
                      <a:pt x="133" y="1615"/>
                      <a:pt x="466" y="2075"/>
                      <a:pt x="466" y="2075"/>
                    </a:cubicBezTo>
                    <a:cubicBezTo>
                      <a:pt x="577" y="2297"/>
                      <a:pt x="598" y="2472"/>
                      <a:pt x="751" y="2630"/>
                    </a:cubicBezTo>
                    <a:cubicBezTo>
                      <a:pt x="841" y="2736"/>
                      <a:pt x="1015" y="2805"/>
                      <a:pt x="1127" y="2847"/>
                    </a:cubicBezTo>
                    <a:cubicBezTo>
                      <a:pt x="1153" y="2856"/>
                      <a:pt x="1184" y="2861"/>
                      <a:pt x="1215" y="2861"/>
                    </a:cubicBezTo>
                    <a:cubicBezTo>
                      <a:pt x="1260" y="2861"/>
                      <a:pt x="1306" y="2851"/>
                      <a:pt x="1343" y="2826"/>
                    </a:cubicBezTo>
                    <a:lnTo>
                      <a:pt x="1475" y="2762"/>
                    </a:lnTo>
                    <a:lnTo>
                      <a:pt x="1676" y="3291"/>
                    </a:lnTo>
                    <a:lnTo>
                      <a:pt x="1370" y="3423"/>
                    </a:lnTo>
                    <a:cubicBezTo>
                      <a:pt x="1105" y="3529"/>
                      <a:pt x="904" y="3751"/>
                      <a:pt x="793" y="4015"/>
                    </a:cubicBezTo>
                    <a:cubicBezTo>
                      <a:pt x="598" y="4634"/>
                      <a:pt x="550" y="5644"/>
                      <a:pt x="1565" y="5644"/>
                    </a:cubicBezTo>
                    <a:cubicBezTo>
                      <a:pt x="2755" y="5644"/>
                      <a:pt x="3458" y="4433"/>
                      <a:pt x="3812" y="3730"/>
                    </a:cubicBezTo>
                    <a:cubicBezTo>
                      <a:pt x="3881" y="3577"/>
                      <a:pt x="3791" y="3397"/>
                      <a:pt x="3638" y="3376"/>
                    </a:cubicBezTo>
                    <a:cubicBezTo>
                      <a:pt x="3352" y="3312"/>
                      <a:pt x="2956" y="3201"/>
                      <a:pt x="2845" y="2937"/>
                    </a:cubicBezTo>
                    <a:cubicBezTo>
                      <a:pt x="2623" y="2498"/>
                      <a:pt x="2469" y="2033"/>
                      <a:pt x="2469" y="2033"/>
                    </a:cubicBezTo>
                    <a:cubicBezTo>
                      <a:pt x="2469" y="2033"/>
                      <a:pt x="2533" y="1108"/>
                      <a:pt x="2469" y="822"/>
                    </a:cubicBezTo>
                    <a:cubicBezTo>
                      <a:pt x="2408" y="568"/>
                      <a:pt x="2126" y="1"/>
                      <a:pt x="1551" y="1"/>
                    </a:cubicBezTo>
                    <a:close/>
                  </a:path>
                </a:pathLst>
              </a:custGeom>
              <a:solidFill>
                <a:srgbClr val="FCBAB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2" name="Google Shape;2332;g34fee0a54b2_7_462"/>
              <p:cNvSpPr/>
              <p:nvPr/>
            </p:nvSpPr>
            <p:spPr>
              <a:xfrm>
                <a:off x="1045997" y="2702253"/>
                <a:ext cx="13937" cy="30788"/>
              </a:xfrm>
              <a:custGeom>
                <a:avLst/>
                <a:gdLst/>
                <a:ahLst/>
                <a:cxnLst/>
                <a:rect l="l" t="t" r="r" b="b"/>
                <a:pathLst>
                  <a:path w="196" h="433" extrusionOk="0">
                    <a:moveTo>
                      <a:pt x="42" y="0"/>
                    </a:moveTo>
                    <a:cubicBezTo>
                      <a:pt x="35" y="0"/>
                      <a:pt x="28" y="3"/>
                      <a:pt x="21" y="10"/>
                    </a:cubicBezTo>
                    <a:cubicBezTo>
                      <a:pt x="0" y="10"/>
                      <a:pt x="0" y="36"/>
                      <a:pt x="0" y="57"/>
                    </a:cubicBezTo>
                    <a:lnTo>
                      <a:pt x="132" y="406"/>
                    </a:lnTo>
                    <a:cubicBezTo>
                      <a:pt x="132" y="433"/>
                      <a:pt x="153" y="433"/>
                      <a:pt x="175" y="433"/>
                    </a:cubicBezTo>
                    <a:cubicBezTo>
                      <a:pt x="196" y="433"/>
                      <a:pt x="196" y="406"/>
                      <a:pt x="196" y="385"/>
                    </a:cubicBezTo>
                    <a:lnTo>
                      <a:pt x="64" y="10"/>
                    </a:lnTo>
                    <a:cubicBezTo>
                      <a:pt x="64" y="10"/>
                      <a:pt x="54" y="0"/>
                      <a:pt x="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3" name="Google Shape;2333;g34fee0a54b2_7_462"/>
              <p:cNvSpPr/>
              <p:nvPr/>
            </p:nvSpPr>
            <p:spPr>
              <a:xfrm>
                <a:off x="1034691" y="2623536"/>
                <a:ext cx="43730" cy="60653"/>
              </a:xfrm>
              <a:custGeom>
                <a:avLst/>
                <a:gdLst/>
                <a:ahLst/>
                <a:cxnLst/>
                <a:rect l="l" t="t" r="r" b="b"/>
                <a:pathLst>
                  <a:path w="615" h="853" extrusionOk="0">
                    <a:moveTo>
                      <a:pt x="549" y="0"/>
                    </a:moveTo>
                    <a:cubicBezTo>
                      <a:pt x="530" y="0"/>
                      <a:pt x="508" y="12"/>
                      <a:pt x="487" y="38"/>
                    </a:cubicBezTo>
                    <a:cubicBezTo>
                      <a:pt x="423" y="149"/>
                      <a:pt x="244" y="482"/>
                      <a:pt x="0" y="614"/>
                    </a:cubicBezTo>
                    <a:lnTo>
                      <a:pt x="90" y="852"/>
                    </a:lnTo>
                    <a:cubicBezTo>
                      <a:pt x="355" y="852"/>
                      <a:pt x="466" y="302"/>
                      <a:pt x="556" y="170"/>
                    </a:cubicBezTo>
                    <a:cubicBezTo>
                      <a:pt x="614" y="64"/>
                      <a:pt x="591" y="0"/>
                      <a:pt x="5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4" name="Google Shape;2334;g34fee0a54b2_7_462"/>
              <p:cNvSpPr/>
              <p:nvPr/>
            </p:nvSpPr>
            <p:spPr>
              <a:xfrm>
                <a:off x="862541" y="2446762"/>
                <a:ext cx="267355" cy="173496"/>
              </a:xfrm>
              <a:custGeom>
                <a:avLst/>
                <a:gdLst/>
                <a:ahLst/>
                <a:cxnLst/>
                <a:rect l="l" t="t" r="r" b="b"/>
                <a:pathLst>
                  <a:path w="3760" h="2440" extrusionOk="0">
                    <a:moveTo>
                      <a:pt x="1580" y="0"/>
                    </a:moveTo>
                    <a:cubicBezTo>
                      <a:pt x="1206" y="0"/>
                      <a:pt x="764" y="152"/>
                      <a:pt x="508" y="764"/>
                    </a:cubicBezTo>
                    <a:cubicBezTo>
                      <a:pt x="0" y="1974"/>
                      <a:pt x="946" y="2106"/>
                      <a:pt x="946" y="2106"/>
                    </a:cubicBezTo>
                    <a:lnTo>
                      <a:pt x="1433" y="2440"/>
                    </a:lnTo>
                    <a:lnTo>
                      <a:pt x="1433" y="2440"/>
                    </a:lnTo>
                    <a:lnTo>
                      <a:pt x="1279" y="2064"/>
                    </a:lnTo>
                    <a:cubicBezTo>
                      <a:pt x="1211" y="1911"/>
                      <a:pt x="1279" y="1731"/>
                      <a:pt x="1412" y="1646"/>
                    </a:cubicBezTo>
                    <a:cubicBezTo>
                      <a:pt x="1697" y="1467"/>
                      <a:pt x="2205" y="1091"/>
                      <a:pt x="2379" y="631"/>
                    </a:cubicBezTo>
                    <a:cubicBezTo>
                      <a:pt x="2379" y="631"/>
                      <a:pt x="2421" y="1028"/>
                      <a:pt x="2733" y="1424"/>
                    </a:cubicBezTo>
                    <a:cubicBezTo>
                      <a:pt x="2818" y="1557"/>
                      <a:pt x="2818" y="2043"/>
                      <a:pt x="2977" y="2085"/>
                    </a:cubicBezTo>
                    <a:cubicBezTo>
                      <a:pt x="2991" y="2091"/>
                      <a:pt x="3002" y="2094"/>
                      <a:pt x="3011" y="2094"/>
                    </a:cubicBezTo>
                    <a:cubicBezTo>
                      <a:pt x="3099" y="2094"/>
                      <a:pt x="2958" y="1824"/>
                      <a:pt x="3040" y="1646"/>
                    </a:cubicBezTo>
                    <a:cubicBezTo>
                      <a:pt x="3076" y="1558"/>
                      <a:pt x="3132" y="1519"/>
                      <a:pt x="3186" y="1519"/>
                    </a:cubicBezTo>
                    <a:cubicBezTo>
                      <a:pt x="3268" y="1519"/>
                      <a:pt x="3347" y="1609"/>
                      <a:pt x="3347" y="1752"/>
                    </a:cubicBezTo>
                    <a:cubicBezTo>
                      <a:pt x="3347" y="1995"/>
                      <a:pt x="3215" y="2239"/>
                      <a:pt x="3215" y="2239"/>
                    </a:cubicBezTo>
                    <a:lnTo>
                      <a:pt x="3415" y="2371"/>
                    </a:lnTo>
                    <a:cubicBezTo>
                      <a:pt x="3415" y="2371"/>
                      <a:pt x="3526" y="1842"/>
                      <a:pt x="3637" y="1250"/>
                    </a:cubicBezTo>
                    <a:cubicBezTo>
                      <a:pt x="3759" y="700"/>
                      <a:pt x="3298" y="132"/>
                      <a:pt x="2469" y="132"/>
                    </a:cubicBezTo>
                    <a:cubicBezTo>
                      <a:pt x="2398" y="132"/>
                      <a:pt x="2324" y="136"/>
                      <a:pt x="2247" y="145"/>
                    </a:cubicBezTo>
                    <a:cubicBezTo>
                      <a:pt x="2247" y="145"/>
                      <a:pt x="1946" y="0"/>
                      <a:pt x="15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5" name="Google Shape;2335;g34fee0a54b2_7_462"/>
              <p:cNvSpPr/>
              <p:nvPr/>
            </p:nvSpPr>
            <p:spPr>
              <a:xfrm>
                <a:off x="1031705" y="2364562"/>
                <a:ext cx="112844" cy="112844"/>
              </a:xfrm>
              <a:custGeom>
                <a:avLst/>
                <a:gdLst/>
                <a:ahLst/>
                <a:cxnLst/>
                <a:rect l="l" t="t" r="r" b="b"/>
                <a:pathLst>
                  <a:path w="1587" h="1587" extrusionOk="0">
                    <a:moveTo>
                      <a:pt x="793" y="0"/>
                    </a:moveTo>
                    <a:cubicBezTo>
                      <a:pt x="354" y="0"/>
                      <a:pt x="0" y="355"/>
                      <a:pt x="0" y="793"/>
                    </a:cubicBezTo>
                    <a:cubicBezTo>
                      <a:pt x="0" y="1238"/>
                      <a:pt x="354" y="1586"/>
                      <a:pt x="793" y="1586"/>
                    </a:cubicBezTo>
                    <a:cubicBezTo>
                      <a:pt x="1232" y="1586"/>
                      <a:pt x="1586" y="1238"/>
                      <a:pt x="1586" y="793"/>
                    </a:cubicBezTo>
                    <a:cubicBezTo>
                      <a:pt x="1586" y="355"/>
                      <a:pt x="1232" y="0"/>
                      <a:pt x="79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6" name="Google Shape;2336;g34fee0a54b2_7_462"/>
              <p:cNvSpPr/>
              <p:nvPr/>
            </p:nvSpPr>
            <p:spPr>
              <a:xfrm>
                <a:off x="132790" y="3301406"/>
                <a:ext cx="960202" cy="20336"/>
              </a:xfrm>
              <a:custGeom>
                <a:avLst/>
                <a:gdLst/>
                <a:ahLst/>
                <a:cxnLst/>
                <a:rect l="l" t="t" r="r" b="b"/>
                <a:pathLst>
                  <a:path w="13504" h="286" extrusionOk="0">
                    <a:moveTo>
                      <a:pt x="0" y="1"/>
                    </a:moveTo>
                    <a:lnTo>
                      <a:pt x="0" y="286"/>
                    </a:lnTo>
                    <a:lnTo>
                      <a:pt x="13503" y="286"/>
                    </a:lnTo>
                    <a:lnTo>
                      <a:pt x="1350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7" name="Google Shape;2337;g34fee0a54b2_7_462"/>
              <p:cNvSpPr/>
              <p:nvPr/>
            </p:nvSpPr>
            <p:spPr>
              <a:xfrm>
                <a:off x="15108" y="2881444"/>
                <a:ext cx="711334" cy="440282"/>
              </a:xfrm>
              <a:custGeom>
                <a:avLst/>
                <a:gdLst/>
                <a:ahLst/>
                <a:cxnLst/>
                <a:rect l="l" t="t" r="r" b="b"/>
                <a:pathLst>
                  <a:path w="10004" h="6192" extrusionOk="0">
                    <a:moveTo>
                      <a:pt x="1" y="1"/>
                    </a:moveTo>
                    <a:lnTo>
                      <a:pt x="1343" y="6192"/>
                    </a:lnTo>
                    <a:lnTo>
                      <a:pt x="10004" y="6192"/>
                    </a:lnTo>
                    <a:lnTo>
                      <a:pt x="866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8" name="Google Shape;2338;g34fee0a54b2_7_462"/>
              <p:cNvSpPr/>
              <p:nvPr/>
            </p:nvSpPr>
            <p:spPr>
              <a:xfrm>
                <a:off x="607214" y="2881444"/>
                <a:ext cx="119243" cy="440282"/>
              </a:xfrm>
              <a:custGeom>
                <a:avLst/>
                <a:gdLst/>
                <a:ahLst/>
                <a:cxnLst/>
                <a:rect l="l" t="t" r="r" b="b"/>
                <a:pathLst>
                  <a:path w="1677" h="6192" extrusionOk="0">
                    <a:moveTo>
                      <a:pt x="1" y="1"/>
                    </a:moveTo>
                    <a:lnTo>
                      <a:pt x="1370" y="6192"/>
                    </a:lnTo>
                    <a:lnTo>
                      <a:pt x="1677" y="6192"/>
                    </a:lnTo>
                    <a:lnTo>
                      <a:pt x="334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9" name="Google Shape;2339;g34fee0a54b2_7_462"/>
              <p:cNvSpPr/>
              <p:nvPr/>
            </p:nvSpPr>
            <p:spPr>
              <a:xfrm>
                <a:off x="289153" y="3043143"/>
                <a:ext cx="130193" cy="115830"/>
              </a:xfrm>
              <a:custGeom>
                <a:avLst/>
                <a:gdLst/>
                <a:ahLst/>
                <a:cxnLst/>
                <a:rect l="l" t="t" r="r" b="b"/>
                <a:pathLst>
                  <a:path w="1831" h="1629" extrusionOk="0">
                    <a:moveTo>
                      <a:pt x="730" y="0"/>
                    </a:moveTo>
                    <a:cubicBezTo>
                      <a:pt x="292" y="0"/>
                      <a:pt x="1" y="370"/>
                      <a:pt x="112" y="815"/>
                    </a:cubicBezTo>
                    <a:cubicBezTo>
                      <a:pt x="202" y="1275"/>
                      <a:pt x="641" y="1629"/>
                      <a:pt x="1106" y="1629"/>
                    </a:cubicBezTo>
                    <a:cubicBezTo>
                      <a:pt x="1545" y="1629"/>
                      <a:pt x="1830" y="1275"/>
                      <a:pt x="1719" y="815"/>
                    </a:cubicBezTo>
                    <a:cubicBezTo>
                      <a:pt x="1634" y="370"/>
                      <a:pt x="1190" y="0"/>
                      <a:pt x="7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0" name="Google Shape;2340;g34fee0a54b2_7_462"/>
              <p:cNvSpPr/>
              <p:nvPr/>
            </p:nvSpPr>
            <p:spPr>
              <a:xfrm>
                <a:off x="-547276" y="2879169"/>
                <a:ext cx="466947" cy="251641"/>
              </a:xfrm>
              <a:custGeom>
                <a:avLst/>
                <a:gdLst/>
                <a:ahLst/>
                <a:cxnLst/>
                <a:rect l="l" t="t" r="r" b="b"/>
                <a:pathLst>
                  <a:path w="6567" h="3539" extrusionOk="0">
                    <a:moveTo>
                      <a:pt x="2222" y="0"/>
                    </a:moveTo>
                    <a:cubicBezTo>
                      <a:pt x="1945" y="0"/>
                      <a:pt x="1663" y="19"/>
                      <a:pt x="1433" y="33"/>
                    </a:cubicBezTo>
                    <a:cubicBezTo>
                      <a:pt x="508" y="102"/>
                      <a:pt x="0" y="276"/>
                      <a:pt x="0" y="276"/>
                    </a:cubicBezTo>
                    <a:cubicBezTo>
                      <a:pt x="0" y="276"/>
                      <a:pt x="640" y="213"/>
                      <a:pt x="1265" y="213"/>
                    </a:cubicBezTo>
                    <a:cubicBezTo>
                      <a:pt x="1863" y="213"/>
                      <a:pt x="2448" y="271"/>
                      <a:pt x="2448" y="498"/>
                    </a:cubicBezTo>
                    <a:cubicBezTo>
                      <a:pt x="2469" y="895"/>
                      <a:pt x="2073" y="874"/>
                      <a:pt x="2073" y="1180"/>
                    </a:cubicBezTo>
                    <a:cubicBezTo>
                      <a:pt x="2073" y="1424"/>
                      <a:pt x="2427" y="1537"/>
                      <a:pt x="3308" y="1537"/>
                    </a:cubicBezTo>
                    <a:cubicBezTo>
                      <a:pt x="3384" y="1537"/>
                      <a:pt x="3464" y="1536"/>
                      <a:pt x="3548" y="1534"/>
                    </a:cubicBezTo>
                    <a:cubicBezTo>
                      <a:pt x="3796" y="1530"/>
                      <a:pt x="4065" y="1524"/>
                      <a:pt x="4331" y="1524"/>
                    </a:cubicBezTo>
                    <a:cubicBezTo>
                      <a:pt x="5196" y="1524"/>
                      <a:pt x="6023" y="1580"/>
                      <a:pt x="5975" y="1883"/>
                    </a:cubicBezTo>
                    <a:cubicBezTo>
                      <a:pt x="5906" y="2306"/>
                      <a:pt x="4626" y="2127"/>
                      <a:pt x="4320" y="2634"/>
                    </a:cubicBezTo>
                    <a:cubicBezTo>
                      <a:pt x="4013" y="3163"/>
                      <a:pt x="4563" y="3538"/>
                      <a:pt x="4563" y="3538"/>
                    </a:cubicBezTo>
                    <a:lnTo>
                      <a:pt x="4959" y="3538"/>
                    </a:lnTo>
                    <a:cubicBezTo>
                      <a:pt x="4959" y="3538"/>
                      <a:pt x="4362" y="3316"/>
                      <a:pt x="4563" y="2899"/>
                    </a:cubicBezTo>
                    <a:cubicBezTo>
                      <a:pt x="4759" y="2481"/>
                      <a:pt x="6435" y="3052"/>
                      <a:pt x="6503" y="2195"/>
                    </a:cubicBezTo>
                    <a:cubicBezTo>
                      <a:pt x="6567" y="1334"/>
                      <a:pt x="5731" y="1069"/>
                      <a:pt x="4827" y="1006"/>
                    </a:cubicBezTo>
                    <a:cubicBezTo>
                      <a:pt x="3902" y="937"/>
                      <a:pt x="3463" y="1006"/>
                      <a:pt x="3395" y="456"/>
                    </a:cubicBezTo>
                    <a:cubicBezTo>
                      <a:pt x="3352" y="81"/>
                      <a:pt x="2796" y="0"/>
                      <a:pt x="222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1" name="Google Shape;2341;g34fee0a54b2_7_462"/>
              <p:cNvSpPr/>
              <p:nvPr/>
            </p:nvSpPr>
            <p:spPr>
              <a:xfrm>
                <a:off x="-316819" y="3118304"/>
                <a:ext cx="156787" cy="203431"/>
              </a:xfrm>
              <a:custGeom>
                <a:avLst/>
                <a:gdLst/>
                <a:ahLst/>
                <a:cxnLst/>
                <a:rect l="l" t="t" r="r" b="b"/>
                <a:pathLst>
                  <a:path w="2205" h="2861" extrusionOk="0">
                    <a:moveTo>
                      <a:pt x="0" y="1"/>
                    </a:moveTo>
                    <a:lnTo>
                      <a:pt x="222" y="2554"/>
                    </a:lnTo>
                    <a:cubicBezTo>
                      <a:pt x="222" y="2729"/>
                      <a:pt x="376" y="2861"/>
                      <a:pt x="550" y="2861"/>
                    </a:cubicBezTo>
                    <a:lnTo>
                      <a:pt x="1650" y="2861"/>
                    </a:lnTo>
                    <a:cubicBezTo>
                      <a:pt x="1829" y="2861"/>
                      <a:pt x="1983" y="2729"/>
                      <a:pt x="1983" y="2554"/>
                    </a:cubicBezTo>
                    <a:lnTo>
                      <a:pt x="220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2" name="Google Shape;2342;g34fee0a54b2_7_462"/>
              <p:cNvSpPr/>
              <p:nvPr/>
            </p:nvSpPr>
            <p:spPr>
              <a:xfrm>
                <a:off x="1080199" y="2560393"/>
                <a:ext cx="12799" cy="11021"/>
              </a:xfrm>
              <a:custGeom>
                <a:avLst/>
                <a:gdLst/>
                <a:ahLst/>
                <a:cxnLst/>
                <a:rect l="l" t="t" r="r" b="b"/>
                <a:pathLst>
                  <a:path w="180" h="155" extrusionOk="0">
                    <a:moveTo>
                      <a:pt x="180" y="1"/>
                    </a:moveTo>
                    <a:cubicBezTo>
                      <a:pt x="132" y="1"/>
                      <a:pt x="90" y="22"/>
                      <a:pt x="69" y="48"/>
                    </a:cubicBezTo>
                    <a:cubicBezTo>
                      <a:pt x="21" y="70"/>
                      <a:pt x="0" y="112"/>
                      <a:pt x="0" y="154"/>
                    </a:cubicBezTo>
                    <a:lnTo>
                      <a:pt x="21" y="154"/>
                    </a:lnTo>
                    <a:cubicBezTo>
                      <a:pt x="21" y="112"/>
                      <a:pt x="48" y="91"/>
                      <a:pt x="69" y="70"/>
                    </a:cubicBezTo>
                    <a:cubicBezTo>
                      <a:pt x="99" y="55"/>
                      <a:pt x="118" y="37"/>
                      <a:pt x="143" y="37"/>
                    </a:cubicBezTo>
                    <a:cubicBezTo>
                      <a:pt x="154" y="37"/>
                      <a:pt x="166" y="41"/>
                      <a:pt x="180" y="48"/>
                    </a:cubicBezTo>
                    <a:lnTo>
                      <a:pt x="18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3" name="Google Shape;2343;g34fee0a54b2_7_462"/>
              <p:cNvSpPr/>
              <p:nvPr/>
            </p:nvSpPr>
            <p:spPr>
              <a:xfrm>
                <a:off x="998995" y="2629580"/>
                <a:ext cx="42165" cy="27091"/>
              </a:xfrm>
              <a:custGeom>
                <a:avLst/>
                <a:gdLst/>
                <a:ahLst/>
                <a:cxnLst/>
                <a:rect l="l" t="t" r="r" b="b"/>
                <a:pathLst>
                  <a:path w="593" h="381" extrusionOk="0">
                    <a:moveTo>
                      <a:pt x="592" y="1"/>
                    </a:moveTo>
                    <a:lnTo>
                      <a:pt x="0" y="329"/>
                    </a:lnTo>
                    <a:cubicBezTo>
                      <a:pt x="53" y="363"/>
                      <a:pt x="124" y="380"/>
                      <a:pt x="196" y="380"/>
                    </a:cubicBezTo>
                    <a:cubicBezTo>
                      <a:pt x="269" y="380"/>
                      <a:pt x="341" y="363"/>
                      <a:pt x="397" y="329"/>
                    </a:cubicBezTo>
                    <a:cubicBezTo>
                      <a:pt x="529" y="265"/>
                      <a:pt x="592" y="133"/>
                      <a:pt x="59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4" name="Google Shape;2344;g34fee0a54b2_7_462"/>
              <p:cNvSpPr/>
              <p:nvPr/>
            </p:nvSpPr>
            <p:spPr>
              <a:xfrm>
                <a:off x="-527300" y="3321750"/>
                <a:ext cx="1751400" cy="462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345" name="Google Shape;2345;g34fee0a54b2_7_462"/>
            <p:cNvGrpSpPr/>
            <p:nvPr/>
          </p:nvGrpSpPr>
          <p:grpSpPr>
            <a:xfrm>
              <a:off x="8088429" y="3627572"/>
              <a:ext cx="234788" cy="188409"/>
              <a:chOff x="6428979" y="917397"/>
              <a:chExt cx="234788" cy="188409"/>
            </a:xfrm>
          </p:grpSpPr>
          <p:sp>
            <p:nvSpPr>
              <p:cNvPr id="2346" name="Google Shape;2346;g34fee0a54b2_7_462"/>
              <p:cNvSpPr/>
              <p:nvPr/>
            </p:nvSpPr>
            <p:spPr>
              <a:xfrm>
                <a:off x="6538500" y="917397"/>
                <a:ext cx="125267" cy="188409"/>
              </a:xfrm>
              <a:custGeom>
                <a:avLst/>
                <a:gdLst/>
                <a:ahLst/>
                <a:cxnLst/>
                <a:rect l="l" t="t" r="r" b="b"/>
                <a:pathLst>
                  <a:path w="1480" h="2226" extrusionOk="0">
                    <a:moveTo>
                      <a:pt x="219" y="1"/>
                    </a:moveTo>
                    <a:cubicBezTo>
                      <a:pt x="174" y="1"/>
                      <a:pt x="130" y="15"/>
                      <a:pt x="93" y="39"/>
                    </a:cubicBezTo>
                    <a:cubicBezTo>
                      <a:pt x="1" y="131"/>
                      <a:pt x="1" y="280"/>
                      <a:pt x="93" y="365"/>
                    </a:cubicBezTo>
                    <a:lnTo>
                      <a:pt x="857" y="1136"/>
                    </a:lnTo>
                    <a:lnTo>
                      <a:pt x="93" y="1843"/>
                    </a:lnTo>
                    <a:cubicBezTo>
                      <a:pt x="1" y="1928"/>
                      <a:pt x="1" y="2077"/>
                      <a:pt x="93" y="2133"/>
                    </a:cubicBezTo>
                    <a:cubicBezTo>
                      <a:pt x="121" y="2197"/>
                      <a:pt x="178" y="2225"/>
                      <a:pt x="241" y="2225"/>
                    </a:cubicBezTo>
                    <a:cubicBezTo>
                      <a:pt x="298" y="2225"/>
                      <a:pt x="355" y="2197"/>
                      <a:pt x="383" y="2162"/>
                    </a:cubicBezTo>
                    <a:lnTo>
                      <a:pt x="1479" y="1164"/>
                    </a:lnTo>
                    <a:lnTo>
                      <a:pt x="383" y="75"/>
                    </a:lnTo>
                    <a:cubicBezTo>
                      <a:pt x="335" y="23"/>
                      <a:pt x="277" y="1"/>
                      <a:pt x="219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7" name="Google Shape;2347;g34fee0a54b2_7_462"/>
              <p:cNvSpPr/>
              <p:nvPr/>
            </p:nvSpPr>
            <p:spPr>
              <a:xfrm>
                <a:off x="6428979" y="917397"/>
                <a:ext cx="122220" cy="188409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2226" extrusionOk="0">
                    <a:moveTo>
                      <a:pt x="218" y="1"/>
                    </a:moveTo>
                    <a:cubicBezTo>
                      <a:pt x="172" y="1"/>
                      <a:pt x="126" y="15"/>
                      <a:pt x="85" y="39"/>
                    </a:cubicBezTo>
                    <a:cubicBezTo>
                      <a:pt x="0" y="131"/>
                      <a:pt x="0" y="280"/>
                      <a:pt x="85" y="365"/>
                    </a:cubicBezTo>
                    <a:lnTo>
                      <a:pt x="856" y="1136"/>
                    </a:lnTo>
                    <a:lnTo>
                      <a:pt x="85" y="1843"/>
                    </a:lnTo>
                    <a:cubicBezTo>
                      <a:pt x="0" y="1928"/>
                      <a:pt x="0" y="2077"/>
                      <a:pt x="85" y="2133"/>
                    </a:cubicBezTo>
                    <a:cubicBezTo>
                      <a:pt x="121" y="2197"/>
                      <a:pt x="177" y="2225"/>
                      <a:pt x="234" y="2225"/>
                    </a:cubicBezTo>
                    <a:cubicBezTo>
                      <a:pt x="297" y="2225"/>
                      <a:pt x="326" y="2197"/>
                      <a:pt x="382" y="2162"/>
                    </a:cubicBezTo>
                    <a:lnTo>
                      <a:pt x="1444" y="1164"/>
                    </a:lnTo>
                    <a:lnTo>
                      <a:pt x="382" y="75"/>
                    </a:lnTo>
                    <a:cubicBezTo>
                      <a:pt x="335" y="23"/>
                      <a:pt x="276" y="1"/>
                      <a:pt x="218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348" name="Google Shape;2348;g34fee0a54b2_7_462"/>
            <p:cNvGrpSpPr/>
            <p:nvPr/>
          </p:nvGrpSpPr>
          <p:grpSpPr>
            <a:xfrm>
              <a:off x="5659585" y="3699984"/>
              <a:ext cx="545751" cy="632755"/>
              <a:chOff x="3479225" y="2442689"/>
              <a:chExt cx="179293" cy="207877"/>
            </a:xfrm>
          </p:grpSpPr>
          <p:sp>
            <p:nvSpPr>
              <p:cNvPr id="2349" name="Google Shape;2349;g34fee0a54b2_7_462"/>
              <p:cNvSpPr/>
              <p:nvPr/>
            </p:nvSpPr>
            <p:spPr>
              <a:xfrm>
                <a:off x="3479225" y="2485481"/>
                <a:ext cx="21327" cy="165082"/>
              </a:xfrm>
              <a:custGeom>
                <a:avLst/>
                <a:gdLst/>
                <a:ahLst/>
                <a:cxnLst/>
                <a:rect l="l" t="t" r="r" b="b"/>
                <a:pathLst>
                  <a:path w="617" h="4776" extrusionOk="0">
                    <a:moveTo>
                      <a:pt x="1" y="0"/>
                    </a:moveTo>
                    <a:lnTo>
                      <a:pt x="1" y="4775"/>
                    </a:lnTo>
                    <a:lnTo>
                      <a:pt x="616" y="4775"/>
                    </a:lnTo>
                    <a:lnTo>
                      <a:pt x="61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0" name="Google Shape;2350;g34fee0a54b2_7_462"/>
              <p:cNvSpPr/>
              <p:nvPr/>
            </p:nvSpPr>
            <p:spPr>
              <a:xfrm>
                <a:off x="3518838" y="2552712"/>
                <a:ext cx="21569" cy="97854"/>
              </a:xfrm>
              <a:custGeom>
                <a:avLst/>
                <a:gdLst/>
                <a:ahLst/>
                <a:cxnLst/>
                <a:rect l="l" t="t" r="r" b="b"/>
                <a:pathLst>
                  <a:path w="624" h="2831" extrusionOk="0">
                    <a:moveTo>
                      <a:pt x="1" y="1"/>
                    </a:moveTo>
                    <a:lnTo>
                      <a:pt x="1" y="2830"/>
                    </a:lnTo>
                    <a:lnTo>
                      <a:pt x="623" y="2830"/>
                    </a:lnTo>
                    <a:lnTo>
                      <a:pt x="62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1" name="Google Shape;2351;g34fee0a54b2_7_462"/>
              <p:cNvSpPr/>
              <p:nvPr/>
            </p:nvSpPr>
            <p:spPr>
              <a:xfrm>
                <a:off x="3558727" y="2499895"/>
                <a:ext cx="20324" cy="150669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359" extrusionOk="0">
                    <a:moveTo>
                      <a:pt x="0" y="1"/>
                    </a:moveTo>
                    <a:lnTo>
                      <a:pt x="0" y="4358"/>
                    </a:lnTo>
                    <a:lnTo>
                      <a:pt x="587" y="4358"/>
                    </a:lnTo>
                    <a:lnTo>
                      <a:pt x="58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2" name="Google Shape;2352;g34fee0a54b2_7_462"/>
              <p:cNvSpPr/>
              <p:nvPr/>
            </p:nvSpPr>
            <p:spPr>
              <a:xfrm>
                <a:off x="3598339" y="2442689"/>
                <a:ext cx="20324" cy="207874"/>
              </a:xfrm>
              <a:custGeom>
                <a:avLst/>
                <a:gdLst/>
                <a:ahLst/>
                <a:cxnLst/>
                <a:rect l="l" t="t" r="r" b="b"/>
                <a:pathLst>
                  <a:path w="588" h="6014" extrusionOk="0">
                    <a:moveTo>
                      <a:pt x="0" y="0"/>
                    </a:moveTo>
                    <a:lnTo>
                      <a:pt x="0" y="6013"/>
                    </a:lnTo>
                    <a:lnTo>
                      <a:pt x="587" y="6013"/>
                    </a:lnTo>
                    <a:lnTo>
                      <a:pt x="58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3" name="Google Shape;2353;g34fee0a54b2_7_462"/>
              <p:cNvSpPr/>
              <p:nvPr/>
            </p:nvSpPr>
            <p:spPr>
              <a:xfrm>
                <a:off x="3638194" y="2537538"/>
                <a:ext cx="20324" cy="113028"/>
              </a:xfrm>
              <a:custGeom>
                <a:avLst/>
                <a:gdLst/>
                <a:ahLst/>
                <a:cxnLst/>
                <a:rect l="l" t="t" r="r" b="b"/>
                <a:pathLst>
                  <a:path w="588" h="3270" extrusionOk="0">
                    <a:moveTo>
                      <a:pt x="0" y="1"/>
                    </a:moveTo>
                    <a:lnTo>
                      <a:pt x="0" y="3269"/>
                    </a:lnTo>
                    <a:lnTo>
                      <a:pt x="587" y="3269"/>
                    </a:lnTo>
                    <a:lnTo>
                      <a:pt x="58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354" name="Google Shape;2354;g34fee0a54b2_7_462"/>
            <p:cNvGrpSpPr/>
            <p:nvPr/>
          </p:nvGrpSpPr>
          <p:grpSpPr>
            <a:xfrm>
              <a:off x="5453807" y="3264440"/>
              <a:ext cx="957286" cy="300302"/>
              <a:chOff x="3583454" y="2026924"/>
              <a:chExt cx="430900" cy="135174"/>
            </a:xfrm>
          </p:grpSpPr>
          <p:sp>
            <p:nvSpPr>
              <p:cNvPr id="2355" name="Google Shape;2355;g34fee0a54b2_7_462"/>
              <p:cNvSpPr/>
              <p:nvPr/>
            </p:nvSpPr>
            <p:spPr>
              <a:xfrm>
                <a:off x="3754867" y="2128093"/>
                <a:ext cx="32109" cy="30891"/>
              </a:xfrm>
              <a:custGeom>
                <a:avLst/>
                <a:gdLst/>
                <a:ahLst/>
                <a:cxnLst/>
                <a:rect l="l" t="t" r="r" b="b"/>
                <a:pathLst>
                  <a:path w="949" h="913" extrusionOk="0">
                    <a:moveTo>
                      <a:pt x="0" y="0"/>
                    </a:moveTo>
                    <a:lnTo>
                      <a:pt x="0" y="913"/>
                    </a:lnTo>
                    <a:lnTo>
                      <a:pt x="948" y="913"/>
                    </a:lnTo>
                    <a:lnTo>
                      <a:pt x="94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6" name="Google Shape;2356;g34fee0a54b2_7_462"/>
              <p:cNvSpPr/>
              <p:nvPr/>
            </p:nvSpPr>
            <p:spPr>
              <a:xfrm>
                <a:off x="3801763" y="2125217"/>
                <a:ext cx="58941" cy="33767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998" extrusionOk="0">
                    <a:moveTo>
                      <a:pt x="913" y="205"/>
                    </a:moveTo>
                    <a:lnTo>
                      <a:pt x="1444" y="885"/>
                    </a:lnTo>
                    <a:lnTo>
                      <a:pt x="326" y="885"/>
                    </a:lnTo>
                    <a:lnTo>
                      <a:pt x="913" y="205"/>
                    </a:lnTo>
                    <a:close/>
                    <a:moveTo>
                      <a:pt x="913" y="0"/>
                    </a:moveTo>
                    <a:lnTo>
                      <a:pt x="1" y="998"/>
                    </a:lnTo>
                    <a:lnTo>
                      <a:pt x="1741" y="998"/>
                    </a:lnTo>
                    <a:lnTo>
                      <a:pt x="91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7" name="Google Shape;2357;g34fee0a54b2_7_462"/>
              <p:cNvSpPr/>
              <p:nvPr/>
            </p:nvSpPr>
            <p:spPr>
              <a:xfrm>
                <a:off x="3871668" y="2125217"/>
                <a:ext cx="34985" cy="35933"/>
              </a:xfrm>
              <a:custGeom>
                <a:avLst/>
                <a:gdLst/>
                <a:ahLst/>
                <a:cxnLst/>
                <a:rect l="l" t="t" r="r" b="b"/>
                <a:pathLst>
                  <a:path w="1034" h="1062" extrusionOk="0">
                    <a:moveTo>
                      <a:pt x="941" y="0"/>
                    </a:moveTo>
                    <a:lnTo>
                      <a:pt x="0" y="969"/>
                    </a:lnTo>
                    <a:lnTo>
                      <a:pt x="85" y="1061"/>
                    </a:lnTo>
                    <a:lnTo>
                      <a:pt x="1033" y="85"/>
                    </a:lnTo>
                    <a:lnTo>
                      <a:pt x="94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8" name="Google Shape;2358;g34fee0a54b2_7_462"/>
              <p:cNvSpPr/>
              <p:nvPr/>
            </p:nvSpPr>
            <p:spPr>
              <a:xfrm>
                <a:off x="3889635" y="2125217"/>
                <a:ext cx="35933" cy="35933"/>
              </a:xfrm>
              <a:custGeom>
                <a:avLst/>
                <a:gdLst/>
                <a:ahLst/>
                <a:cxnLst/>
                <a:rect l="l" t="t" r="r" b="b"/>
                <a:pathLst>
                  <a:path w="1062" h="1062" extrusionOk="0">
                    <a:moveTo>
                      <a:pt x="941" y="0"/>
                    </a:moveTo>
                    <a:lnTo>
                      <a:pt x="0" y="969"/>
                    </a:lnTo>
                    <a:lnTo>
                      <a:pt x="120" y="1061"/>
                    </a:lnTo>
                    <a:lnTo>
                      <a:pt x="1061" y="85"/>
                    </a:lnTo>
                    <a:lnTo>
                      <a:pt x="94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9" name="Google Shape;2359;g34fee0a54b2_7_462"/>
              <p:cNvSpPr/>
              <p:nvPr/>
            </p:nvSpPr>
            <p:spPr>
              <a:xfrm>
                <a:off x="3937479" y="2123052"/>
                <a:ext cx="10117" cy="34985"/>
              </a:xfrm>
              <a:custGeom>
                <a:avLst/>
                <a:gdLst/>
                <a:ahLst/>
                <a:cxnLst/>
                <a:rect l="l" t="t" r="r" b="b"/>
                <a:pathLst>
                  <a:path w="299" h="1034" extrusionOk="0">
                    <a:moveTo>
                      <a:pt x="1" y="1"/>
                    </a:moveTo>
                    <a:lnTo>
                      <a:pt x="1" y="93"/>
                    </a:lnTo>
                    <a:lnTo>
                      <a:pt x="29" y="93"/>
                    </a:lnTo>
                    <a:cubicBezTo>
                      <a:pt x="86" y="93"/>
                      <a:pt x="121" y="121"/>
                      <a:pt x="121" y="177"/>
                    </a:cubicBezTo>
                    <a:lnTo>
                      <a:pt x="121" y="418"/>
                    </a:lnTo>
                    <a:cubicBezTo>
                      <a:pt x="121" y="503"/>
                      <a:pt x="149" y="503"/>
                      <a:pt x="178" y="531"/>
                    </a:cubicBezTo>
                    <a:cubicBezTo>
                      <a:pt x="149" y="531"/>
                      <a:pt x="121" y="559"/>
                      <a:pt x="121" y="623"/>
                    </a:cubicBezTo>
                    <a:lnTo>
                      <a:pt x="121" y="857"/>
                    </a:lnTo>
                    <a:cubicBezTo>
                      <a:pt x="121" y="913"/>
                      <a:pt x="86" y="949"/>
                      <a:pt x="29" y="949"/>
                    </a:cubicBezTo>
                    <a:lnTo>
                      <a:pt x="1" y="949"/>
                    </a:lnTo>
                    <a:lnTo>
                      <a:pt x="1" y="1033"/>
                    </a:lnTo>
                    <a:lnTo>
                      <a:pt x="58" y="1033"/>
                    </a:lnTo>
                    <a:cubicBezTo>
                      <a:pt x="178" y="1033"/>
                      <a:pt x="234" y="977"/>
                      <a:pt x="234" y="885"/>
                    </a:cubicBezTo>
                    <a:lnTo>
                      <a:pt x="234" y="623"/>
                    </a:lnTo>
                    <a:cubicBezTo>
                      <a:pt x="234" y="595"/>
                      <a:pt x="234" y="559"/>
                      <a:pt x="263" y="559"/>
                    </a:cubicBezTo>
                    <a:lnTo>
                      <a:pt x="298" y="559"/>
                    </a:lnTo>
                    <a:lnTo>
                      <a:pt x="298" y="475"/>
                    </a:lnTo>
                    <a:lnTo>
                      <a:pt x="263" y="475"/>
                    </a:lnTo>
                    <a:cubicBezTo>
                      <a:pt x="234" y="475"/>
                      <a:pt x="234" y="475"/>
                      <a:pt x="234" y="418"/>
                    </a:cubicBezTo>
                    <a:lnTo>
                      <a:pt x="234" y="177"/>
                    </a:lnTo>
                    <a:cubicBezTo>
                      <a:pt x="234" y="64"/>
                      <a:pt x="178" y="1"/>
                      <a:pt x="5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0" name="Google Shape;2360;g34fee0a54b2_7_462"/>
              <p:cNvSpPr/>
              <p:nvPr/>
            </p:nvSpPr>
            <p:spPr>
              <a:xfrm>
                <a:off x="3959506" y="2123052"/>
                <a:ext cx="24936" cy="39046"/>
              </a:xfrm>
              <a:custGeom>
                <a:avLst/>
                <a:gdLst/>
                <a:ahLst/>
                <a:cxnLst/>
                <a:rect l="l" t="t" r="r" b="b"/>
                <a:pathLst>
                  <a:path w="737" h="1154" extrusionOk="0">
                    <a:moveTo>
                      <a:pt x="354" y="149"/>
                    </a:moveTo>
                    <a:cubicBezTo>
                      <a:pt x="468" y="149"/>
                      <a:pt x="588" y="326"/>
                      <a:pt x="588" y="559"/>
                    </a:cubicBezTo>
                    <a:cubicBezTo>
                      <a:pt x="588" y="828"/>
                      <a:pt x="468" y="1005"/>
                      <a:pt x="354" y="1005"/>
                    </a:cubicBezTo>
                    <a:cubicBezTo>
                      <a:pt x="263" y="1005"/>
                      <a:pt x="142" y="828"/>
                      <a:pt x="142" y="559"/>
                    </a:cubicBezTo>
                    <a:cubicBezTo>
                      <a:pt x="142" y="326"/>
                      <a:pt x="263" y="149"/>
                      <a:pt x="354" y="149"/>
                    </a:cubicBezTo>
                    <a:close/>
                    <a:moveTo>
                      <a:pt x="354" y="1"/>
                    </a:moveTo>
                    <a:cubicBezTo>
                      <a:pt x="142" y="1"/>
                      <a:pt x="1" y="269"/>
                      <a:pt x="1" y="559"/>
                    </a:cubicBezTo>
                    <a:cubicBezTo>
                      <a:pt x="1" y="885"/>
                      <a:pt x="142" y="1154"/>
                      <a:pt x="354" y="1154"/>
                    </a:cubicBezTo>
                    <a:cubicBezTo>
                      <a:pt x="560" y="1154"/>
                      <a:pt x="737" y="885"/>
                      <a:pt x="737" y="559"/>
                    </a:cubicBezTo>
                    <a:cubicBezTo>
                      <a:pt x="737" y="269"/>
                      <a:pt x="560" y="1"/>
                      <a:pt x="35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1" name="Google Shape;2361;g34fee0a54b2_7_462"/>
              <p:cNvSpPr/>
              <p:nvPr/>
            </p:nvSpPr>
            <p:spPr>
              <a:xfrm>
                <a:off x="3989451" y="2123052"/>
                <a:ext cx="24903" cy="39046"/>
              </a:xfrm>
              <a:custGeom>
                <a:avLst/>
                <a:gdLst/>
                <a:ahLst/>
                <a:cxnLst/>
                <a:rect l="l" t="t" r="r" b="b"/>
                <a:pathLst>
                  <a:path w="736" h="1154" extrusionOk="0">
                    <a:moveTo>
                      <a:pt x="354" y="149"/>
                    </a:moveTo>
                    <a:cubicBezTo>
                      <a:pt x="467" y="149"/>
                      <a:pt x="587" y="326"/>
                      <a:pt x="587" y="559"/>
                    </a:cubicBezTo>
                    <a:cubicBezTo>
                      <a:pt x="587" y="828"/>
                      <a:pt x="467" y="1005"/>
                      <a:pt x="354" y="1005"/>
                    </a:cubicBezTo>
                    <a:cubicBezTo>
                      <a:pt x="262" y="1005"/>
                      <a:pt x="142" y="828"/>
                      <a:pt x="142" y="559"/>
                    </a:cubicBezTo>
                    <a:cubicBezTo>
                      <a:pt x="142" y="326"/>
                      <a:pt x="262" y="149"/>
                      <a:pt x="354" y="149"/>
                    </a:cubicBezTo>
                    <a:close/>
                    <a:moveTo>
                      <a:pt x="354" y="1"/>
                    </a:moveTo>
                    <a:cubicBezTo>
                      <a:pt x="142" y="1"/>
                      <a:pt x="0" y="269"/>
                      <a:pt x="0" y="559"/>
                    </a:cubicBezTo>
                    <a:cubicBezTo>
                      <a:pt x="0" y="885"/>
                      <a:pt x="142" y="1154"/>
                      <a:pt x="354" y="1154"/>
                    </a:cubicBezTo>
                    <a:cubicBezTo>
                      <a:pt x="559" y="1154"/>
                      <a:pt x="736" y="885"/>
                      <a:pt x="736" y="559"/>
                    </a:cubicBezTo>
                    <a:cubicBezTo>
                      <a:pt x="736" y="269"/>
                      <a:pt x="559" y="1"/>
                      <a:pt x="35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2" name="Google Shape;2362;g34fee0a54b2_7_462"/>
              <p:cNvSpPr/>
              <p:nvPr/>
            </p:nvSpPr>
            <p:spPr>
              <a:xfrm>
                <a:off x="3656235" y="2034537"/>
                <a:ext cx="24936" cy="40670"/>
              </a:xfrm>
              <a:custGeom>
                <a:avLst/>
                <a:gdLst/>
                <a:ahLst/>
                <a:cxnLst/>
                <a:rect l="l" t="t" r="r" b="b"/>
                <a:pathLst>
                  <a:path w="737" h="1202" extrusionOk="0">
                    <a:moveTo>
                      <a:pt x="72" y="1"/>
                    </a:moveTo>
                    <a:cubicBezTo>
                      <a:pt x="57" y="1"/>
                      <a:pt x="43" y="10"/>
                      <a:pt x="29" y="27"/>
                    </a:cubicBezTo>
                    <a:cubicBezTo>
                      <a:pt x="1" y="56"/>
                      <a:pt x="1" y="84"/>
                      <a:pt x="29" y="112"/>
                    </a:cubicBezTo>
                    <a:lnTo>
                      <a:pt x="588" y="699"/>
                    </a:lnTo>
                    <a:lnTo>
                      <a:pt x="29" y="1088"/>
                    </a:lnTo>
                    <a:cubicBezTo>
                      <a:pt x="1" y="1117"/>
                      <a:pt x="1" y="1145"/>
                      <a:pt x="29" y="1173"/>
                    </a:cubicBezTo>
                    <a:lnTo>
                      <a:pt x="57" y="1202"/>
                    </a:lnTo>
                    <a:cubicBezTo>
                      <a:pt x="85" y="1202"/>
                      <a:pt x="85" y="1202"/>
                      <a:pt x="85" y="1173"/>
                    </a:cubicBezTo>
                    <a:lnTo>
                      <a:pt x="708" y="763"/>
                    </a:lnTo>
                    <a:cubicBezTo>
                      <a:pt x="708" y="735"/>
                      <a:pt x="736" y="735"/>
                      <a:pt x="736" y="699"/>
                    </a:cubicBezTo>
                    <a:cubicBezTo>
                      <a:pt x="736" y="699"/>
                      <a:pt x="736" y="671"/>
                      <a:pt x="708" y="671"/>
                    </a:cubicBezTo>
                    <a:lnTo>
                      <a:pt x="121" y="27"/>
                    </a:lnTo>
                    <a:cubicBezTo>
                      <a:pt x="103" y="10"/>
                      <a:pt x="87" y="1"/>
                      <a:pt x="7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3" name="Google Shape;2363;g34fee0a54b2_7_462"/>
              <p:cNvSpPr/>
              <p:nvPr/>
            </p:nvSpPr>
            <p:spPr>
              <a:xfrm>
                <a:off x="3673221" y="2034537"/>
                <a:ext cx="24936" cy="40670"/>
              </a:xfrm>
              <a:custGeom>
                <a:avLst/>
                <a:gdLst/>
                <a:ahLst/>
                <a:cxnLst/>
                <a:rect l="l" t="t" r="r" b="b"/>
                <a:pathLst>
                  <a:path w="737" h="1202" extrusionOk="0">
                    <a:moveTo>
                      <a:pt x="72" y="1"/>
                    </a:moveTo>
                    <a:cubicBezTo>
                      <a:pt x="57" y="1"/>
                      <a:pt x="43" y="10"/>
                      <a:pt x="29" y="27"/>
                    </a:cubicBezTo>
                    <a:cubicBezTo>
                      <a:pt x="1" y="56"/>
                      <a:pt x="1" y="84"/>
                      <a:pt x="29" y="112"/>
                    </a:cubicBezTo>
                    <a:lnTo>
                      <a:pt x="588" y="699"/>
                    </a:lnTo>
                    <a:lnTo>
                      <a:pt x="29" y="1088"/>
                    </a:lnTo>
                    <a:cubicBezTo>
                      <a:pt x="1" y="1117"/>
                      <a:pt x="1" y="1145"/>
                      <a:pt x="29" y="1173"/>
                    </a:cubicBezTo>
                    <a:lnTo>
                      <a:pt x="57" y="1202"/>
                    </a:lnTo>
                    <a:cubicBezTo>
                      <a:pt x="86" y="1202"/>
                      <a:pt x="86" y="1202"/>
                      <a:pt x="86" y="1173"/>
                    </a:cubicBezTo>
                    <a:lnTo>
                      <a:pt x="708" y="763"/>
                    </a:lnTo>
                    <a:cubicBezTo>
                      <a:pt x="708" y="735"/>
                      <a:pt x="737" y="735"/>
                      <a:pt x="737" y="699"/>
                    </a:cubicBezTo>
                    <a:cubicBezTo>
                      <a:pt x="737" y="699"/>
                      <a:pt x="737" y="671"/>
                      <a:pt x="708" y="671"/>
                    </a:cubicBezTo>
                    <a:lnTo>
                      <a:pt x="114" y="27"/>
                    </a:lnTo>
                    <a:cubicBezTo>
                      <a:pt x="100" y="10"/>
                      <a:pt x="86" y="1"/>
                      <a:pt x="7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4" name="Google Shape;2364;g34fee0a54b2_7_462"/>
              <p:cNvSpPr/>
              <p:nvPr/>
            </p:nvSpPr>
            <p:spPr>
              <a:xfrm>
                <a:off x="3706989" y="2034233"/>
                <a:ext cx="26121" cy="38098"/>
              </a:xfrm>
              <a:custGeom>
                <a:avLst/>
                <a:gdLst/>
                <a:ahLst/>
                <a:cxnLst/>
                <a:rect l="l" t="t" r="r" b="b"/>
                <a:pathLst>
                  <a:path w="772" h="1126" extrusionOk="0">
                    <a:moveTo>
                      <a:pt x="389" y="121"/>
                    </a:moveTo>
                    <a:cubicBezTo>
                      <a:pt x="531" y="121"/>
                      <a:pt x="651" y="326"/>
                      <a:pt x="651" y="567"/>
                    </a:cubicBezTo>
                    <a:cubicBezTo>
                      <a:pt x="651" y="800"/>
                      <a:pt x="531" y="1006"/>
                      <a:pt x="389" y="1006"/>
                    </a:cubicBezTo>
                    <a:cubicBezTo>
                      <a:pt x="241" y="1006"/>
                      <a:pt x="121" y="800"/>
                      <a:pt x="121" y="567"/>
                    </a:cubicBezTo>
                    <a:cubicBezTo>
                      <a:pt x="121" y="326"/>
                      <a:pt x="241" y="121"/>
                      <a:pt x="389" y="121"/>
                    </a:cubicBezTo>
                    <a:close/>
                    <a:moveTo>
                      <a:pt x="389" y="1"/>
                    </a:moveTo>
                    <a:cubicBezTo>
                      <a:pt x="177" y="1"/>
                      <a:pt x="0" y="270"/>
                      <a:pt x="0" y="567"/>
                    </a:cubicBezTo>
                    <a:cubicBezTo>
                      <a:pt x="0" y="885"/>
                      <a:pt x="177" y="1126"/>
                      <a:pt x="389" y="1126"/>
                    </a:cubicBezTo>
                    <a:cubicBezTo>
                      <a:pt x="595" y="1126"/>
                      <a:pt x="771" y="885"/>
                      <a:pt x="771" y="567"/>
                    </a:cubicBezTo>
                    <a:cubicBezTo>
                      <a:pt x="771" y="270"/>
                      <a:pt x="595" y="1"/>
                      <a:pt x="38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5" name="Google Shape;2365;g34fee0a54b2_7_462"/>
              <p:cNvSpPr/>
              <p:nvPr/>
            </p:nvSpPr>
            <p:spPr>
              <a:xfrm>
                <a:off x="3753885" y="2037346"/>
                <a:ext cx="4128" cy="37861"/>
              </a:xfrm>
              <a:custGeom>
                <a:avLst/>
                <a:gdLst/>
                <a:ahLst/>
                <a:cxnLst/>
                <a:rect l="l" t="t" r="r" b="b"/>
                <a:pathLst>
                  <a:path w="122" h="1119" extrusionOk="0">
                    <a:moveTo>
                      <a:pt x="65" y="1"/>
                    </a:moveTo>
                    <a:cubicBezTo>
                      <a:pt x="29" y="1"/>
                      <a:pt x="1" y="29"/>
                      <a:pt x="1" y="58"/>
                    </a:cubicBezTo>
                    <a:lnTo>
                      <a:pt x="1" y="1062"/>
                    </a:lnTo>
                    <a:cubicBezTo>
                      <a:pt x="1" y="1090"/>
                      <a:pt x="29" y="1119"/>
                      <a:pt x="65" y="1119"/>
                    </a:cubicBezTo>
                    <a:cubicBezTo>
                      <a:pt x="93" y="1119"/>
                      <a:pt x="121" y="1090"/>
                      <a:pt x="121" y="1062"/>
                    </a:cubicBezTo>
                    <a:lnTo>
                      <a:pt x="121" y="58"/>
                    </a:lnTo>
                    <a:cubicBezTo>
                      <a:pt x="121" y="29"/>
                      <a:pt x="93" y="1"/>
                      <a:pt x="6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6" name="Google Shape;2366;g34fee0a54b2_7_462"/>
              <p:cNvSpPr/>
              <p:nvPr/>
            </p:nvSpPr>
            <p:spPr>
              <a:xfrm>
                <a:off x="3771852" y="2041440"/>
                <a:ext cx="20132" cy="31873"/>
              </a:xfrm>
              <a:custGeom>
                <a:avLst/>
                <a:gdLst/>
                <a:ahLst/>
                <a:cxnLst/>
                <a:rect l="l" t="t" r="r" b="b"/>
                <a:pathLst>
                  <a:path w="595" h="942" extrusionOk="0">
                    <a:moveTo>
                      <a:pt x="0" y="0"/>
                    </a:moveTo>
                    <a:lnTo>
                      <a:pt x="0" y="941"/>
                    </a:lnTo>
                    <a:lnTo>
                      <a:pt x="595" y="941"/>
                    </a:lnTo>
                    <a:lnTo>
                      <a:pt x="59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7" name="Google Shape;2367;g34fee0a54b2_7_462"/>
              <p:cNvSpPr/>
              <p:nvPr/>
            </p:nvSpPr>
            <p:spPr>
              <a:xfrm>
                <a:off x="3803929" y="2039274"/>
                <a:ext cx="32820" cy="35933"/>
              </a:xfrm>
              <a:custGeom>
                <a:avLst/>
                <a:gdLst/>
                <a:ahLst/>
                <a:cxnLst/>
                <a:rect l="l" t="t" r="r" b="b"/>
                <a:pathLst>
                  <a:path w="970" h="1062" extrusionOk="0">
                    <a:moveTo>
                      <a:pt x="849" y="121"/>
                    </a:moveTo>
                    <a:lnTo>
                      <a:pt x="849" y="948"/>
                    </a:lnTo>
                    <a:lnTo>
                      <a:pt x="114" y="948"/>
                    </a:lnTo>
                    <a:lnTo>
                      <a:pt x="114" y="121"/>
                    </a:lnTo>
                    <a:close/>
                    <a:moveTo>
                      <a:pt x="57" y="1"/>
                    </a:moveTo>
                    <a:cubicBezTo>
                      <a:pt x="29" y="1"/>
                      <a:pt x="0" y="29"/>
                      <a:pt x="0" y="64"/>
                    </a:cubicBezTo>
                    <a:lnTo>
                      <a:pt x="0" y="1005"/>
                    </a:lnTo>
                    <a:cubicBezTo>
                      <a:pt x="0" y="1033"/>
                      <a:pt x="29" y="1062"/>
                      <a:pt x="57" y="1062"/>
                    </a:cubicBezTo>
                    <a:lnTo>
                      <a:pt x="913" y="1062"/>
                    </a:lnTo>
                    <a:cubicBezTo>
                      <a:pt x="941" y="1062"/>
                      <a:pt x="970" y="1033"/>
                      <a:pt x="970" y="1005"/>
                    </a:cubicBezTo>
                    <a:lnTo>
                      <a:pt x="970" y="64"/>
                    </a:lnTo>
                    <a:cubicBezTo>
                      <a:pt x="970" y="29"/>
                      <a:pt x="941" y="1"/>
                      <a:pt x="91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8" name="Google Shape;2368;g34fee0a54b2_7_462"/>
              <p:cNvSpPr/>
              <p:nvPr/>
            </p:nvSpPr>
            <p:spPr>
              <a:xfrm>
                <a:off x="3847746" y="2041440"/>
                <a:ext cx="32820" cy="31873"/>
              </a:xfrm>
              <a:custGeom>
                <a:avLst/>
                <a:gdLst/>
                <a:ahLst/>
                <a:cxnLst/>
                <a:rect l="l" t="t" r="r" b="b"/>
                <a:pathLst>
                  <a:path w="970" h="942" extrusionOk="0">
                    <a:moveTo>
                      <a:pt x="0" y="0"/>
                    </a:moveTo>
                    <a:lnTo>
                      <a:pt x="0" y="941"/>
                    </a:lnTo>
                    <a:lnTo>
                      <a:pt x="969" y="941"/>
                    </a:lnTo>
                    <a:lnTo>
                      <a:pt x="96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9" name="Google Shape;2369;g34fee0a54b2_7_462"/>
              <p:cNvSpPr/>
              <p:nvPr/>
            </p:nvSpPr>
            <p:spPr>
              <a:xfrm>
                <a:off x="3892477" y="2026924"/>
                <a:ext cx="25173" cy="64320"/>
              </a:xfrm>
              <a:custGeom>
                <a:avLst/>
                <a:gdLst/>
                <a:ahLst/>
                <a:cxnLst/>
                <a:rect l="l" t="t" r="r" b="b"/>
                <a:pathLst>
                  <a:path w="744" h="1901" extrusionOk="0">
                    <a:moveTo>
                      <a:pt x="349" y="0"/>
                    </a:moveTo>
                    <a:cubicBezTo>
                      <a:pt x="332" y="0"/>
                      <a:pt x="315" y="4"/>
                      <a:pt x="298" y="12"/>
                    </a:cubicBezTo>
                    <a:cubicBezTo>
                      <a:pt x="270" y="12"/>
                      <a:pt x="241" y="40"/>
                      <a:pt x="241" y="75"/>
                    </a:cubicBezTo>
                    <a:cubicBezTo>
                      <a:pt x="270" y="104"/>
                      <a:pt x="298" y="132"/>
                      <a:pt x="326" y="132"/>
                    </a:cubicBezTo>
                    <a:cubicBezTo>
                      <a:pt x="336" y="123"/>
                      <a:pt x="346" y="120"/>
                      <a:pt x="357" y="120"/>
                    </a:cubicBezTo>
                    <a:cubicBezTo>
                      <a:pt x="377" y="120"/>
                      <a:pt x="399" y="132"/>
                      <a:pt x="418" y="132"/>
                    </a:cubicBezTo>
                    <a:cubicBezTo>
                      <a:pt x="447" y="160"/>
                      <a:pt x="475" y="252"/>
                      <a:pt x="503" y="309"/>
                    </a:cubicBezTo>
                    <a:cubicBezTo>
                      <a:pt x="503" y="366"/>
                      <a:pt x="475" y="429"/>
                      <a:pt x="475" y="514"/>
                    </a:cubicBezTo>
                    <a:cubicBezTo>
                      <a:pt x="475" y="542"/>
                      <a:pt x="447" y="606"/>
                      <a:pt x="447" y="663"/>
                    </a:cubicBezTo>
                    <a:cubicBezTo>
                      <a:pt x="447" y="783"/>
                      <a:pt x="475" y="868"/>
                      <a:pt x="532" y="960"/>
                    </a:cubicBezTo>
                    <a:cubicBezTo>
                      <a:pt x="503" y="988"/>
                      <a:pt x="475" y="1016"/>
                      <a:pt x="447" y="1045"/>
                    </a:cubicBezTo>
                    <a:lnTo>
                      <a:pt x="447" y="1278"/>
                    </a:lnTo>
                    <a:lnTo>
                      <a:pt x="447" y="1313"/>
                    </a:lnTo>
                    <a:cubicBezTo>
                      <a:pt x="475" y="1455"/>
                      <a:pt x="447" y="1575"/>
                      <a:pt x="390" y="1667"/>
                    </a:cubicBezTo>
                    <a:cubicBezTo>
                      <a:pt x="344" y="1728"/>
                      <a:pt x="273" y="1775"/>
                      <a:pt x="202" y="1775"/>
                    </a:cubicBezTo>
                    <a:cubicBezTo>
                      <a:pt x="174" y="1775"/>
                      <a:pt x="147" y="1768"/>
                      <a:pt x="121" y="1752"/>
                    </a:cubicBezTo>
                    <a:cubicBezTo>
                      <a:pt x="107" y="1738"/>
                      <a:pt x="93" y="1731"/>
                      <a:pt x="79" y="1731"/>
                    </a:cubicBezTo>
                    <a:cubicBezTo>
                      <a:pt x="65" y="1731"/>
                      <a:pt x="50" y="1738"/>
                      <a:pt x="36" y="1752"/>
                    </a:cubicBezTo>
                    <a:cubicBezTo>
                      <a:pt x="1" y="1780"/>
                      <a:pt x="36" y="1809"/>
                      <a:pt x="65" y="1844"/>
                    </a:cubicBezTo>
                    <a:cubicBezTo>
                      <a:pt x="93" y="1872"/>
                      <a:pt x="150" y="1901"/>
                      <a:pt x="213" y="1901"/>
                    </a:cubicBezTo>
                    <a:cubicBezTo>
                      <a:pt x="326" y="1901"/>
                      <a:pt x="447" y="1809"/>
                      <a:pt x="503" y="1724"/>
                    </a:cubicBezTo>
                    <a:cubicBezTo>
                      <a:pt x="567" y="1604"/>
                      <a:pt x="595" y="1455"/>
                      <a:pt x="567" y="1278"/>
                    </a:cubicBezTo>
                    <a:lnTo>
                      <a:pt x="567" y="1250"/>
                    </a:lnTo>
                    <a:lnTo>
                      <a:pt x="567" y="1101"/>
                    </a:lnTo>
                    <a:cubicBezTo>
                      <a:pt x="567" y="1073"/>
                      <a:pt x="595" y="1045"/>
                      <a:pt x="623" y="1045"/>
                    </a:cubicBezTo>
                    <a:cubicBezTo>
                      <a:pt x="623" y="1016"/>
                      <a:pt x="652" y="1016"/>
                      <a:pt x="652" y="1016"/>
                    </a:cubicBezTo>
                    <a:cubicBezTo>
                      <a:pt x="660" y="1025"/>
                      <a:pt x="668" y="1028"/>
                      <a:pt x="677" y="1028"/>
                    </a:cubicBezTo>
                    <a:cubicBezTo>
                      <a:pt x="697" y="1028"/>
                      <a:pt x="719" y="1008"/>
                      <a:pt x="744" y="988"/>
                    </a:cubicBezTo>
                    <a:cubicBezTo>
                      <a:pt x="744" y="960"/>
                      <a:pt x="744" y="924"/>
                      <a:pt x="708" y="924"/>
                    </a:cubicBezTo>
                    <a:cubicBezTo>
                      <a:pt x="680" y="924"/>
                      <a:pt x="680" y="896"/>
                      <a:pt x="680" y="896"/>
                    </a:cubicBezTo>
                    <a:cubicBezTo>
                      <a:pt x="595" y="896"/>
                      <a:pt x="567" y="783"/>
                      <a:pt x="567" y="663"/>
                    </a:cubicBezTo>
                    <a:cubicBezTo>
                      <a:pt x="567" y="634"/>
                      <a:pt x="567" y="571"/>
                      <a:pt x="595" y="514"/>
                    </a:cubicBezTo>
                    <a:cubicBezTo>
                      <a:pt x="595" y="458"/>
                      <a:pt x="623" y="366"/>
                      <a:pt x="623" y="281"/>
                    </a:cubicBezTo>
                    <a:cubicBezTo>
                      <a:pt x="595" y="189"/>
                      <a:pt x="532" y="104"/>
                      <a:pt x="475" y="40"/>
                    </a:cubicBezTo>
                    <a:cubicBezTo>
                      <a:pt x="435" y="20"/>
                      <a:pt x="391" y="0"/>
                      <a:pt x="34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0" name="Google Shape;2370;g34fee0a54b2_7_462"/>
              <p:cNvSpPr/>
              <p:nvPr/>
            </p:nvSpPr>
            <p:spPr>
              <a:xfrm>
                <a:off x="3928411" y="2028278"/>
                <a:ext cx="11030" cy="59854"/>
              </a:xfrm>
              <a:custGeom>
                <a:avLst/>
                <a:gdLst/>
                <a:ahLst/>
                <a:cxnLst/>
                <a:rect l="l" t="t" r="r" b="b"/>
                <a:pathLst>
                  <a:path w="326" h="1769" extrusionOk="0">
                    <a:moveTo>
                      <a:pt x="35" y="0"/>
                    </a:moveTo>
                    <a:cubicBezTo>
                      <a:pt x="0" y="35"/>
                      <a:pt x="0" y="64"/>
                      <a:pt x="0" y="92"/>
                    </a:cubicBezTo>
                    <a:cubicBezTo>
                      <a:pt x="212" y="594"/>
                      <a:pt x="212" y="1182"/>
                      <a:pt x="0" y="1684"/>
                    </a:cubicBezTo>
                    <a:cubicBezTo>
                      <a:pt x="0" y="1712"/>
                      <a:pt x="0" y="1769"/>
                      <a:pt x="35" y="1769"/>
                    </a:cubicBezTo>
                    <a:lnTo>
                      <a:pt x="64" y="1769"/>
                    </a:lnTo>
                    <a:cubicBezTo>
                      <a:pt x="92" y="1769"/>
                      <a:pt x="120" y="1769"/>
                      <a:pt x="120" y="1740"/>
                    </a:cubicBezTo>
                    <a:cubicBezTo>
                      <a:pt x="326" y="1210"/>
                      <a:pt x="326" y="594"/>
                      <a:pt x="120" y="64"/>
                    </a:cubicBezTo>
                    <a:cubicBezTo>
                      <a:pt x="92" y="35"/>
                      <a:pt x="64" y="0"/>
                      <a:pt x="3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1" name="Google Shape;2371;g34fee0a54b2_7_462"/>
              <p:cNvSpPr/>
              <p:nvPr/>
            </p:nvSpPr>
            <p:spPr>
              <a:xfrm>
                <a:off x="3941573" y="2027296"/>
                <a:ext cx="14854" cy="68990"/>
              </a:xfrm>
              <a:custGeom>
                <a:avLst/>
                <a:gdLst/>
                <a:ahLst/>
                <a:cxnLst/>
                <a:rect l="l" t="t" r="r" b="b"/>
                <a:pathLst>
                  <a:path w="439" h="2039" extrusionOk="0">
                    <a:moveTo>
                      <a:pt x="85" y="1"/>
                    </a:moveTo>
                    <a:cubicBezTo>
                      <a:pt x="57" y="29"/>
                      <a:pt x="28" y="64"/>
                      <a:pt x="57" y="93"/>
                    </a:cubicBezTo>
                    <a:cubicBezTo>
                      <a:pt x="319" y="680"/>
                      <a:pt x="290" y="1387"/>
                      <a:pt x="0" y="1946"/>
                    </a:cubicBezTo>
                    <a:cubicBezTo>
                      <a:pt x="0" y="1975"/>
                      <a:pt x="0" y="2038"/>
                      <a:pt x="28" y="2038"/>
                    </a:cubicBezTo>
                    <a:lnTo>
                      <a:pt x="57" y="2038"/>
                    </a:lnTo>
                    <a:cubicBezTo>
                      <a:pt x="85" y="2038"/>
                      <a:pt x="85" y="2038"/>
                      <a:pt x="113" y="2010"/>
                    </a:cubicBezTo>
                    <a:cubicBezTo>
                      <a:pt x="439" y="1416"/>
                      <a:pt x="439" y="652"/>
                      <a:pt x="142" y="29"/>
                    </a:cubicBezTo>
                    <a:cubicBezTo>
                      <a:pt x="142" y="1"/>
                      <a:pt x="113" y="1"/>
                      <a:pt x="8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2" name="Google Shape;2372;g34fee0a54b2_7_462"/>
              <p:cNvSpPr/>
              <p:nvPr/>
            </p:nvSpPr>
            <p:spPr>
              <a:xfrm>
                <a:off x="3622264" y="2026924"/>
                <a:ext cx="24903" cy="64320"/>
              </a:xfrm>
              <a:custGeom>
                <a:avLst/>
                <a:gdLst/>
                <a:ahLst/>
                <a:cxnLst/>
                <a:rect l="l" t="t" r="r" b="b"/>
                <a:pathLst>
                  <a:path w="736" h="1901" extrusionOk="0">
                    <a:moveTo>
                      <a:pt x="417" y="0"/>
                    </a:moveTo>
                    <a:cubicBezTo>
                      <a:pt x="367" y="0"/>
                      <a:pt x="309" y="20"/>
                      <a:pt x="269" y="40"/>
                    </a:cubicBezTo>
                    <a:cubicBezTo>
                      <a:pt x="205" y="104"/>
                      <a:pt x="149" y="189"/>
                      <a:pt x="149" y="281"/>
                    </a:cubicBezTo>
                    <a:cubicBezTo>
                      <a:pt x="120" y="366"/>
                      <a:pt x="149" y="458"/>
                      <a:pt x="149" y="514"/>
                    </a:cubicBezTo>
                    <a:cubicBezTo>
                      <a:pt x="177" y="571"/>
                      <a:pt x="177" y="634"/>
                      <a:pt x="177" y="663"/>
                    </a:cubicBezTo>
                    <a:cubicBezTo>
                      <a:pt x="177" y="783"/>
                      <a:pt x="149" y="896"/>
                      <a:pt x="64" y="896"/>
                    </a:cubicBezTo>
                    <a:lnTo>
                      <a:pt x="64" y="924"/>
                    </a:lnTo>
                    <a:cubicBezTo>
                      <a:pt x="28" y="924"/>
                      <a:pt x="0" y="960"/>
                      <a:pt x="0" y="988"/>
                    </a:cubicBezTo>
                    <a:cubicBezTo>
                      <a:pt x="20" y="1008"/>
                      <a:pt x="44" y="1028"/>
                      <a:pt x="66" y="1028"/>
                    </a:cubicBezTo>
                    <a:cubicBezTo>
                      <a:pt x="75" y="1028"/>
                      <a:pt x="84" y="1025"/>
                      <a:pt x="92" y="1016"/>
                    </a:cubicBezTo>
                    <a:cubicBezTo>
                      <a:pt x="120" y="1016"/>
                      <a:pt x="120" y="1016"/>
                      <a:pt x="120" y="1045"/>
                    </a:cubicBezTo>
                    <a:cubicBezTo>
                      <a:pt x="149" y="1045"/>
                      <a:pt x="177" y="1073"/>
                      <a:pt x="177" y="1101"/>
                    </a:cubicBezTo>
                    <a:cubicBezTo>
                      <a:pt x="205" y="1137"/>
                      <a:pt x="177" y="1193"/>
                      <a:pt x="177" y="1250"/>
                    </a:cubicBezTo>
                    <a:lnTo>
                      <a:pt x="177" y="1278"/>
                    </a:lnTo>
                    <a:cubicBezTo>
                      <a:pt x="149" y="1455"/>
                      <a:pt x="177" y="1604"/>
                      <a:pt x="269" y="1724"/>
                    </a:cubicBezTo>
                    <a:cubicBezTo>
                      <a:pt x="325" y="1809"/>
                      <a:pt x="446" y="1901"/>
                      <a:pt x="559" y="1901"/>
                    </a:cubicBezTo>
                    <a:cubicBezTo>
                      <a:pt x="594" y="1901"/>
                      <a:pt x="651" y="1872"/>
                      <a:pt x="707" y="1844"/>
                    </a:cubicBezTo>
                    <a:cubicBezTo>
                      <a:pt x="736" y="1809"/>
                      <a:pt x="736" y="1780"/>
                      <a:pt x="707" y="1752"/>
                    </a:cubicBezTo>
                    <a:cubicBezTo>
                      <a:pt x="707" y="1738"/>
                      <a:pt x="693" y="1731"/>
                      <a:pt x="676" y="1731"/>
                    </a:cubicBezTo>
                    <a:cubicBezTo>
                      <a:pt x="658" y="1731"/>
                      <a:pt x="637" y="1738"/>
                      <a:pt x="623" y="1752"/>
                    </a:cubicBezTo>
                    <a:cubicBezTo>
                      <a:pt x="597" y="1768"/>
                      <a:pt x="570" y="1775"/>
                      <a:pt x="542" y="1775"/>
                    </a:cubicBezTo>
                    <a:cubicBezTo>
                      <a:pt x="471" y="1775"/>
                      <a:pt x="400" y="1728"/>
                      <a:pt x="354" y="1667"/>
                    </a:cubicBezTo>
                    <a:cubicBezTo>
                      <a:pt x="297" y="1575"/>
                      <a:pt x="269" y="1455"/>
                      <a:pt x="297" y="1313"/>
                    </a:cubicBezTo>
                    <a:lnTo>
                      <a:pt x="297" y="1278"/>
                    </a:lnTo>
                    <a:cubicBezTo>
                      <a:pt x="297" y="1193"/>
                      <a:pt x="325" y="1137"/>
                      <a:pt x="297" y="1045"/>
                    </a:cubicBezTo>
                    <a:cubicBezTo>
                      <a:pt x="269" y="1016"/>
                      <a:pt x="241" y="988"/>
                      <a:pt x="205" y="960"/>
                    </a:cubicBezTo>
                    <a:cubicBezTo>
                      <a:pt x="269" y="868"/>
                      <a:pt x="297" y="783"/>
                      <a:pt x="297" y="663"/>
                    </a:cubicBezTo>
                    <a:cubicBezTo>
                      <a:pt x="297" y="606"/>
                      <a:pt x="297" y="542"/>
                      <a:pt x="269" y="514"/>
                    </a:cubicBezTo>
                    <a:cubicBezTo>
                      <a:pt x="269" y="429"/>
                      <a:pt x="241" y="366"/>
                      <a:pt x="269" y="309"/>
                    </a:cubicBezTo>
                    <a:cubicBezTo>
                      <a:pt x="269" y="252"/>
                      <a:pt x="297" y="160"/>
                      <a:pt x="354" y="132"/>
                    </a:cubicBezTo>
                    <a:cubicBezTo>
                      <a:pt x="373" y="132"/>
                      <a:pt x="395" y="120"/>
                      <a:pt x="416" y="120"/>
                    </a:cubicBezTo>
                    <a:cubicBezTo>
                      <a:pt x="426" y="120"/>
                      <a:pt x="436" y="123"/>
                      <a:pt x="446" y="132"/>
                    </a:cubicBezTo>
                    <a:cubicBezTo>
                      <a:pt x="474" y="132"/>
                      <a:pt x="502" y="104"/>
                      <a:pt x="502" y="75"/>
                    </a:cubicBezTo>
                    <a:cubicBezTo>
                      <a:pt x="502" y="40"/>
                      <a:pt x="502" y="12"/>
                      <a:pt x="474" y="12"/>
                    </a:cubicBezTo>
                    <a:cubicBezTo>
                      <a:pt x="457" y="4"/>
                      <a:pt x="438" y="0"/>
                      <a:pt x="41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3" name="Google Shape;2373;g34fee0a54b2_7_462"/>
              <p:cNvSpPr/>
              <p:nvPr/>
            </p:nvSpPr>
            <p:spPr>
              <a:xfrm>
                <a:off x="3600474" y="2028278"/>
                <a:ext cx="11978" cy="59854"/>
              </a:xfrm>
              <a:custGeom>
                <a:avLst/>
                <a:gdLst/>
                <a:ahLst/>
                <a:cxnLst/>
                <a:rect l="l" t="t" r="r" b="b"/>
                <a:pathLst>
                  <a:path w="354" h="1769" extrusionOk="0">
                    <a:moveTo>
                      <a:pt x="290" y="0"/>
                    </a:moveTo>
                    <a:cubicBezTo>
                      <a:pt x="262" y="0"/>
                      <a:pt x="234" y="35"/>
                      <a:pt x="234" y="64"/>
                    </a:cubicBezTo>
                    <a:cubicBezTo>
                      <a:pt x="0" y="594"/>
                      <a:pt x="0" y="1210"/>
                      <a:pt x="205" y="1740"/>
                    </a:cubicBezTo>
                    <a:cubicBezTo>
                      <a:pt x="234" y="1769"/>
                      <a:pt x="234" y="1769"/>
                      <a:pt x="262" y="1769"/>
                    </a:cubicBezTo>
                    <a:lnTo>
                      <a:pt x="290" y="1769"/>
                    </a:lnTo>
                    <a:cubicBezTo>
                      <a:pt x="319" y="1769"/>
                      <a:pt x="319" y="1712"/>
                      <a:pt x="319" y="1684"/>
                    </a:cubicBezTo>
                    <a:cubicBezTo>
                      <a:pt x="113" y="1182"/>
                      <a:pt x="113" y="594"/>
                      <a:pt x="319" y="92"/>
                    </a:cubicBezTo>
                    <a:cubicBezTo>
                      <a:pt x="354" y="64"/>
                      <a:pt x="319" y="35"/>
                      <a:pt x="29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4" name="Google Shape;2374;g34fee0a54b2_7_462"/>
              <p:cNvSpPr/>
              <p:nvPr/>
            </p:nvSpPr>
            <p:spPr>
              <a:xfrm>
                <a:off x="3583454" y="2027296"/>
                <a:ext cx="14887" cy="6899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2039" extrusionOk="0">
                    <a:moveTo>
                      <a:pt x="355" y="1"/>
                    </a:moveTo>
                    <a:cubicBezTo>
                      <a:pt x="326" y="1"/>
                      <a:pt x="291" y="1"/>
                      <a:pt x="291" y="29"/>
                    </a:cubicBezTo>
                    <a:cubicBezTo>
                      <a:pt x="1" y="652"/>
                      <a:pt x="29" y="1416"/>
                      <a:pt x="326" y="2010"/>
                    </a:cubicBezTo>
                    <a:cubicBezTo>
                      <a:pt x="355" y="2038"/>
                      <a:pt x="355" y="2038"/>
                      <a:pt x="383" y="2038"/>
                    </a:cubicBezTo>
                    <a:lnTo>
                      <a:pt x="411" y="2038"/>
                    </a:lnTo>
                    <a:cubicBezTo>
                      <a:pt x="440" y="2038"/>
                      <a:pt x="440" y="1975"/>
                      <a:pt x="440" y="1946"/>
                    </a:cubicBezTo>
                    <a:cubicBezTo>
                      <a:pt x="150" y="1387"/>
                      <a:pt x="114" y="680"/>
                      <a:pt x="383" y="93"/>
                    </a:cubicBezTo>
                    <a:cubicBezTo>
                      <a:pt x="411" y="64"/>
                      <a:pt x="383" y="29"/>
                      <a:pt x="35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2375" name="Google Shape;2375;g34fee0a54b2_7_4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0037" y="2399350"/>
            <a:ext cx="4645324" cy="174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6" name="Google Shape;2376;g34fee0a54b2_7_4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" y="720680"/>
            <a:ext cx="4645325" cy="12081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1" name="Google Shape;2381;g34fee0a54b2_7_60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Кога се използва Suspense</a:t>
            </a:r>
            <a:endParaRPr/>
          </a:p>
        </p:txBody>
      </p:sp>
      <p:sp>
        <p:nvSpPr>
          <p:cNvPr id="2382" name="Google Shape;2382;g34fee0a54b2_7_607"/>
          <p:cNvSpPr/>
          <p:nvPr/>
        </p:nvSpPr>
        <p:spPr>
          <a:xfrm>
            <a:off x="568625" y="3744675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83" name="Google Shape;2383;g34fee0a54b2_7_6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6275" y="1268862"/>
            <a:ext cx="5889199" cy="117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4" name="Google Shape;2384;g34fee0a54b2_7_60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75400" y="2691864"/>
            <a:ext cx="5511401" cy="1564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5" name="Google Shape;2385;g34fee0a54b2_7_60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91325" y="2440725"/>
            <a:ext cx="877625" cy="71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0" name="Google Shape;2390;g34fee0a54b2_7_616"/>
          <p:cNvSpPr/>
          <p:nvPr/>
        </p:nvSpPr>
        <p:spPr>
          <a:xfrm rot="-3555123">
            <a:off x="849609" y="685408"/>
            <a:ext cx="1038330" cy="974934"/>
          </a:xfrm>
          <a:custGeom>
            <a:avLst/>
            <a:gdLst/>
            <a:ahLst/>
            <a:cxnLst/>
            <a:rect l="l" t="t" r="r" b="b"/>
            <a:pathLst>
              <a:path w="13414" h="12595" extrusionOk="0">
                <a:moveTo>
                  <a:pt x="6393" y="1"/>
                </a:moveTo>
                <a:cubicBezTo>
                  <a:pt x="6010" y="1"/>
                  <a:pt x="5626" y="38"/>
                  <a:pt x="5242" y="124"/>
                </a:cubicBezTo>
                <a:cubicBezTo>
                  <a:pt x="2766" y="598"/>
                  <a:pt x="354" y="2515"/>
                  <a:pt x="177" y="5048"/>
                </a:cubicBezTo>
                <a:cubicBezTo>
                  <a:pt x="0" y="7821"/>
                  <a:pt x="3063" y="10064"/>
                  <a:pt x="5129" y="11330"/>
                </a:cubicBezTo>
                <a:cubicBezTo>
                  <a:pt x="6309" y="12076"/>
                  <a:pt x="7558" y="12595"/>
                  <a:pt x="8729" y="12595"/>
                </a:cubicBezTo>
                <a:cubicBezTo>
                  <a:pt x="9868" y="12595"/>
                  <a:pt x="10932" y="12105"/>
                  <a:pt x="11786" y="10856"/>
                </a:cubicBezTo>
                <a:cubicBezTo>
                  <a:pt x="13144" y="8854"/>
                  <a:pt x="13413" y="6137"/>
                  <a:pt x="12409" y="3959"/>
                </a:cubicBezTo>
                <a:cubicBezTo>
                  <a:pt x="11404" y="1751"/>
                  <a:pt x="9169" y="160"/>
                  <a:pt x="6749" y="11"/>
                </a:cubicBezTo>
                <a:cubicBezTo>
                  <a:pt x="6631" y="4"/>
                  <a:pt x="6512" y="1"/>
                  <a:pt x="639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1" name="Google Shape;2391;g34fee0a54b2_7_616"/>
          <p:cNvSpPr txBox="1">
            <a:spLocks noGrp="1"/>
          </p:cNvSpPr>
          <p:nvPr>
            <p:ph type="title"/>
          </p:nvPr>
        </p:nvSpPr>
        <p:spPr>
          <a:xfrm>
            <a:off x="2102538" y="911038"/>
            <a:ext cx="3597900" cy="6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b="0"/>
              <a:t>Интересни факти </a:t>
            </a:r>
            <a:endParaRPr/>
          </a:p>
        </p:txBody>
      </p:sp>
      <p:grpSp>
        <p:nvGrpSpPr>
          <p:cNvPr id="2392" name="Google Shape;2392;g34fee0a54b2_7_616"/>
          <p:cNvGrpSpPr/>
          <p:nvPr/>
        </p:nvGrpSpPr>
        <p:grpSpPr>
          <a:xfrm>
            <a:off x="5670989" y="752436"/>
            <a:ext cx="1834973" cy="3724678"/>
            <a:chOff x="5186401" y="494525"/>
            <a:chExt cx="1834973" cy="3724678"/>
          </a:xfrm>
        </p:grpSpPr>
        <p:sp>
          <p:nvSpPr>
            <p:cNvPr id="2393" name="Google Shape;2393;g34fee0a54b2_7_616"/>
            <p:cNvSpPr/>
            <p:nvPr/>
          </p:nvSpPr>
          <p:spPr>
            <a:xfrm>
              <a:off x="5186401" y="494525"/>
              <a:ext cx="1834973" cy="3724678"/>
            </a:xfrm>
            <a:custGeom>
              <a:avLst/>
              <a:gdLst/>
              <a:ahLst/>
              <a:cxnLst/>
              <a:rect l="l" t="t" r="r" b="b"/>
              <a:pathLst>
                <a:path w="93205" h="189190" extrusionOk="0">
                  <a:moveTo>
                    <a:pt x="2870" y="0"/>
                  </a:moveTo>
                  <a:cubicBezTo>
                    <a:pt x="1280" y="0"/>
                    <a:pt x="0" y="1280"/>
                    <a:pt x="0" y="2914"/>
                  </a:cubicBezTo>
                  <a:lnTo>
                    <a:pt x="0" y="186320"/>
                  </a:lnTo>
                  <a:cubicBezTo>
                    <a:pt x="0" y="187909"/>
                    <a:pt x="1280" y="189190"/>
                    <a:pt x="2870" y="189190"/>
                  </a:cubicBezTo>
                  <a:lnTo>
                    <a:pt x="90334" y="189190"/>
                  </a:lnTo>
                  <a:cubicBezTo>
                    <a:pt x="91924" y="189190"/>
                    <a:pt x="93204" y="187909"/>
                    <a:pt x="93204" y="186320"/>
                  </a:cubicBezTo>
                  <a:lnTo>
                    <a:pt x="93204" y="2914"/>
                  </a:lnTo>
                  <a:cubicBezTo>
                    <a:pt x="93204" y="1280"/>
                    <a:pt x="91924" y="0"/>
                    <a:pt x="903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4" name="Google Shape;2394;g34fee0a54b2_7_616"/>
            <p:cNvSpPr/>
            <p:nvPr/>
          </p:nvSpPr>
          <p:spPr>
            <a:xfrm>
              <a:off x="5890455" y="3969678"/>
              <a:ext cx="458108" cy="154724"/>
            </a:xfrm>
            <a:custGeom>
              <a:avLst/>
              <a:gdLst/>
              <a:ahLst/>
              <a:cxnLst/>
              <a:rect l="l" t="t" r="r" b="b"/>
              <a:pathLst>
                <a:path w="23269" h="7859" extrusionOk="0">
                  <a:moveTo>
                    <a:pt x="796" y="0"/>
                  </a:moveTo>
                  <a:cubicBezTo>
                    <a:pt x="354" y="0"/>
                    <a:pt x="1" y="353"/>
                    <a:pt x="1" y="751"/>
                  </a:cubicBezTo>
                  <a:lnTo>
                    <a:pt x="1" y="7064"/>
                  </a:lnTo>
                  <a:cubicBezTo>
                    <a:pt x="1" y="7506"/>
                    <a:pt x="354" y="7859"/>
                    <a:pt x="796" y="7859"/>
                  </a:cubicBezTo>
                  <a:lnTo>
                    <a:pt x="22474" y="7859"/>
                  </a:lnTo>
                  <a:cubicBezTo>
                    <a:pt x="22916" y="7859"/>
                    <a:pt x="23269" y="7506"/>
                    <a:pt x="23269" y="7064"/>
                  </a:cubicBezTo>
                  <a:lnTo>
                    <a:pt x="23269" y="751"/>
                  </a:lnTo>
                  <a:cubicBezTo>
                    <a:pt x="23269" y="353"/>
                    <a:pt x="22916" y="0"/>
                    <a:pt x="2247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95" name="Google Shape;2395;g34fee0a54b2_7_616"/>
          <p:cNvSpPr/>
          <p:nvPr/>
        </p:nvSpPr>
        <p:spPr>
          <a:xfrm>
            <a:off x="8323225" y="349900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96" name="Google Shape;2396;g34fee0a54b2_7_616"/>
          <p:cNvGrpSpPr/>
          <p:nvPr/>
        </p:nvGrpSpPr>
        <p:grpSpPr>
          <a:xfrm>
            <a:off x="1251672" y="1078671"/>
            <a:ext cx="234195" cy="188409"/>
            <a:chOff x="5151797" y="479071"/>
            <a:chExt cx="234195" cy="188409"/>
          </a:xfrm>
        </p:grpSpPr>
        <p:sp>
          <p:nvSpPr>
            <p:cNvPr id="2397" name="Google Shape;2397;g34fee0a54b2_7_616"/>
            <p:cNvSpPr/>
            <p:nvPr/>
          </p:nvSpPr>
          <p:spPr>
            <a:xfrm>
              <a:off x="5151797" y="479071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1234" y="0"/>
                  </a:moveTo>
                  <a:cubicBezTo>
                    <a:pt x="1175" y="0"/>
                    <a:pt x="1109" y="21"/>
                    <a:pt x="1062" y="68"/>
                  </a:cubicBezTo>
                  <a:lnTo>
                    <a:pt x="1" y="1165"/>
                  </a:lnTo>
                  <a:lnTo>
                    <a:pt x="1062" y="2162"/>
                  </a:lnTo>
                  <a:cubicBezTo>
                    <a:pt x="1118" y="2190"/>
                    <a:pt x="1175" y="2226"/>
                    <a:pt x="1203" y="2226"/>
                  </a:cubicBezTo>
                  <a:cubicBezTo>
                    <a:pt x="1267" y="2226"/>
                    <a:pt x="1324" y="2190"/>
                    <a:pt x="1380" y="2162"/>
                  </a:cubicBezTo>
                  <a:cubicBezTo>
                    <a:pt x="1444" y="2077"/>
                    <a:pt x="1444" y="1929"/>
                    <a:pt x="1352" y="1837"/>
                  </a:cubicBezTo>
                  <a:lnTo>
                    <a:pt x="616" y="1165"/>
                  </a:lnTo>
                  <a:lnTo>
                    <a:pt x="1380" y="365"/>
                  </a:lnTo>
                  <a:cubicBezTo>
                    <a:pt x="1444" y="280"/>
                    <a:pt x="1444" y="132"/>
                    <a:pt x="1352" y="40"/>
                  </a:cubicBezTo>
                  <a:cubicBezTo>
                    <a:pt x="1327" y="14"/>
                    <a:pt x="1282" y="0"/>
                    <a:pt x="123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8" name="Google Shape;2398;g34fee0a54b2_7_616"/>
            <p:cNvSpPr/>
            <p:nvPr/>
          </p:nvSpPr>
          <p:spPr>
            <a:xfrm>
              <a:off x="5261402" y="479071"/>
              <a:ext cx="124590" cy="188409"/>
            </a:xfrm>
            <a:custGeom>
              <a:avLst/>
              <a:gdLst/>
              <a:ahLst/>
              <a:cxnLst/>
              <a:rect l="l" t="t" r="r" b="b"/>
              <a:pathLst>
                <a:path w="1472" h="2226" extrusionOk="0">
                  <a:moveTo>
                    <a:pt x="1240" y="0"/>
                  </a:moveTo>
                  <a:cubicBezTo>
                    <a:pt x="1174" y="0"/>
                    <a:pt x="1108" y="21"/>
                    <a:pt x="1062" y="68"/>
                  </a:cubicBezTo>
                  <a:lnTo>
                    <a:pt x="0" y="1165"/>
                  </a:lnTo>
                  <a:lnTo>
                    <a:pt x="1090" y="2162"/>
                  </a:lnTo>
                  <a:cubicBezTo>
                    <a:pt x="1118" y="2190"/>
                    <a:pt x="1182" y="2226"/>
                    <a:pt x="1210" y="2226"/>
                  </a:cubicBezTo>
                  <a:cubicBezTo>
                    <a:pt x="1267" y="2226"/>
                    <a:pt x="1323" y="2190"/>
                    <a:pt x="1387" y="2162"/>
                  </a:cubicBezTo>
                  <a:cubicBezTo>
                    <a:pt x="1472" y="2077"/>
                    <a:pt x="1444" y="1929"/>
                    <a:pt x="1359" y="1837"/>
                  </a:cubicBezTo>
                  <a:lnTo>
                    <a:pt x="616" y="1165"/>
                  </a:lnTo>
                  <a:lnTo>
                    <a:pt x="1387" y="365"/>
                  </a:lnTo>
                  <a:cubicBezTo>
                    <a:pt x="1472" y="280"/>
                    <a:pt x="1444" y="132"/>
                    <a:pt x="1387" y="40"/>
                  </a:cubicBezTo>
                  <a:cubicBezTo>
                    <a:pt x="1346" y="14"/>
                    <a:pt x="1293" y="0"/>
                    <a:pt x="124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99" name="Google Shape;2399;g34fee0a54b2_7_616"/>
          <p:cNvSpPr/>
          <p:nvPr/>
        </p:nvSpPr>
        <p:spPr>
          <a:xfrm>
            <a:off x="8481250" y="3768475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00" name="Google Shape;2400;g34fee0a54b2_7_616"/>
          <p:cNvPicPr preferRelativeResize="0"/>
          <p:nvPr/>
        </p:nvPicPr>
        <p:blipFill rotWithShape="1">
          <a:blip r:embed="rId3">
            <a:alphaModFix/>
          </a:blip>
          <a:srcRect l="63104" r="5704"/>
          <a:stretch/>
        </p:blipFill>
        <p:spPr>
          <a:xfrm>
            <a:off x="5749850" y="911050"/>
            <a:ext cx="1677250" cy="302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1" name="Google Shape;2401;g34fee0a54b2_7_6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6750" y="2554275"/>
            <a:ext cx="4678700" cy="121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" name="Google Shape;2406;g34fee0a54b2_8_9"/>
          <p:cNvSpPr txBox="1">
            <a:spLocks noGrp="1"/>
          </p:cNvSpPr>
          <p:nvPr>
            <p:ph type="title"/>
          </p:nvPr>
        </p:nvSpPr>
        <p:spPr>
          <a:xfrm>
            <a:off x="68580" y="2293896"/>
            <a:ext cx="5576700" cy="9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4800"/>
              <a:t>React.StrictMode</a:t>
            </a:r>
            <a:endParaRPr sz="4800"/>
          </a:p>
        </p:txBody>
      </p:sp>
      <p:sp>
        <p:nvSpPr>
          <p:cNvPr id="2407" name="Google Shape;2407;g34fee0a54b2_8_9"/>
          <p:cNvSpPr txBox="1">
            <a:spLocks noGrp="1"/>
          </p:cNvSpPr>
          <p:nvPr>
            <p:ph type="title" idx="2"/>
          </p:nvPr>
        </p:nvSpPr>
        <p:spPr>
          <a:xfrm>
            <a:off x="713225" y="1322859"/>
            <a:ext cx="1652100" cy="9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2408" name="Google Shape;2408;g34fee0a54b2_8_9"/>
          <p:cNvSpPr txBox="1">
            <a:spLocks noGrp="1"/>
          </p:cNvSpPr>
          <p:nvPr>
            <p:ph type="subTitle" idx="1"/>
          </p:nvPr>
        </p:nvSpPr>
        <p:spPr>
          <a:xfrm>
            <a:off x="713225" y="3077734"/>
            <a:ext cx="4444500" cy="3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Описание и примери</a:t>
            </a:r>
            <a:endParaRPr/>
          </a:p>
        </p:txBody>
      </p:sp>
      <p:sp>
        <p:nvSpPr>
          <p:cNvPr id="2409" name="Google Shape;2409;g34fee0a54b2_8_9"/>
          <p:cNvSpPr/>
          <p:nvPr/>
        </p:nvSpPr>
        <p:spPr>
          <a:xfrm>
            <a:off x="5294150" y="1012925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10" name="Google Shape;2410;g34fee0a54b2_8_9"/>
          <p:cNvGrpSpPr/>
          <p:nvPr/>
        </p:nvGrpSpPr>
        <p:grpSpPr>
          <a:xfrm>
            <a:off x="4091405" y="4414373"/>
            <a:ext cx="367931" cy="258297"/>
            <a:chOff x="4992850" y="4345375"/>
            <a:chExt cx="619413" cy="638400"/>
          </a:xfrm>
        </p:grpSpPr>
        <p:sp>
          <p:nvSpPr>
            <p:cNvPr id="2411" name="Google Shape;2411;g34fee0a54b2_8_9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2" name="Google Shape;2412;g34fee0a54b2_8_9"/>
            <p:cNvSpPr/>
            <p:nvPr/>
          </p:nvSpPr>
          <p:spPr>
            <a:xfrm rot="10800000">
              <a:off x="5386363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13" name="Google Shape;2413;g34fee0a54b2_8_9"/>
          <p:cNvSpPr/>
          <p:nvPr/>
        </p:nvSpPr>
        <p:spPr>
          <a:xfrm>
            <a:off x="6956400" y="414450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14" name="Google Shape;2414;g34fee0a54b2_8_9"/>
          <p:cNvGrpSpPr/>
          <p:nvPr/>
        </p:nvGrpSpPr>
        <p:grpSpPr>
          <a:xfrm>
            <a:off x="5583357" y="1076322"/>
            <a:ext cx="3381870" cy="3516737"/>
            <a:chOff x="5222815" y="1012953"/>
            <a:chExt cx="3453354" cy="3591072"/>
          </a:xfrm>
        </p:grpSpPr>
        <p:sp>
          <p:nvSpPr>
            <p:cNvPr id="2415" name="Google Shape;2415;g34fee0a54b2_8_9"/>
            <p:cNvSpPr/>
            <p:nvPr/>
          </p:nvSpPr>
          <p:spPr>
            <a:xfrm>
              <a:off x="5222815" y="1012953"/>
              <a:ext cx="3453354" cy="3346964"/>
            </a:xfrm>
            <a:custGeom>
              <a:avLst/>
              <a:gdLst/>
              <a:ahLst/>
              <a:cxnLst/>
              <a:rect l="l" t="t" r="r" b="b"/>
              <a:pathLst>
                <a:path w="34694" h="33626" extrusionOk="0">
                  <a:moveTo>
                    <a:pt x="26961" y="0"/>
                  </a:moveTo>
                  <a:cubicBezTo>
                    <a:pt x="26141" y="0"/>
                    <a:pt x="25322" y="151"/>
                    <a:pt x="24556" y="464"/>
                  </a:cubicBezTo>
                  <a:cubicBezTo>
                    <a:pt x="21698" y="1610"/>
                    <a:pt x="20134" y="4617"/>
                    <a:pt x="17835" y="6683"/>
                  </a:cubicBezTo>
                  <a:cubicBezTo>
                    <a:pt x="14743" y="9484"/>
                    <a:pt x="10676" y="9541"/>
                    <a:pt x="7223" y="11514"/>
                  </a:cubicBezTo>
                  <a:cubicBezTo>
                    <a:pt x="4217" y="13226"/>
                    <a:pt x="1712" y="16000"/>
                    <a:pt x="680" y="19332"/>
                  </a:cubicBezTo>
                  <a:cubicBezTo>
                    <a:pt x="121" y="21065"/>
                    <a:pt x="0" y="23223"/>
                    <a:pt x="382" y="25281"/>
                  </a:cubicBezTo>
                  <a:cubicBezTo>
                    <a:pt x="800" y="27432"/>
                    <a:pt x="1769" y="29441"/>
                    <a:pt x="3361" y="30679"/>
                  </a:cubicBezTo>
                  <a:cubicBezTo>
                    <a:pt x="6075" y="32748"/>
                    <a:pt x="9754" y="33625"/>
                    <a:pt x="13212" y="33625"/>
                  </a:cubicBezTo>
                  <a:cubicBezTo>
                    <a:pt x="14035" y="33625"/>
                    <a:pt x="14846" y="33576"/>
                    <a:pt x="15628" y="33480"/>
                  </a:cubicBezTo>
                  <a:cubicBezTo>
                    <a:pt x="16066" y="33417"/>
                    <a:pt x="16512" y="33360"/>
                    <a:pt x="16922" y="33268"/>
                  </a:cubicBezTo>
                  <a:cubicBezTo>
                    <a:pt x="19455" y="32801"/>
                    <a:pt x="21931" y="31768"/>
                    <a:pt x="23763" y="29971"/>
                  </a:cubicBezTo>
                  <a:cubicBezTo>
                    <a:pt x="25765" y="27998"/>
                    <a:pt x="26798" y="25840"/>
                    <a:pt x="27767" y="23251"/>
                  </a:cubicBezTo>
                  <a:cubicBezTo>
                    <a:pt x="28892" y="20273"/>
                    <a:pt x="30774" y="17676"/>
                    <a:pt x="32217" y="14846"/>
                  </a:cubicBezTo>
                  <a:cubicBezTo>
                    <a:pt x="33667" y="12045"/>
                    <a:pt x="34693" y="8805"/>
                    <a:pt x="33929" y="5742"/>
                  </a:cubicBezTo>
                  <a:cubicBezTo>
                    <a:pt x="33427" y="3768"/>
                    <a:pt x="32160" y="1964"/>
                    <a:pt x="30420" y="938"/>
                  </a:cubicBezTo>
                  <a:cubicBezTo>
                    <a:pt x="29369" y="324"/>
                    <a:pt x="28163" y="0"/>
                    <a:pt x="269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416" name="Google Shape;2416;g34fee0a54b2_8_9"/>
            <p:cNvGrpSpPr/>
            <p:nvPr/>
          </p:nvGrpSpPr>
          <p:grpSpPr>
            <a:xfrm>
              <a:off x="6352274" y="1624269"/>
              <a:ext cx="378942" cy="384502"/>
              <a:chOff x="5033016" y="2415353"/>
              <a:chExt cx="132303" cy="134249"/>
            </a:xfrm>
          </p:grpSpPr>
          <p:sp>
            <p:nvSpPr>
              <p:cNvPr id="2417" name="Google Shape;2417;g34fee0a54b2_8_9"/>
              <p:cNvSpPr/>
              <p:nvPr/>
            </p:nvSpPr>
            <p:spPr>
              <a:xfrm>
                <a:off x="5033016" y="2415353"/>
                <a:ext cx="132303" cy="134249"/>
              </a:xfrm>
              <a:custGeom>
                <a:avLst/>
                <a:gdLst/>
                <a:ahLst/>
                <a:cxnLst/>
                <a:rect l="l" t="t" r="r" b="b"/>
                <a:pathLst>
                  <a:path w="3807" h="3863" extrusionOk="0">
                    <a:moveTo>
                      <a:pt x="1925" y="963"/>
                    </a:moveTo>
                    <a:cubicBezTo>
                      <a:pt x="2394" y="963"/>
                      <a:pt x="2807" y="1326"/>
                      <a:pt x="2858" y="1804"/>
                    </a:cubicBezTo>
                    <a:cubicBezTo>
                      <a:pt x="2922" y="2335"/>
                      <a:pt x="2568" y="2830"/>
                      <a:pt x="2038" y="2922"/>
                    </a:cubicBezTo>
                    <a:cubicBezTo>
                      <a:pt x="2003" y="2926"/>
                      <a:pt x="1968" y="2927"/>
                      <a:pt x="1933" y="2927"/>
                    </a:cubicBezTo>
                    <a:cubicBezTo>
                      <a:pt x="1446" y="2927"/>
                      <a:pt x="1027" y="2562"/>
                      <a:pt x="948" y="2066"/>
                    </a:cubicBezTo>
                    <a:cubicBezTo>
                      <a:pt x="884" y="1535"/>
                      <a:pt x="1238" y="1033"/>
                      <a:pt x="1769" y="976"/>
                    </a:cubicBezTo>
                    <a:cubicBezTo>
                      <a:pt x="1821" y="967"/>
                      <a:pt x="1874" y="963"/>
                      <a:pt x="1925" y="963"/>
                    </a:cubicBezTo>
                    <a:close/>
                    <a:moveTo>
                      <a:pt x="1974" y="0"/>
                    </a:moveTo>
                    <a:lnTo>
                      <a:pt x="1974" y="36"/>
                    </a:lnTo>
                    <a:cubicBezTo>
                      <a:pt x="2009" y="212"/>
                      <a:pt x="1889" y="389"/>
                      <a:pt x="1712" y="389"/>
                    </a:cubicBezTo>
                    <a:cubicBezTo>
                      <a:pt x="1695" y="392"/>
                      <a:pt x="1678" y="393"/>
                      <a:pt x="1661" y="393"/>
                    </a:cubicBezTo>
                    <a:cubicBezTo>
                      <a:pt x="1507" y="393"/>
                      <a:pt x="1384" y="280"/>
                      <a:pt x="1358" y="120"/>
                    </a:cubicBezTo>
                    <a:lnTo>
                      <a:pt x="1358" y="92"/>
                    </a:lnTo>
                    <a:cubicBezTo>
                      <a:pt x="1238" y="120"/>
                      <a:pt x="1125" y="177"/>
                      <a:pt x="1005" y="241"/>
                    </a:cubicBezTo>
                    <a:cubicBezTo>
                      <a:pt x="1033" y="241"/>
                      <a:pt x="1033" y="241"/>
                      <a:pt x="1033" y="269"/>
                    </a:cubicBezTo>
                    <a:cubicBezTo>
                      <a:pt x="1153" y="389"/>
                      <a:pt x="1125" y="594"/>
                      <a:pt x="976" y="708"/>
                    </a:cubicBezTo>
                    <a:cubicBezTo>
                      <a:pt x="923" y="748"/>
                      <a:pt x="854" y="771"/>
                      <a:pt x="783" y="771"/>
                    </a:cubicBezTo>
                    <a:cubicBezTo>
                      <a:pt x="692" y="771"/>
                      <a:pt x="598" y="734"/>
                      <a:pt x="531" y="651"/>
                    </a:cubicBezTo>
                    <a:lnTo>
                      <a:pt x="531" y="623"/>
                    </a:lnTo>
                    <a:cubicBezTo>
                      <a:pt x="446" y="708"/>
                      <a:pt x="354" y="800"/>
                      <a:pt x="297" y="920"/>
                    </a:cubicBezTo>
                    <a:lnTo>
                      <a:pt x="326" y="920"/>
                    </a:lnTo>
                    <a:cubicBezTo>
                      <a:pt x="502" y="976"/>
                      <a:pt x="559" y="1182"/>
                      <a:pt x="502" y="1330"/>
                    </a:cubicBezTo>
                    <a:cubicBezTo>
                      <a:pt x="460" y="1463"/>
                      <a:pt x="349" y="1528"/>
                      <a:pt x="222" y="1528"/>
                    </a:cubicBezTo>
                    <a:cubicBezTo>
                      <a:pt x="180" y="1528"/>
                      <a:pt x="136" y="1521"/>
                      <a:pt x="92" y="1507"/>
                    </a:cubicBezTo>
                    <a:lnTo>
                      <a:pt x="64" y="1507"/>
                    </a:lnTo>
                    <a:cubicBezTo>
                      <a:pt x="28" y="1627"/>
                      <a:pt x="0" y="1741"/>
                      <a:pt x="0" y="1861"/>
                    </a:cubicBezTo>
                    <a:lnTo>
                      <a:pt x="64" y="1861"/>
                    </a:lnTo>
                    <a:cubicBezTo>
                      <a:pt x="78" y="1858"/>
                      <a:pt x="93" y="1856"/>
                      <a:pt x="108" y="1856"/>
                    </a:cubicBezTo>
                    <a:cubicBezTo>
                      <a:pt x="240" y="1856"/>
                      <a:pt x="382" y="1964"/>
                      <a:pt x="382" y="2123"/>
                    </a:cubicBezTo>
                    <a:cubicBezTo>
                      <a:pt x="417" y="2299"/>
                      <a:pt x="297" y="2476"/>
                      <a:pt x="120" y="2476"/>
                    </a:cubicBezTo>
                    <a:lnTo>
                      <a:pt x="92" y="2476"/>
                    </a:lnTo>
                    <a:cubicBezTo>
                      <a:pt x="120" y="2625"/>
                      <a:pt x="177" y="2745"/>
                      <a:pt x="241" y="2830"/>
                    </a:cubicBezTo>
                    <a:lnTo>
                      <a:pt x="269" y="2802"/>
                    </a:lnTo>
                    <a:cubicBezTo>
                      <a:pt x="318" y="2765"/>
                      <a:pt x="385" y="2744"/>
                      <a:pt x="454" y="2744"/>
                    </a:cubicBezTo>
                    <a:cubicBezTo>
                      <a:pt x="546" y="2744"/>
                      <a:pt x="643" y="2781"/>
                      <a:pt x="708" y="2865"/>
                    </a:cubicBezTo>
                    <a:cubicBezTo>
                      <a:pt x="800" y="3007"/>
                      <a:pt x="771" y="3219"/>
                      <a:pt x="651" y="3304"/>
                    </a:cubicBezTo>
                    <a:cubicBezTo>
                      <a:pt x="623" y="3332"/>
                      <a:pt x="623" y="3332"/>
                      <a:pt x="594" y="3332"/>
                    </a:cubicBezTo>
                    <a:cubicBezTo>
                      <a:pt x="708" y="3424"/>
                      <a:pt x="800" y="3509"/>
                      <a:pt x="913" y="3573"/>
                    </a:cubicBezTo>
                    <a:lnTo>
                      <a:pt x="913" y="3537"/>
                    </a:lnTo>
                    <a:cubicBezTo>
                      <a:pt x="959" y="3408"/>
                      <a:pt x="1067" y="3327"/>
                      <a:pt x="1191" y="3327"/>
                    </a:cubicBezTo>
                    <a:cubicBezTo>
                      <a:pt x="1236" y="3327"/>
                      <a:pt x="1283" y="3338"/>
                      <a:pt x="1330" y="3361"/>
                    </a:cubicBezTo>
                    <a:cubicBezTo>
                      <a:pt x="1479" y="3424"/>
                      <a:pt x="1564" y="3601"/>
                      <a:pt x="1507" y="3778"/>
                    </a:cubicBezTo>
                    <a:lnTo>
                      <a:pt x="1479" y="3806"/>
                    </a:lnTo>
                    <a:cubicBezTo>
                      <a:pt x="1592" y="3835"/>
                      <a:pt x="1712" y="3863"/>
                      <a:pt x="1861" y="3863"/>
                    </a:cubicBezTo>
                    <a:cubicBezTo>
                      <a:pt x="1861" y="3835"/>
                      <a:pt x="1832" y="3835"/>
                      <a:pt x="1832" y="3806"/>
                    </a:cubicBezTo>
                    <a:cubicBezTo>
                      <a:pt x="1797" y="3629"/>
                      <a:pt x="1946" y="3481"/>
                      <a:pt x="2094" y="3453"/>
                    </a:cubicBezTo>
                    <a:cubicBezTo>
                      <a:pt x="2112" y="3450"/>
                      <a:pt x="2131" y="3448"/>
                      <a:pt x="2149" y="3448"/>
                    </a:cubicBezTo>
                    <a:cubicBezTo>
                      <a:pt x="2305" y="3448"/>
                      <a:pt x="2448" y="3556"/>
                      <a:pt x="2448" y="3714"/>
                    </a:cubicBezTo>
                    <a:lnTo>
                      <a:pt x="2448" y="3778"/>
                    </a:lnTo>
                    <a:cubicBezTo>
                      <a:pt x="2596" y="3750"/>
                      <a:pt x="2717" y="3686"/>
                      <a:pt x="2802" y="3629"/>
                    </a:cubicBezTo>
                    <a:lnTo>
                      <a:pt x="2773" y="3601"/>
                    </a:lnTo>
                    <a:cubicBezTo>
                      <a:pt x="2681" y="3453"/>
                      <a:pt x="2681" y="3247"/>
                      <a:pt x="2830" y="3155"/>
                    </a:cubicBezTo>
                    <a:cubicBezTo>
                      <a:pt x="2891" y="3109"/>
                      <a:pt x="2957" y="3086"/>
                      <a:pt x="3022" y="3086"/>
                    </a:cubicBezTo>
                    <a:cubicBezTo>
                      <a:pt x="3115" y="3086"/>
                      <a:pt x="3205" y="3132"/>
                      <a:pt x="3276" y="3219"/>
                    </a:cubicBezTo>
                    <a:lnTo>
                      <a:pt x="3304" y="3247"/>
                    </a:lnTo>
                    <a:cubicBezTo>
                      <a:pt x="3389" y="3155"/>
                      <a:pt x="3452" y="3042"/>
                      <a:pt x="3537" y="2950"/>
                    </a:cubicBezTo>
                    <a:cubicBezTo>
                      <a:pt x="3509" y="2950"/>
                      <a:pt x="3509" y="2950"/>
                      <a:pt x="3481" y="2922"/>
                    </a:cubicBezTo>
                    <a:cubicBezTo>
                      <a:pt x="3332" y="2865"/>
                      <a:pt x="3247" y="2688"/>
                      <a:pt x="3304" y="2512"/>
                    </a:cubicBezTo>
                    <a:cubicBezTo>
                      <a:pt x="3348" y="2396"/>
                      <a:pt x="3483" y="2314"/>
                      <a:pt x="3610" y="2314"/>
                    </a:cubicBezTo>
                    <a:cubicBezTo>
                      <a:pt x="3646" y="2314"/>
                      <a:pt x="3681" y="2321"/>
                      <a:pt x="3714" y="2335"/>
                    </a:cubicBezTo>
                    <a:lnTo>
                      <a:pt x="3742" y="2363"/>
                    </a:lnTo>
                    <a:cubicBezTo>
                      <a:pt x="3778" y="2243"/>
                      <a:pt x="3806" y="2123"/>
                      <a:pt x="3806" y="1981"/>
                    </a:cubicBezTo>
                    <a:lnTo>
                      <a:pt x="3806" y="1981"/>
                    </a:lnTo>
                    <a:lnTo>
                      <a:pt x="3778" y="2009"/>
                    </a:lnTo>
                    <a:cubicBezTo>
                      <a:pt x="3601" y="2009"/>
                      <a:pt x="3424" y="1889"/>
                      <a:pt x="3424" y="1712"/>
                    </a:cubicBezTo>
                    <a:cubicBezTo>
                      <a:pt x="3389" y="1535"/>
                      <a:pt x="3509" y="1387"/>
                      <a:pt x="3686" y="1359"/>
                    </a:cubicBezTo>
                    <a:lnTo>
                      <a:pt x="3714" y="1359"/>
                    </a:lnTo>
                    <a:cubicBezTo>
                      <a:pt x="3686" y="1238"/>
                      <a:pt x="3629" y="1125"/>
                      <a:pt x="3566" y="1005"/>
                    </a:cubicBezTo>
                    <a:cubicBezTo>
                      <a:pt x="3566" y="1033"/>
                      <a:pt x="3566" y="1033"/>
                      <a:pt x="3537" y="1033"/>
                    </a:cubicBezTo>
                    <a:cubicBezTo>
                      <a:pt x="3490" y="1084"/>
                      <a:pt x="3424" y="1108"/>
                      <a:pt x="3356" y="1108"/>
                    </a:cubicBezTo>
                    <a:cubicBezTo>
                      <a:pt x="3263" y="1108"/>
                      <a:pt x="3164" y="1062"/>
                      <a:pt x="3099" y="976"/>
                    </a:cubicBezTo>
                    <a:cubicBezTo>
                      <a:pt x="3007" y="856"/>
                      <a:pt x="3035" y="651"/>
                      <a:pt x="3155" y="531"/>
                    </a:cubicBezTo>
                    <a:lnTo>
                      <a:pt x="3184" y="531"/>
                    </a:lnTo>
                    <a:cubicBezTo>
                      <a:pt x="3099" y="446"/>
                      <a:pt x="3007" y="354"/>
                      <a:pt x="2894" y="297"/>
                    </a:cubicBezTo>
                    <a:lnTo>
                      <a:pt x="2894" y="326"/>
                    </a:lnTo>
                    <a:cubicBezTo>
                      <a:pt x="2844" y="442"/>
                      <a:pt x="2725" y="523"/>
                      <a:pt x="2592" y="523"/>
                    </a:cubicBezTo>
                    <a:cubicBezTo>
                      <a:pt x="2554" y="523"/>
                      <a:pt x="2515" y="517"/>
                      <a:pt x="2476" y="503"/>
                    </a:cubicBezTo>
                    <a:cubicBezTo>
                      <a:pt x="2328" y="446"/>
                      <a:pt x="2243" y="241"/>
                      <a:pt x="2299" y="92"/>
                    </a:cubicBezTo>
                    <a:lnTo>
                      <a:pt x="2328" y="64"/>
                    </a:lnTo>
                    <a:cubicBezTo>
                      <a:pt x="2214" y="36"/>
                      <a:pt x="2094" y="0"/>
                      <a:pt x="197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8" name="Google Shape;2418;g34fee0a54b2_8_9"/>
              <p:cNvSpPr/>
              <p:nvPr/>
            </p:nvSpPr>
            <p:spPr>
              <a:xfrm>
                <a:off x="5056613" y="2442148"/>
                <a:ext cx="85074" cy="80904"/>
              </a:xfrm>
              <a:custGeom>
                <a:avLst/>
                <a:gdLst/>
                <a:ahLst/>
                <a:cxnLst/>
                <a:rect l="l" t="t" r="r" b="b"/>
                <a:pathLst>
                  <a:path w="2448" h="2328" extrusionOk="0">
                    <a:moveTo>
                      <a:pt x="1238" y="57"/>
                    </a:moveTo>
                    <a:cubicBezTo>
                      <a:pt x="1769" y="57"/>
                      <a:pt x="2243" y="467"/>
                      <a:pt x="2299" y="998"/>
                    </a:cubicBezTo>
                    <a:cubicBezTo>
                      <a:pt x="2391" y="1620"/>
                      <a:pt x="1974" y="2179"/>
                      <a:pt x="1387" y="2271"/>
                    </a:cubicBezTo>
                    <a:lnTo>
                      <a:pt x="1238" y="2271"/>
                    </a:lnTo>
                    <a:cubicBezTo>
                      <a:pt x="679" y="2271"/>
                      <a:pt x="205" y="1854"/>
                      <a:pt x="149" y="1323"/>
                    </a:cubicBezTo>
                    <a:cubicBezTo>
                      <a:pt x="57" y="708"/>
                      <a:pt x="474" y="149"/>
                      <a:pt x="1090" y="57"/>
                    </a:cubicBezTo>
                    <a:close/>
                    <a:moveTo>
                      <a:pt x="1061" y="0"/>
                    </a:moveTo>
                    <a:cubicBezTo>
                      <a:pt x="446" y="85"/>
                      <a:pt x="0" y="679"/>
                      <a:pt x="92" y="1323"/>
                    </a:cubicBezTo>
                    <a:cubicBezTo>
                      <a:pt x="177" y="1882"/>
                      <a:pt x="651" y="2328"/>
                      <a:pt x="1238" y="2328"/>
                    </a:cubicBezTo>
                    <a:lnTo>
                      <a:pt x="1387" y="2328"/>
                    </a:lnTo>
                    <a:cubicBezTo>
                      <a:pt x="2002" y="2236"/>
                      <a:pt x="2448" y="1649"/>
                      <a:pt x="2356" y="998"/>
                    </a:cubicBezTo>
                    <a:cubicBezTo>
                      <a:pt x="2299" y="439"/>
                      <a:pt x="1797" y="0"/>
                      <a:pt x="12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19" name="Google Shape;2419;g34fee0a54b2_8_9"/>
            <p:cNvGrpSpPr/>
            <p:nvPr/>
          </p:nvGrpSpPr>
          <p:grpSpPr>
            <a:xfrm>
              <a:off x="8150751" y="2571765"/>
              <a:ext cx="461359" cy="469107"/>
              <a:chOff x="5894466" y="2926705"/>
              <a:chExt cx="161078" cy="163789"/>
            </a:xfrm>
          </p:grpSpPr>
          <p:sp>
            <p:nvSpPr>
              <p:cNvPr id="2420" name="Google Shape;2420;g34fee0a54b2_8_9"/>
              <p:cNvSpPr/>
              <p:nvPr/>
            </p:nvSpPr>
            <p:spPr>
              <a:xfrm>
                <a:off x="5894466" y="2926705"/>
                <a:ext cx="161078" cy="163789"/>
              </a:xfrm>
              <a:custGeom>
                <a:avLst/>
                <a:gdLst/>
                <a:ahLst/>
                <a:cxnLst/>
                <a:rect l="l" t="t" r="r" b="b"/>
                <a:pathLst>
                  <a:path w="4635" h="4713" extrusionOk="0">
                    <a:moveTo>
                      <a:pt x="2310" y="1165"/>
                    </a:moveTo>
                    <a:cubicBezTo>
                      <a:pt x="2893" y="1165"/>
                      <a:pt x="3403" y="1609"/>
                      <a:pt x="3481" y="2208"/>
                    </a:cubicBezTo>
                    <a:cubicBezTo>
                      <a:pt x="3573" y="2859"/>
                      <a:pt x="3128" y="3446"/>
                      <a:pt x="2477" y="3566"/>
                    </a:cubicBezTo>
                    <a:cubicBezTo>
                      <a:pt x="2426" y="3573"/>
                      <a:pt x="2375" y="3576"/>
                      <a:pt x="2325" y="3576"/>
                    </a:cubicBezTo>
                    <a:cubicBezTo>
                      <a:pt x="1742" y="3576"/>
                      <a:pt x="1232" y="3133"/>
                      <a:pt x="1154" y="2534"/>
                    </a:cubicBezTo>
                    <a:cubicBezTo>
                      <a:pt x="1062" y="1883"/>
                      <a:pt x="1507" y="1267"/>
                      <a:pt x="2158" y="1175"/>
                    </a:cubicBezTo>
                    <a:cubicBezTo>
                      <a:pt x="2209" y="1169"/>
                      <a:pt x="2260" y="1165"/>
                      <a:pt x="2310" y="1165"/>
                    </a:cubicBezTo>
                    <a:close/>
                    <a:moveTo>
                      <a:pt x="2392" y="1"/>
                    </a:moveTo>
                    <a:lnTo>
                      <a:pt x="2392" y="58"/>
                    </a:lnTo>
                    <a:cubicBezTo>
                      <a:pt x="2420" y="263"/>
                      <a:pt x="2272" y="468"/>
                      <a:pt x="2066" y="496"/>
                    </a:cubicBezTo>
                    <a:cubicBezTo>
                      <a:pt x="2046" y="500"/>
                      <a:pt x="2026" y="501"/>
                      <a:pt x="2007" y="501"/>
                    </a:cubicBezTo>
                    <a:cubicBezTo>
                      <a:pt x="1828" y="501"/>
                      <a:pt x="1682" y="359"/>
                      <a:pt x="1656" y="142"/>
                    </a:cubicBezTo>
                    <a:cubicBezTo>
                      <a:pt x="1628" y="142"/>
                      <a:pt x="1628" y="114"/>
                      <a:pt x="1628" y="114"/>
                    </a:cubicBezTo>
                    <a:cubicBezTo>
                      <a:pt x="1507" y="142"/>
                      <a:pt x="1359" y="206"/>
                      <a:pt x="1210" y="291"/>
                    </a:cubicBezTo>
                    <a:cubicBezTo>
                      <a:pt x="1239" y="291"/>
                      <a:pt x="1239" y="291"/>
                      <a:pt x="1239" y="319"/>
                    </a:cubicBezTo>
                    <a:cubicBezTo>
                      <a:pt x="1387" y="496"/>
                      <a:pt x="1359" y="737"/>
                      <a:pt x="1182" y="850"/>
                    </a:cubicBezTo>
                    <a:cubicBezTo>
                      <a:pt x="1105" y="914"/>
                      <a:pt x="1017" y="946"/>
                      <a:pt x="933" y="946"/>
                    </a:cubicBezTo>
                    <a:cubicBezTo>
                      <a:pt x="823" y="946"/>
                      <a:pt x="719" y="893"/>
                      <a:pt x="651" y="793"/>
                    </a:cubicBezTo>
                    <a:lnTo>
                      <a:pt x="623" y="765"/>
                    </a:lnTo>
                    <a:cubicBezTo>
                      <a:pt x="531" y="850"/>
                      <a:pt x="418" y="998"/>
                      <a:pt x="354" y="1119"/>
                    </a:cubicBezTo>
                    <a:lnTo>
                      <a:pt x="390" y="1119"/>
                    </a:lnTo>
                    <a:cubicBezTo>
                      <a:pt x="595" y="1204"/>
                      <a:pt x="680" y="1444"/>
                      <a:pt x="595" y="1649"/>
                    </a:cubicBezTo>
                    <a:cubicBezTo>
                      <a:pt x="546" y="1784"/>
                      <a:pt x="399" y="1886"/>
                      <a:pt x="241" y="1886"/>
                    </a:cubicBezTo>
                    <a:cubicBezTo>
                      <a:pt x="192" y="1886"/>
                      <a:pt x="141" y="1876"/>
                      <a:pt x="93" y="1854"/>
                    </a:cubicBezTo>
                    <a:lnTo>
                      <a:pt x="64" y="1826"/>
                    </a:lnTo>
                    <a:cubicBezTo>
                      <a:pt x="36" y="1975"/>
                      <a:pt x="1" y="2123"/>
                      <a:pt x="1" y="2265"/>
                    </a:cubicBezTo>
                    <a:lnTo>
                      <a:pt x="36" y="2265"/>
                    </a:lnTo>
                    <a:cubicBezTo>
                      <a:pt x="55" y="2262"/>
                      <a:pt x="74" y="2261"/>
                      <a:pt x="92" y="2261"/>
                    </a:cubicBezTo>
                    <a:cubicBezTo>
                      <a:pt x="298" y="2261"/>
                      <a:pt x="449" y="2402"/>
                      <a:pt x="475" y="2590"/>
                    </a:cubicBezTo>
                    <a:cubicBezTo>
                      <a:pt x="503" y="2831"/>
                      <a:pt x="354" y="3008"/>
                      <a:pt x="149" y="3036"/>
                    </a:cubicBezTo>
                    <a:lnTo>
                      <a:pt x="93" y="3036"/>
                    </a:lnTo>
                    <a:cubicBezTo>
                      <a:pt x="149" y="3184"/>
                      <a:pt x="213" y="3326"/>
                      <a:pt x="269" y="3474"/>
                    </a:cubicBezTo>
                    <a:cubicBezTo>
                      <a:pt x="269" y="3446"/>
                      <a:pt x="298" y="3446"/>
                      <a:pt x="298" y="3446"/>
                    </a:cubicBezTo>
                    <a:cubicBezTo>
                      <a:pt x="375" y="3381"/>
                      <a:pt x="462" y="3350"/>
                      <a:pt x="549" y="3350"/>
                    </a:cubicBezTo>
                    <a:cubicBezTo>
                      <a:pt x="662" y="3350"/>
                      <a:pt x="773" y="3403"/>
                      <a:pt x="857" y="3503"/>
                    </a:cubicBezTo>
                    <a:cubicBezTo>
                      <a:pt x="977" y="3680"/>
                      <a:pt x="949" y="3920"/>
                      <a:pt x="772" y="4033"/>
                    </a:cubicBezTo>
                    <a:cubicBezTo>
                      <a:pt x="772" y="4069"/>
                      <a:pt x="743" y="4069"/>
                      <a:pt x="743" y="4097"/>
                    </a:cubicBezTo>
                    <a:cubicBezTo>
                      <a:pt x="828" y="4182"/>
                      <a:pt x="977" y="4274"/>
                      <a:pt x="1097" y="4359"/>
                    </a:cubicBezTo>
                    <a:cubicBezTo>
                      <a:pt x="1097" y="4359"/>
                      <a:pt x="1097" y="4330"/>
                      <a:pt x="1125" y="4302"/>
                    </a:cubicBezTo>
                    <a:cubicBezTo>
                      <a:pt x="1169" y="4167"/>
                      <a:pt x="1315" y="4065"/>
                      <a:pt x="1460" y="4065"/>
                    </a:cubicBezTo>
                    <a:cubicBezTo>
                      <a:pt x="1505" y="4065"/>
                      <a:pt x="1550" y="4075"/>
                      <a:pt x="1592" y="4097"/>
                    </a:cubicBezTo>
                    <a:cubicBezTo>
                      <a:pt x="1805" y="4182"/>
                      <a:pt x="1889" y="4387"/>
                      <a:pt x="1833" y="4599"/>
                    </a:cubicBezTo>
                    <a:cubicBezTo>
                      <a:pt x="1805" y="4628"/>
                      <a:pt x="1805" y="4656"/>
                      <a:pt x="1805" y="4656"/>
                    </a:cubicBezTo>
                    <a:cubicBezTo>
                      <a:pt x="1946" y="4684"/>
                      <a:pt x="2095" y="4712"/>
                      <a:pt x="2243" y="4712"/>
                    </a:cubicBezTo>
                    <a:lnTo>
                      <a:pt x="2243" y="4656"/>
                    </a:lnTo>
                    <a:cubicBezTo>
                      <a:pt x="2215" y="4451"/>
                      <a:pt x="2363" y="4246"/>
                      <a:pt x="2569" y="4210"/>
                    </a:cubicBezTo>
                    <a:cubicBezTo>
                      <a:pt x="2585" y="4208"/>
                      <a:pt x="2602" y="4207"/>
                      <a:pt x="2618" y="4207"/>
                    </a:cubicBezTo>
                    <a:cubicBezTo>
                      <a:pt x="2802" y="4207"/>
                      <a:pt x="2953" y="4350"/>
                      <a:pt x="2979" y="4564"/>
                    </a:cubicBezTo>
                    <a:cubicBezTo>
                      <a:pt x="3007" y="4564"/>
                      <a:pt x="3007" y="4599"/>
                      <a:pt x="2979" y="4628"/>
                    </a:cubicBezTo>
                    <a:cubicBezTo>
                      <a:pt x="3156" y="4564"/>
                      <a:pt x="3276" y="4507"/>
                      <a:pt x="3425" y="4451"/>
                    </a:cubicBezTo>
                    <a:cubicBezTo>
                      <a:pt x="3396" y="4422"/>
                      <a:pt x="3396" y="4422"/>
                      <a:pt x="3396" y="4387"/>
                    </a:cubicBezTo>
                    <a:cubicBezTo>
                      <a:pt x="3248" y="4210"/>
                      <a:pt x="3276" y="3977"/>
                      <a:pt x="3453" y="3856"/>
                    </a:cubicBezTo>
                    <a:cubicBezTo>
                      <a:pt x="3529" y="3796"/>
                      <a:pt x="3615" y="3766"/>
                      <a:pt x="3698" y="3766"/>
                    </a:cubicBezTo>
                    <a:cubicBezTo>
                      <a:pt x="3809" y="3766"/>
                      <a:pt x="3915" y="3819"/>
                      <a:pt x="3984" y="3920"/>
                    </a:cubicBezTo>
                    <a:cubicBezTo>
                      <a:pt x="4012" y="3948"/>
                      <a:pt x="4012" y="3948"/>
                      <a:pt x="4012" y="3977"/>
                    </a:cubicBezTo>
                    <a:cubicBezTo>
                      <a:pt x="4132" y="3856"/>
                      <a:pt x="4217" y="3743"/>
                      <a:pt x="4309" y="3595"/>
                    </a:cubicBezTo>
                    <a:lnTo>
                      <a:pt x="4245" y="3595"/>
                    </a:lnTo>
                    <a:cubicBezTo>
                      <a:pt x="4040" y="3503"/>
                      <a:pt x="3955" y="3269"/>
                      <a:pt x="4040" y="3064"/>
                    </a:cubicBezTo>
                    <a:cubicBezTo>
                      <a:pt x="4089" y="2929"/>
                      <a:pt x="4236" y="2827"/>
                      <a:pt x="4394" y="2827"/>
                    </a:cubicBezTo>
                    <a:cubicBezTo>
                      <a:pt x="4443" y="2827"/>
                      <a:pt x="4494" y="2837"/>
                      <a:pt x="4542" y="2859"/>
                    </a:cubicBezTo>
                    <a:lnTo>
                      <a:pt x="4571" y="2887"/>
                    </a:lnTo>
                    <a:cubicBezTo>
                      <a:pt x="4599" y="2739"/>
                      <a:pt x="4634" y="2590"/>
                      <a:pt x="4634" y="2413"/>
                    </a:cubicBezTo>
                    <a:lnTo>
                      <a:pt x="4634" y="2413"/>
                    </a:lnTo>
                    <a:cubicBezTo>
                      <a:pt x="4634" y="2442"/>
                      <a:pt x="4599" y="2442"/>
                      <a:pt x="4599" y="2442"/>
                    </a:cubicBezTo>
                    <a:cubicBezTo>
                      <a:pt x="4576" y="2445"/>
                      <a:pt x="4553" y="2447"/>
                      <a:pt x="4531" y="2447"/>
                    </a:cubicBezTo>
                    <a:cubicBezTo>
                      <a:pt x="4332" y="2447"/>
                      <a:pt x="4186" y="2308"/>
                      <a:pt x="4160" y="2123"/>
                    </a:cubicBezTo>
                    <a:cubicBezTo>
                      <a:pt x="4132" y="1883"/>
                      <a:pt x="4281" y="1706"/>
                      <a:pt x="4486" y="1678"/>
                    </a:cubicBezTo>
                    <a:lnTo>
                      <a:pt x="4542" y="1678"/>
                    </a:lnTo>
                    <a:cubicBezTo>
                      <a:pt x="4486" y="1529"/>
                      <a:pt x="4422" y="1380"/>
                      <a:pt x="4366" y="1239"/>
                    </a:cubicBezTo>
                    <a:lnTo>
                      <a:pt x="4337" y="1267"/>
                    </a:lnTo>
                    <a:cubicBezTo>
                      <a:pt x="4262" y="1330"/>
                      <a:pt x="4177" y="1360"/>
                      <a:pt x="4092" y="1360"/>
                    </a:cubicBezTo>
                    <a:cubicBezTo>
                      <a:pt x="3977" y="1360"/>
                      <a:pt x="3864" y="1305"/>
                      <a:pt x="3778" y="1204"/>
                    </a:cubicBezTo>
                    <a:cubicBezTo>
                      <a:pt x="3658" y="1027"/>
                      <a:pt x="3686" y="793"/>
                      <a:pt x="3863" y="645"/>
                    </a:cubicBezTo>
                    <a:lnTo>
                      <a:pt x="3892" y="645"/>
                    </a:lnTo>
                    <a:cubicBezTo>
                      <a:pt x="3778" y="531"/>
                      <a:pt x="3658" y="440"/>
                      <a:pt x="3538" y="355"/>
                    </a:cubicBezTo>
                    <a:cubicBezTo>
                      <a:pt x="3538" y="383"/>
                      <a:pt x="3538" y="383"/>
                      <a:pt x="3510" y="411"/>
                    </a:cubicBezTo>
                    <a:cubicBezTo>
                      <a:pt x="3466" y="546"/>
                      <a:pt x="3320" y="648"/>
                      <a:pt x="3159" y="648"/>
                    </a:cubicBezTo>
                    <a:cubicBezTo>
                      <a:pt x="3109" y="648"/>
                      <a:pt x="3058" y="638"/>
                      <a:pt x="3007" y="616"/>
                    </a:cubicBezTo>
                    <a:cubicBezTo>
                      <a:pt x="2830" y="531"/>
                      <a:pt x="2745" y="291"/>
                      <a:pt x="2802" y="114"/>
                    </a:cubicBezTo>
                    <a:cubicBezTo>
                      <a:pt x="2830" y="86"/>
                      <a:pt x="2830" y="86"/>
                      <a:pt x="2830" y="58"/>
                    </a:cubicBezTo>
                    <a:cubicBezTo>
                      <a:pt x="2689" y="29"/>
                      <a:pt x="2540" y="29"/>
                      <a:pt x="239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1" name="Google Shape;2421;g34fee0a54b2_8_9"/>
              <p:cNvSpPr/>
              <p:nvPr/>
            </p:nvSpPr>
            <p:spPr>
              <a:xfrm>
                <a:off x="5923241" y="2959407"/>
                <a:ext cx="103528" cy="98384"/>
              </a:xfrm>
              <a:custGeom>
                <a:avLst/>
                <a:gdLst/>
                <a:ahLst/>
                <a:cxnLst/>
                <a:rect l="l" t="t" r="r" b="b"/>
                <a:pathLst>
                  <a:path w="2979" h="2831" extrusionOk="0">
                    <a:moveTo>
                      <a:pt x="1507" y="57"/>
                    </a:moveTo>
                    <a:cubicBezTo>
                      <a:pt x="2151" y="57"/>
                      <a:pt x="2710" y="560"/>
                      <a:pt x="2802" y="1239"/>
                    </a:cubicBezTo>
                    <a:cubicBezTo>
                      <a:pt x="2922" y="1975"/>
                      <a:pt x="2391" y="2682"/>
                      <a:pt x="1684" y="2774"/>
                    </a:cubicBezTo>
                    <a:lnTo>
                      <a:pt x="1472" y="2774"/>
                    </a:lnTo>
                    <a:cubicBezTo>
                      <a:pt x="828" y="2774"/>
                      <a:pt x="269" y="2272"/>
                      <a:pt x="177" y="1621"/>
                    </a:cubicBezTo>
                    <a:cubicBezTo>
                      <a:pt x="57" y="857"/>
                      <a:pt x="588" y="178"/>
                      <a:pt x="1295" y="86"/>
                    </a:cubicBezTo>
                    <a:cubicBezTo>
                      <a:pt x="1359" y="57"/>
                      <a:pt x="1415" y="57"/>
                      <a:pt x="1507" y="57"/>
                    </a:cubicBezTo>
                    <a:close/>
                    <a:moveTo>
                      <a:pt x="1507" y="1"/>
                    </a:moveTo>
                    <a:cubicBezTo>
                      <a:pt x="1415" y="1"/>
                      <a:pt x="1359" y="1"/>
                      <a:pt x="1295" y="29"/>
                    </a:cubicBezTo>
                    <a:cubicBezTo>
                      <a:pt x="531" y="121"/>
                      <a:pt x="0" y="857"/>
                      <a:pt x="121" y="1621"/>
                    </a:cubicBezTo>
                    <a:cubicBezTo>
                      <a:pt x="206" y="2328"/>
                      <a:pt x="800" y="2831"/>
                      <a:pt x="1472" y="2831"/>
                    </a:cubicBezTo>
                    <a:lnTo>
                      <a:pt x="1684" y="2831"/>
                    </a:lnTo>
                    <a:cubicBezTo>
                      <a:pt x="2448" y="2710"/>
                      <a:pt x="2979" y="2003"/>
                      <a:pt x="2858" y="1239"/>
                    </a:cubicBezTo>
                    <a:cubicBezTo>
                      <a:pt x="2773" y="531"/>
                      <a:pt x="2179" y="1"/>
                      <a:pt x="15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22" name="Google Shape;2422;g34fee0a54b2_8_9"/>
            <p:cNvGrpSpPr/>
            <p:nvPr/>
          </p:nvGrpSpPr>
          <p:grpSpPr>
            <a:xfrm>
              <a:off x="7790252" y="1173375"/>
              <a:ext cx="522575" cy="528230"/>
              <a:chOff x="5695820" y="2175629"/>
              <a:chExt cx="182451" cy="184432"/>
            </a:xfrm>
          </p:grpSpPr>
          <p:sp>
            <p:nvSpPr>
              <p:cNvPr id="2423" name="Google Shape;2423;g34fee0a54b2_8_9"/>
              <p:cNvSpPr/>
              <p:nvPr/>
            </p:nvSpPr>
            <p:spPr>
              <a:xfrm>
                <a:off x="5695820" y="2175629"/>
                <a:ext cx="182451" cy="184432"/>
              </a:xfrm>
              <a:custGeom>
                <a:avLst/>
                <a:gdLst/>
                <a:ahLst/>
                <a:cxnLst/>
                <a:rect l="l" t="t" r="r" b="b"/>
                <a:pathLst>
                  <a:path w="5250" h="5307" extrusionOk="0">
                    <a:moveTo>
                      <a:pt x="2625" y="828"/>
                    </a:moveTo>
                    <a:cubicBezTo>
                      <a:pt x="3594" y="828"/>
                      <a:pt x="4394" y="1628"/>
                      <a:pt x="4394" y="2625"/>
                    </a:cubicBezTo>
                    <a:cubicBezTo>
                      <a:pt x="4422" y="3630"/>
                      <a:pt x="3630" y="4458"/>
                      <a:pt x="2625" y="4458"/>
                    </a:cubicBezTo>
                    <a:cubicBezTo>
                      <a:pt x="1649" y="4458"/>
                      <a:pt x="857" y="3658"/>
                      <a:pt x="857" y="2654"/>
                    </a:cubicBezTo>
                    <a:cubicBezTo>
                      <a:pt x="828" y="1656"/>
                      <a:pt x="1621" y="857"/>
                      <a:pt x="2625" y="828"/>
                    </a:cubicBezTo>
                    <a:close/>
                    <a:moveTo>
                      <a:pt x="2179" y="1"/>
                    </a:moveTo>
                    <a:cubicBezTo>
                      <a:pt x="2003" y="36"/>
                      <a:pt x="1861" y="64"/>
                      <a:pt x="1684" y="121"/>
                    </a:cubicBezTo>
                    <a:cubicBezTo>
                      <a:pt x="1713" y="149"/>
                      <a:pt x="1713" y="149"/>
                      <a:pt x="1713" y="178"/>
                    </a:cubicBezTo>
                    <a:cubicBezTo>
                      <a:pt x="1826" y="390"/>
                      <a:pt x="1769" y="652"/>
                      <a:pt x="1564" y="772"/>
                    </a:cubicBezTo>
                    <a:cubicBezTo>
                      <a:pt x="1494" y="810"/>
                      <a:pt x="1417" y="829"/>
                      <a:pt x="1341" y="829"/>
                    </a:cubicBezTo>
                    <a:cubicBezTo>
                      <a:pt x="1194" y="829"/>
                      <a:pt x="1051" y="759"/>
                      <a:pt x="977" y="623"/>
                    </a:cubicBezTo>
                    <a:cubicBezTo>
                      <a:pt x="941" y="595"/>
                      <a:pt x="941" y="595"/>
                      <a:pt x="941" y="567"/>
                    </a:cubicBezTo>
                    <a:cubicBezTo>
                      <a:pt x="800" y="680"/>
                      <a:pt x="680" y="800"/>
                      <a:pt x="588" y="949"/>
                    </a:cubicBezTo>
                    <a:cubicBezTo>
                      <a:pt x="588" y="949"/>
                      <a:pt x="623" y="949"/>
                      <a:pt x="623" y="977"/>
                    </a:cubicBezTo>
                    <a:cubicBezTo>
                      <a:pt x="828" y="1097"/>
                      <a:pt x="913" y="1359"/>
                      <a:pt x="800" y="1564"/>
                    </a:cubicBezTo>
                    <a:cubicBezTo>
                      <a:pt x="716" y="1707"/>
                      <a:pt x="561" y="1795"/>
                      <a:pt x="396" y="1795"/>
                    </a:cubicBezTo>
                    <a:cubicBezTo>
                      <a:pt x="323" y="1795"/>
                      <a:pt x="249" y="1778"/>
                      <a:pt x="177" y="1741"/>
                    </a:cubicBezTo>
                    <a:cubicBezTo>
                      <a:pt x="177" y="1713"/>
                      <a:pt x="149" y="1713"/>
                      <a:pt x="149" y="1713"/>
                    </a:cubicBezTo>
                    <a:cubicBezTo>
                      <a:pt x="93" y="1861"/>
                      <a:pt x="29" y="2038"/>
                      <a:pt x="1" y="2215"/>
                    </a:cubicBezTo>
                    <a:lnTo>
                      <a:pt x="57" y="2215"/>
                    </a:lnTo>
                    <a:cubicBezTo>
                      <a:pt x="298" y="2215"/>
                      <a:pt x="503" y="2392"/>
                      <a:pt x="503" y="2654"/>
                    </a:cubicBezTo>
                    <a:cubicBezTo>
                      <a:pt x="503" y="2894"/>
                      <a:pt x="326" y="3099"/>
                      <a:pt x="57" y="3099"/>
                    </a:cubicBezTo>
                    <a:lnTo>
                      <a:pt x="1" y="3099"/>
                    </a:lnTo>
                    <a:cubicBezTo>
                      <a:pt x="29" y="3276"/>
                      <a:pt x="93" y="3425"/>
                      <a:pt x="149" y="3602"/>
                    </a:cubicBezTo>
                    <a:cubicBezTo>
                      <a:pt x="149" y="3602"/>
                      <a:pt x="177" y="3573"/>
                      <a:pt x="206" y="3573"/>
                    </a:cubicBezTo>
                    <a:cubicBezTo>
                      <a:pt x="277" y="3522"/>
                      <a:pt x="356" y="3498"/>
                      <a:pt x="434" y="3498"/>
                    </a:cubicBezTo>
                    <a:cubicBezTo>
                      <a:pt x="580" y="3498"/>
                      <a:pt x="721" y="3581"/>
                      <a:pt x="800" y="3715"/>
                    </a:cubicBezTo>
                    <a:cubicBezTo>
                      <a:pt x="913" y="3927"/>
                      <a:pt x="857" y="4189"/>
                      <a:pt x="651" y="4337"/>
                    </a:cubicBezTo>
                    <a:cubicBezTo>
                      <a:pt x="623" y="4337"/>
                      <a:pt x="588" y="4337"/>
                      <a:pt x="559" y="4366"/>
                    </a:cubicBezTo>
                    <a:cubicBezTo>
                      <a:pt x="680" y="4486"/>
                      <a:pt x="800" y="4634"/>
                      <a:pt x="941" y="4719"/>
                    </a:cubicBezTo>
                    <a:cubicBezTo>
                      <a:pt x="941" y="4719"/>
                      <a:pt x="977" y="4691"/>
                      <a:pt x="977" y="4663"/>
                    </a:cubicBezTo>
                    <a:cubicBezTo>
                      <a:pt x="1052" y="4527"/>
                      <a:pt x="1194" y="4454"/>
                      <a:pt x="1341" y="4454"/>
                    </a:cubicBezTo>
                    <a:cubicBezTo>
                      <a:pt x="1417" y="4454"/>
                      <a:pt x="1494" y="4473"/>
                      <a:pt x="1564" y="4514"/>
                    </a:cubicBezTo>
                    <a:cubicBezTo>
                      <a:pt x="1769" y="4634"/>
                      <a:pt x="1861" y="4896"/>
                      <a:pt x="1741" y="5101"/>
                    </a:cubicBezTo>
                    <a:cubicBezTo>
                      <a:pt x="1713" y="5130"/>
                      <a:pt x="1713" y="5130"/>
                      <a:pt x="1684" y="5165"/>
                    </a:cubicBezTo>
                    <a:cubicBezTo>
                      <a:pt x="1861" y="5222"/>
                      <a:pt x="2038" y="5278"/>
                      <a:pt x="2215" y="5306"/>
                    </a:cubicBezTo>
                    <a:cubicBezTo>
                      <a:pt x="2215" y="5278"/>
                      <a:pt x="2179" y="5250"/>
                      <a:pt x="2179" y="5222"/>
                    </a:cubicBezTo>
                    <a:cubicBezTo>
                      <a:pt x="2179" y="4988"/>
                      <a:pt x="2392" y="4776"/>
                      <a:pt x="2625" y="4776"/>
                    </a:cubicBezTo>
                    <a:cubicBezTo>
                      <a:pt x="2859" y="4776"/>
                      <a:pt x="3064" y="4988"/>
                      <a:pt x="3064" y="5222"/>
                    </a:cubicBezTo>
                    <a:lnTo>
                      <a:pt x="3064" y="5306"/>
                    </a:lnTo>
                    <a:cubicBezTo>
                      <a:pt x="3241" y="5278"/>
                      <a:pt x="3417" y="5222"/>
                      <a:pt x="3566" y="5165"/>
                    </a:cubicBezTo>
                    <a:cubicBezTo>
                      <a:pt x="3566" y="5130"/>
                      <a:pt x="3538" y="5130"/>
                      <a:pt x="3538" y="5101"/>
                    </a:cubicBezTo>
                    <a:cubicBezTo>
                      <a:pt x="3417" y="4896"/>
                      <a:pt x="3481" y="4599"/>
                      <a:pt x="3686" y="4486"/>
                    </a:cubicBezTo>
                    <a:cubicBezTo>
                      <a:pt x="3758" y="4444"/>
                      <a:pt x="3836" y="4424"/>
                      <a:pt x="3914" y="4424"/>
                    </a:cubicBezTo>
                    <a:cubicBezTo>
                      <a:pt x="4059" y="4424"/>
                      <a:pt x="4200" y="4496"/>
                      <a:pt x="4273" y="4634"/>
                    </a:cubicBezTo>
                    <a:cubicBezTo>
                      <a:pt x="4302" y="4663"/>
                      <a:pt x="4302" y="4691"/>
                      <a:pt x="4302" y="4719"/>
                    </a:cubicBezTo>
                    <a:cubicBezTo>
                      <a:pt x="4450" y="4599"/>
                      <a:pt x="4571" y="4458"/>
                      <a:pt x="4691" y="4337"/>
                    </a:cubicBezTo>
                    <a:cubicBezTo>
                      <a:pt x="4655" y="4309"/>
                      <a:pt x="4655" y="4309"/>
                      <a:pt x="4627" y="4309"/>
                    </a:cubicBezTo>
                    <a:cubicBezTo>
                      <a:pt x="4422" y="4189"/>
                      <a:pt x="4337" y="3927"/>
                      <a:pt x="4450" y="3686"/>
                    </a:cubicBezTo>
                    <a:cubicBezTo>
                      <a:pt x="4530" y="3551"/>
                      <a:pt x="4670" y="3480"/>
                      <a:pt x="4826" y="3480"/>
                    </a:cubicBezTo>
                    <a:cubicBezTo>
                      <a:pt x="4907" y="3480"/>
                      <a:pt x="4991" y="3499"/>
                      <a:pt x="5073" y="3538"/>
                    </a:cubicBezTo>
                    <a:cubicBezTo>
                      <a:pt x="5073" y="3538"/>
                      <a:pt x="5101" y="3538"/>
                      <a:pt x="5101" y="3573"/>
                    </a:cubicBezTo>
                    <a:cubicBezTo>
                      <a:pt x="5158" y="3396"/>
                      <a:pt x="5221" y="3220"/>
                      <a:pt x="5250" y="3043"/>
                    </a:cubicBezTo>
                    <a:lnTo>
                      <a:pt x="5250" y="3043"/>
                    </a:lnTo>
                    <a:cubicBezTo>
                      <a:pt x="5221" y="3071"/>
                      <a:pt x="5221" y="3071"/>
                      <a:pt x="5186" y="3071"/>
                    </a:cubicBezTo>
                    <a:cubicBezTo>
                      <a:pt x="4953" y="3071"/>
                      <a:pt x="4747" y="2866"/>
                      <a:pt x="4747" y="2625"/>
                    </a:cubicBezTo>
                    <a:cubicBezTo>
                      <a:pt x="4747" y="2364"/>
                      <a:pt x="4924" y="2187"/>
                      <a:pt x="5186" y="2187"/>
                    </a:cubicBezTo>
                    <a:lnTo>
                      <a:pt x="5250" y="2187"/>
                    </a:lnTo>
                    <a:cubicBezTo>
                      <a:pt x="5221" y="2010"/>
                      <a:pt x="5158" y="1833"/>
                      <a:pt x="5101" y="1684"/>
                    </a:cubicBezTo>
                    <a:cubicBezTo>
                      <a:pt x="5073" y="1684"/>
                      <a:pt x="5073" y="1684"/>
                      <a:pt x="5045" y="1713"/>
                    </a:cubicBezTo>
                    <a:cubicBezTo>
                      <a:pt x="4974" y="1753"/>
                      <a:pt x="4899" y="1772"/>
                      <a:pt x="4824" y="1772"/>
                    </a:cubicBezTo>
                    <a:cubicBezTo>
                      <a:pt x="4675" y="1772"/>
                      <a:pt x="4531" y="1692"/>
                      <a:pt x="4450" y="1536"/>
                    </a:cubicBezTo>
                    <a:cubicBezTo>
                      <a:pt x="4337" y="1331"/>
                      <a:pt x="4394" y="1062"/>
                      <a:pt x="4599" y="949"/>
                    </a:cubicBezTo>
                    <a:cubicBezTo>
                      <a:pt x="4627" y="920"/>
                      <a:pt x="4655" y="920"/>
                      <a:pt x="4655" y="920"/>
                    </a:cubicBezTo>
                    <a:cubicBezTo>
                      <a:pt x="4542" y="772"/>
                      <a:pt x="4422" y="652"/>
                      <a:pt x="4302" y="567"/>
                    </a:cubicBezTo>
                    <a:cubicBezTo>
                      <a:pt x="4273" y="567"/>
                      <a:pt x="4273" y="595"/>
                      <a:pt x="4273" y="595"/>
                    </a:cubicBezTo>
                    <a:cubicBezTo>
                      <a:pt x="4195" y="738"/>
                      <a:pt x="4040" y="822"/>
                      <a:pt x="3885" y="822"/>
                    </a:cubicBezTo>
                    <a:cubicBezTo>
                      <a:pt x="3817" y="822"/>
                      <a:pt x="3749" y="806"/>
                      <a:pt x="3686" y="772"/>
                    </a:cubicBezTo>
                    <a:cubicBezTo>
                      <a:pt x="3481" y="652"/>
                      <a:pt x="3389" y="390"/>
                      <a:pt x="3509" y="149"/>
                    </a:cubicBezTo>
                    <a:lnTo>
                      <a:pt x="3538" y="121"/>
                    </a:lnTo>
                    <a:cubicBezTo>
                      <a:pt x="3389" y="64"/>
                      <a:pt x="3212" y="1"/>
                      <a:pt x="3035" y="1"/>
                    </a:cubicBezTo>
                    <a:lnTo>
                      <a:pt x="3064" y="36"/>
                    </a:lnTo>
                    <a:cubicBezTo>
                      <a:pt x="3064" y="270"/>
                      <a:pt x="2859" y="475"/>
                      <a:pt x="2625" y="475"/>
                    </a:cubicBezTo>
                    <a:cubicBezTo>
                      <a:pt x="2392" y="475"/>
                      <a:pt x="2179" y="298"/>
                      <a:pt x="2179" y="36"/>
                    </a:cubicBezTo>
                    <a:lnTo>
                      <a:pt x="217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4" name="Google Shape;2424;g34fee0a54b2_8_9"/>
              <p:cNvSpPr/>
              <p:nvPr/>
            </p:nvSpPr>
            <p:spPr>
              <a:xfrm>
                <a:off x="5710068" y="2196342"/>
                <a:ext cx="154927" cy="142937"/>
              </a:xfrm>
              <a:custGeom>
                <a:avLst/>
                <a:gdLst/>
                <a:ahLst/>
                <a:cxnLst/>
                <a:rect l="l" t="t" r="r" b="b"/>
                <a:pathLst>
                  <a:path w="4458" h="4113" extrusionOk="0">
                    <a:moveTo>
                      <a:pt x="2208" y="669"/>
                    </a:moveTo>
                    <a:cubicBezTo>
                      <a:pt x="2309" y="669"/>
                      <a:pt x="2411" y="681"/>
                      <a:pt x="2512" y="706"/>
                    </a:cubicBezTo>
                    <a:cubicBezTo>
                      <a:pt x="3248" y="883"/>
                      <a:pt x="3715" y="1619"/>
                      <a:pt x="3538" y="2355"/>
                    </a:cubicBezTo>
                    <a:cubicBezTo>
                      <a:pt x="3386" y="2986"/>
                      <a:pt x="2823" y="3425"/>
                      <a:pt x="2219" y="3425"/>
                    </a:cubicBezTo>
                    <a:cubicBezTo>
                      <a:pt x="2119" y="3425"/>
                      <a:pt x="2018" y="3413"/>
                      <a:pt x="1918" y="3388"/>
                    </a:cubicBezTo>
                    <a:cubicBezTo>
                      <a:pt x="1182" y="3239"/>
                      <a:pt x="708" y="2475"/>
                      <a:pt x="885" y="1739"/>
                    </a:cubicBezTo>
                    <a:cubicBezTo>
                      <a:pt x="1037" y="1103"/>
                      <a:pt x="1604" y="669"/>
                      <a:pt x="2208" y="669"/>
                    </a:cubicBezTo>
                    <a:close/>
                    <a:moveTo>
                      <a:pt x="2228" y="1"/>
                    </a:moveTo>
                    <a:cubicBezTo>
                      <a:pt x="1302" y="1"/>
                      <a:pt x="466" y="655"/>
                      <a:pt x="241" y="1591"/>
                    </a:cubicBezTo>
                    <a:cubicBezTo>
                      <a:pt x="1" y="2708"/>
                      <a:pt x="680" y="3798"/>
                      <a:pt x="1741" y="4067"/>
                    </a:cubicBezTo>
                    <a:cubicBezTo>
                      <a:pt x="1885" y="4098"/>
                      <a:pt x="2030" y="4113"/>
                      <a:pt x="2173" y="4113"/>
                    </a:cubicBezTo>
                    <a:cubicBezTo>
                      <a:pt x="3106" y="4113"/>
                      <a:pt x="3962" y="3473"/>
                      <a:pt x="4189" y="2503"/>
                    </a:cubicBezTo>
                    <a:cubicBezTo>
                      <a:pt x="4458" y="1414"/>
                      <a:pt x="3750" y="289"/>
                      <a:pt x="2689" y="56"/>
                    </a:cubicBezTo>
                    <a:cubicBezTo>
                      <a:pt x="2534" y="19"/>
                      <a:pt x="2380" y="1"/>
                      <a:pt x="22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5" name="Google Shape;2425;g34fee0a54b2_8_9"/>
              <p:cNvSpPr/>
              <p:nvPr/>
            </p:nvSpPr>
            <p:spPr>
              <a:xfrm>
                <a:off x="5724595" y="2209548"/>
                <a:ext cx="124935" cy="115830"/>
              </a:xfrm>
              <a:custGeom>
                <a:avLst/>
                <a:gdLst/>
                <a:ahLst/>
                <a:cxnLst/>
                <a:rect l="l" t="t" r="r" b="b"/>
                <a:pathLst>
                  <a:path w="3595" h="3333" extrusionOk="0">
                    <a:moveTo>
                      <a:pt x="1797" y="58"/>
                    </a:moveTo>
                    <a:cubicBezTo>
                      <a:pt x="1917" y="58"/>
                      <a:pt x="2031" y="86"/>
                      <a:pt x="2151" y="121"/>
                    </a:cubicBezTo>
                    <a:cubicBezTo>
                      <a:pt x="3007" y="298"/>
                      <a:pt x="3537" y="1182"/>
                      <a:pt x="3332" y="2031"/>
                    </a:cubicBezTo>
                    <a:cubicBezTo>
                      <a:pt x="3155" y="2739"/>
                      <a:pt x="2505" y="3269"/>
                      <a:pt x="1797" y="3269"/>
                    </a:cubicBezTo>
                    <a:cubicBezTo>
                      <a:pt x="1677" y="3269"/>
                      <a:pt x="1564" y="3241"/>
                      <a:pt x="1443" y="3213"/>
                    </a:cubicBezTo>
                    <a:cubicBezTo>
                      <a:pt x="587" y="3036"/>
                      <a:pt x="57" y="2180"/>
                      <a:pt x="262" y="1324"/>
                    </a:cubicBezTo>
                    <a:cubicBezTo>
                      <a:pt x="439" y="588"/>
                      <a:pt x="1090" y="58"/>
                      <a:pt x="1797" y="58"/>
                    </a:cubicBezTo>
                    <a:close/>
                    <a:moveTo>
                      <a:pt x="1797" y="1"/>
                    </a:moveTo>
                    <a:cubicBezTo>
                      <a:pt x="1061" y="1"/>
                      <a:pt x="382" y="560"/>
                      <a:pt x="205" y="1296"/>
                    </a:cubicBezTo>
                    <a:cubicBezTo>
                      <a:pt x="0" y="2180"/>
                      <a:pt x="559" y="3064"/>
                      <a:pt x="1443" y="3269"/>
                    </a:cubicBezTo>
                    <a:cubicBezTo>
                      <a:pt x="1564" y="3305"/>
                      <a:pt x="1677" y="3333"/>
                      <a:pt x="1797" y="3333"/>
                    </a:cubicBezTo>
                    <a:cubicBezTo>
                      <a:pt x="2533" y="3333"/>
                      <a:pt x="3212" y="2774"/>
                      <a:pt x="3389" y="2031"/>
                    </a:cubicBezTo>
                    <a:cubicBezTo>
                      <a:pt x="3594" y="1147"/>
                      <a:pt x="3035" y="263"/>
                      <a:pt x="2179" y="58"/>
                    </a:cubicBezTo>
                    <a:cubicBezTo>
                      <a:pt x="2031" y="29"/>
                      <a:pt x="1917" y="1"/>
                      <a:pt x="17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26" name="Google Shape;2426;g34fee0a54b2_8_9"/>
            <p:cNvGrpSpPr/>
            <p:nvPr/>
          </p:nvGrpSpPr>
          <p:grpSpPr>
            <a:xfrm>
              <a:off x="7112759" y="1457160"/>
              <a:ext cx="1499343" cy="988678"/>
              <a:chOff x="5561570" y="3414250"/>
              <a:chExt cx="523477" cy="345197"/>
            </a:xfrm>
          </p:grpSpPr>
          <p:sp>
            <p:nvSpPr>
              <p:cNvPr id="2427" name="Google Shape;2427;g34fee0a54b2_8_9"/>
              <p:cNvSpPr/>
              <p:nvPr/>
            </p:nvSpPr>
            <p:spPr>
              <a:xfrm>
                <a:off x="5561570" y="3414250"/>
                <a:ext cx="523477" cy="345197"/>
              </a:xfrm>
              <a:custGeom>
                <a:avLst/>
                <a:gdLst/>
                <a:ahLst/>
                <a:cxnLst/>
                <a:rect l="l" t="t" r="r" b="b"/>
                <a:pathLst>
                  <a:path w="15063" h="9933" extrusionOk="0">
                    <a:moveTo>
                      <a:pt x="178" y="0"/>
                    </a:moveTo>
                    <a:cubicBezTo>
                      <a:pt x="65" y="0"/>
                      <a:pt x="1" y="85"/>
                      <a:pt x="1" y="177"/>
                    </a:cubicBezTo>
                    <a:lnTo>
                      <a:pt x="1" y="9756"/>
                    </a:lnTo>
                    <a:cubicBezTo>
                      <a:pt x="1" y="9848"/>
                      <a:pt x="65" y="9933"/>
                      <a:pt x="178" y="9933"/>
                    </a:cubicBezTo>
                    <a:lnTo>
                      <a:pt x="14885" y="9933"/>
                    </a:lnTo>
                    <a:cubicBezTo>
                      <a:pt x="14977" y="9933"/>
                      <a:pt x="15062" y="9848"/>
                      <a:pt x="15062" y="9756"/>
                    </a:cubicBezTo>
                    <a:lnTo>
                      <a:pt x="15062" y="177"/>
                    </a:lnTo>
                    <a:cubicBezTo>
                      <a:pt x="15062" y="85"/>
                      <a:pt x="14977" y="0"/>
                      <a:pt x="1488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8" name="Google Shape;2428;g34fee0a54b2_8_9"/>
              <p:cNvSpPr/>
              <p:nvPr/>
            </p:nvSpPr>
            <p:spPr>
              <a:xfrm>
                <a:off x="5609772" y="3650742"/>
                <a:ext cx="118784" cy="8410"/>
              </a:xfrm>
              <a:custGeom>
                <a:avLst/>
                <a:gdLst/>
                <a:ahLst/>
                <a:cxnLst/>
                <a:rect l="l" t="t" r="r" b="b"/>
                <a:pathLst>
                  <a:path w="3418" h="242" extrusionOk="0">
                    <a:moveTo>
                      <a:pt x="1" y="1"/>
                    </a:moveTo>
                    <a:lnTo>
                      <a:pt x="1" y="241"/>
                    </a:lnTo>
                    <a:lnTo>
                      <a:pt x="3417" y="241"/>
                    </a:lnTo>
                    <a:lnTo>
                      <a:pt x="341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9" name="Google Shape;2429;g34fee0a54b2_8_9"/>
              <p:cNvSpPr/>
              <p:nvPr/>
            </p:nvSpPr>
            <p:spPr>
              <a:xfrm>
                <a:off x="5748192" y="3650742"/>
                <a:ext cx="47958" cy="8410"/>
              </a:xfrm>
              <a:custGeom>
                <a:avLst/>
                <a:gdLst/>
                <a:ahLst/>
                <a:cxnLst/>
                <a:rect l="l" t="t" r="r" b="b"/>
                <a:pathLst>
                  <a:path w="1380" h="242" extrusionOk="0">
                    <a:moveTo>
                      <a:pt x="0" y="1"/>
                    </a:moveTo>
                    <a:lnTo>
                      <a:pt x="0" y="241"/>
                    </a:lnTo>
                    <a:lnTo>
                      <a:pt x="1380" y="241"/>
                    </a:lnTo>
                    <a:lnTo>
                      <a:pt x="138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0" name="Google Shape;2430;g34fee0a54b2_8_9"/>
              <p:cNvSpPr/>
              <p:nvPr/>
            </p:nvSpPr>
            <p:spPr>
              <a:xfrm>
                <a:off x="5808419" y="3650742"/>
                <a:ext cx="30756" cy="8410"/>
              </a:xfrm>
              <a:custGeom>
                <a:avLst/>
                <a:gdLst/>
                <a:ahLst/>
                <a:cxnLst/>
                <a:rect l="l" t="t" r="r" b="b"/>
                <a:pathLst>
                  <a:path w="885" h="242" extrusionOk="0">
                    <a:moveTo>
                      <a:pt x="1" y="1"/>
                    </a:moveTo>
                    <a:lnTo>
                      <a:pt x="1" y="241"/>
                    </a:lnTo>
                    <a:lnTo>
                      <a:pt x="885" y="241"/>
                    </a:lnTo>
                    <a:lnTo>
                      <a:pt x="88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1" name="Google Shape;2431;g34fee0a54b2_8_9"/>
              <p:cNvSpPr/>
              <p:nvPr/>
            </p:nvSpPr>
            <p:spPr>
              <a:xfrm>
                <a:off x="5848488" y="3650742"/>
                <a:ext cx="12337" cy="8410"/>
              </a:xfrm>
              <a:custGeom>
                <a:avLst/>
                <a:gdLst/>
                <a:ahLst/>
                <a:cxnLst/>
                <a:rect l="l" t="t" r="r" b="b"/>
                <a:pathLst>
                  <a:path w="355" h="242" extrusionOk="0">
                    <a:moveTo>
                      <a:pt x="1" y="1"/>
                    </a:moveTo>
                    <a:lnTo>
                      <a:pt x="1" y="241"/>
                    </a:lnTo>
                    <a:lnTo>
                      <a:pt x="354" y="241"/>
                    </a:lnTo>
                    <a:lnTo>
                      <a:pt x="35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2" name="Google Shape;2432;g34fee0a54b2_8_9"/>
              <p:cNvSpPr/>
              <p:nvPr/>
            </p:nvSpPr>
            <p:spPr>
              <a:xfrm>
                <a:off x="5878237" y="3650742"/>
                <a:ext cx="126916" cy="8410"/>
              </a:xfrm>
              <a:custGeom>
                <a:avLst/>
                <a:gdLst/>
                <a:ahLst/>
                <a:cxnLst/>
                <a:rect l="l" t="t" r="r" b="b"/>
                <a:pathLst>
                  <a:path w="3652" h="242" extrusionOk="0">
                    <a:moveTo>
                      <a:pt x="1" y="1"/>
                    </a:moveTo>
                    <a:lnTo>
                      <a:pt x="1" y="241"/>
                    </a:lnTo>
                    <a:lnTo>
                      <a:pt x="3651" y="241"/>
                    </a:lnTo>
                    <a:lnTo>
                      <a:pt x="365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3" name="Google Shape;2433;g34fee0a54b2_8_9"/>
              <p:cNvSpPr/>
              <p:nvPr/>
            </p:nvSpPr>
            <p:spPr>
              <a:xfrm>
                <a:off x="5712293" y="3620021"/>
                <a:ext cx="135257" cy="9383"/>
              </a:xfrm>
              <a:custGeom>
                <a:avLst/>
                <a:gdLst/>
                <a:ahLst/>
                <a:cxnLst/>
                <a:rect l="l" t="t" r="r" b="b"/>
                <a:pathLst>
                  <a:path w="3892" h="270" extrusionOk="0">
                    <a:moveTo>
                      <a:pt x="1" y="1"/>
                    </a:moveTo>
                    <a:lnTo>
                      <a:pt x="1" y="269"/>
                    </a:lnTo>
                    <a:lnTo>
                      <a:pt x="3891" y="269"/>
                    </a:lnTo>
                    <a:lnTo>
                      <a:pt x="389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4" name="Google Shape;2434;g34fee0a54b2_8_9"/>
              <p:cNvSpPr/>
              <p:nvPr/>
            </p:nvSpPr>
            <p:spPr>
              <a:xfrm>
                <a:off x="5869896" y="3623218"/>
                <a:ext cx="14527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263" extrusionOk="0">
                    <a:moveTo>
                      <a:pt x="0" y="1"/>
                    </a:moveTo>
                    <a:lnTo>
                      <a:pt x="0" y="262"/>
                    </a:lnTo>
                    <a:lnTo>
                      <a:pt x="418" y="262"/>
                    </a:lnTo>
                    <a:lnTo>
                      <a:pt x="41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5" name="Google Shape;2435;g34fee0a54b2_8_9"/>
              <p:cNvSpPr/>
              <p:nvPr/>
            </p:nvSpPr>
            <p:spPr>
              <a:xfrm>
                <a:off x="5912920" y="3623218"/>
                <a:ext cx="67628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1946" h="263" extrusionOk="0">
                    <a:moveTo>
                      <a:pt x="0" y="1"/>
                    </a:moveTo>
                    <a:lnTo>
                      <a:pt x="0" y="262"/>
                    </a:lnTo>
                    <a:lnTo>
                      <a:pt x="1946" y="262"/>
                    </a:lnTo>
                    <a:lnTo>
                      <a:pt x="194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6" name="Google Shape;2436;g34fee0a54b2_8_9"/>
              <p:cNvSpPr/>
              <p:nvPr/>
            </p:nvSpPr>
            <p:spPr>
              <a:xfrm>
                <a:off x="6002165" y="3623218"/>
                <a:ext cx="39861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1147" h="263" extrusionOk="0">
                    <a:moveTo>
                      <a:pt x="0" y="1"/>
                    </a:moveTo>
                    <a:lnTo>
                      <a:pt x="0" y="262"/>
                    </a:lnTo>
                    <a:lnTo>
                      <a:pt x="1146" y="262"/>
                    </a:lnTo>
                    <a:lnTo>
                      <a:pt x="114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7" name="Google Shape;2437;g34fee0a54b2_8_9"/>
              <p:cNvSpPr/>
              <p:nvPr/>
            </p:nvSpPr>
            <p:spPr>
              <a:xfrm>
                <a:off x="5673196" y="3592497"/>
                <a:ext cx="55361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1593" h="263" extrusionOk="0">
                    <a:moveTo>
                      <a:pt x="1" y="0"/>
                    </a:moveTo>
                    <a:lnTo>
                      <a:pt x="1" y="262"/>
                    </a:lnTo>
                    <a:lnTo>
                      <a:pt x="1592" y="262"/>
                    </a:lnTo>
                    <a:lnTo>
                      <a:pt x="159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8" name="Google Shape;2438;g34fee0a54b2_8_9"/>
              <p:cNvSpPr/>
              <p:nvPr/>
            </p:nvSpPr>
            <p:spPr>
              <a:xfrm>
                <a:off x="5748192" y="3592497"/>
                <a:ext cx="47958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1380" h="263" extrusionOk="0">
                    <a:moveTo>
                      <a:pt x="0" y="0"/>
                    </a:moveTo>
                    <a:lnTo>
                      <a:pt x="0" y="262"/>
                    </a:lnTo>
                    <a:lnTo>
                      <a:pt x="1380" y="262"/>
                    </a:lnTo>
                    <a:lnTo>
                      <a:pt x="138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9" name="Google Shape;2439;g34fee0a54b2_8_9"/>
              <p:cNvSpPr/>
              <p:nvPr/>
            </p:nvSpPr>
            <p:spPr>
              <a:xfrm>
                <a:off x="5808419" y="3592497"/>
                <a:ext cx="30756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885" h="263" extrusionOk="0">
                    <a:moveTo>
                      <a:pt x="1" y="0"/>
                    </a:moveTo>
                    <a:lnTo>
                      <a:pt x="1" y="262"/>
                    </a:lnTo>
                    <a:lnTo>
                      <a:pt x="885" y="262"/>
                    </a:lnTo>
                    <a:lnTo>
                      <a:pt x="88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0" name="Google Shape;2440;g34fee0a54b2_8_9"/>
              <p:cNvSpPr/>
              <p:nvPr/>
            </p:nvSpPr>
            <p:spPr>
              <a:xfrm>
                <a:off x="5848488" y="3592497"/>
                <a:ext cx="12337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355" h="263" extrusionOk="0">
                    <a:moveTo>
                      <a:pt x="1" y="0"/>
                    </a:moveTo>
                    <a:lnTo>
                      <a:pt x="1" y="262"/>
                    </a:lnTo>
                    <a:lnTo>
                      <a:pt x="354" y="262"/>
                    </a:lnTo>
                    <a:lnTo>
                      <a:pt x="35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1" name="Google Shape;2441;g34fee0a54b2_8_9"/>
              <p:cNvSpPr/>
              <p:nvPr/>
            </p:nvSpPr>
            <p:spPr>
              <a:xfrm>
                <a:off x="5878237" y="3592497"/>
                <a:ext cx="126916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3652" h="263" extrusionOk="0">
                    <a:moveTo>
                      <a:pt x="1" y="0"/>
                    </a:moveTo>
                    <a:lnTo>
                      <a:pt x="1" y="262"/>
                    </a:lnTo>
                    <a:lnTo>
                      <a:pt x="3651" y="262"/>
                    </a:lnTo>
                    <a:lnTo>
                      <a:pt x="365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2" name="Google Shape;2442;g34fee0a54b2_8_9"/>
              <p:cNvSpPr/>
              <p:nvPr/>
            </p:nvSpPr>
            <p:spPr>
              <a:xfrm>
                <a:off x="5609772" y="3565946"/>
                <a:ext cx="77985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2244" h="263" extrusionOk="0">
                    <a:moveTo>
                      <a:pt x="1" y="0"/>
                    </a:moveTo>
                    <a:lnTo>
                      <a:pt x="1" y="262"/>
                    </a:lnTo>
                    <a:lnTo>
                      <a:pt x="2243" y="262"/>
                    </a:lnTo>
                    <a:lnTo>
                      <a:pt x="224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3" name="Google Shape;2443;g34fee0a54b2_8_9"/>
              <p:cNvSpPr/>
              <p:nvPr/>
            </p:nvSpPr>
            <p:spPr>
              <a:xfrm>
                <a:off x="5712293" y="3565946"/>
                <a:ext cx="111660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3213" h="263" extrusionOk="0">
                    <a:moveTo>
                      <a:pt x="1" y="0"/>
                    </a:moveTo>
                    <a:lnTo>
                      <a:pt x="1" y="262"/>
                    </a:lnTo>
                    <a:lnTo>
                      <a:pt x="3212" y="262"/>
                    </a:lnTo>
                    <a:lnTo>
                      <a:pt x="321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4" name="Google Shape;2444;g34fee0a54b2_8_9"/>
              <p:cNvSpPr/>
              <p:nvPr/>
            </p:nvSpPr>
            <p:spPr>
              <a:xfrm>
                <a:off x="5853667" y="3565946"/>
                <a:ext cx="12302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354" h="263" extrusionOk="0">
                    <a:moveTo>
                      <a:pt x="0" y="0"/>
                    </a:moveTo>
                    <a:lnTo>
                      <a:pt x="0" y="262"/>
                    </a:lnTo>
                    <a:lnTo>
                      <a:pt x="354" y="262"/>
                    </a:lnTo>
                    <a:lnTo>
                      <a:pt x="35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5" name="Google Shape;2445;g34fee0a54b2_8_9"/>
              <p:cNvSpPr/>
              <p:nvPr/>
            </p:nvSpPr>
            <p:spPr>
              <a:xfrm>
                <a:off x="5886369" y="3565946"/>
                <a:ext cx="94179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2710" h="263" extrusionOk="0">
                    <a:moveTo>
                      <a:pt x="0" y="0"/>
                    </a:moveTo>
                    <a:lnTo>
                      <a:pt x="0" y="262"/>
                    </a:lnTo>
                    <a:lnTo>
                      <a:pt x="2710" y="262"/>
                    </a:lnTo>
                    <a:lnTo>
                      <a:pt x="271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6" name="Google Shape;2446;g34fee0a54b2_8_9"/>
              <p:cNvSpPr/>
              <p:nvPr/>
            </p:nvSpPr>
            <p:spPr>
              <a:xfrm>
                <a:off x="5994033" y="3565946"/>
                <a:ext cx="27593" cy="10113"/>
              </a:xfrm>
              <a:custGeom>
                <a:avLst/>
                <a:gdLst/>
                <a:ahLst/>
                <a:cxnLst/>
                <a:rect l="l" t="t" r="r" b="b"/>
                <a:pathLst>
                  <a:path w="794" h="291" extrusionOk="0">
                    <a:moveTo>
                      <a:pt x="1" y="0"/>
                    </a:moveTo>
                    <a:lnTo>
                      <a:pt x="1" y="262"/>
                    </a:lnTo>
                    <a:lnTo>
                      <a:pt x="765" y="290"/>
                    </a:lnTo>
                    <a:lnTo>
                      <a:pt x="793" y="2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7" name="Google Shape;2447;g34fee0a54b2_8_9"/>
              <p:cNvSpPr/>
              <p:nvPr/>
            </p:nvSpPr>
            <p:spPr>
              <a:xfrm>
                <a:off x="6069759" y="3527822"/>
                <a:ext cx="1008" cy="16507"/>
              </a:xfrm>
              <a:custGeom>
                <a:avLst/>
                <a:gdLst/>
                <a:ahLst/>
                <a:cxnLst/>
                <a:rect l="l" t="t" r="r" b="b"/>
                <a:pathLst>
                  <a:path w="29" h="475" extrusionOk="0">
                    <a:moveTo>
                      <a:pt x="1" y="1"/>
                    </a:moveTo>
                    <a:lnTo>
                      <a:pt x="1" y="475"/>
                    </a:lnTo>
                    <a:lnTo>
                      <a:pt x="29" y="475"/>
                    </a:lnTo>
                    <a:lnTo>
                      <a:pt x="2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8" name="Google Shape;2448;g34fee0a54b2_8_9"/>
              <p:cNvSpPr/>
              <p:nvPr/>
            </p:nvSpPr>
            <p:spPr>
              <a:xfrm>
                <a:off x="6069759" y="3480871"/>
                <a:ext cx="1008" cy="33710"/>
              </a:xfrm>
              <a:custGeom>
                <a:avLst/>
                <a:gdLst/>
                <a:ahLst/>
                <a:cxnLst/>
                <a:rect l="l" t="t" r="r" b="b"/>
                <a:pathLst>
                  <a:path w="29" h="970" extrusionOk="0">
                    <a:moveTo>
                      <a:pt x="1" y="1"/>
                    </a:moveTo>
                    <a:lnTo>
                      <a:pt x="1" y="970"/>
                    </a:lnTo>
                    <a:lnTo>
                      <a:pt x="29" y="970"/>
                    </a:lnTo>
                    <a:lnTo>
                      <a:pt x="2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449" name="Google Shape;2449;g34fee0a54b2_8_9"/>
            <p:cNvSpPr/>
            <p:nvPr/>
          </p:nvSpPr>
          <p:spPr>
            <a:xfrm>
              <a:off x="5912220" y="3661765"/>
              <a:ext cx="710598" cy="111380"/>
            </a:xfrm>
            <a:custGeom>
              <a:avLst/>
              <a:gdLst/>
              <a:ahLst/>
              <a:cxnLst/>
              <a:rect l="l" t="t" r="r" b="b"/>
              <a:pathLst>
                <a:path w="7139" h="1119" extrusionOk="0">
                  <a:moveTo>
                    <a:pt x="149" y="0"/>
                  </a:moveTo>
                  <a:cubicBezTo>
                    <a:pt x="64" y="0"/>
                    <a:pt x="0" y="57"/>
                    <a:pt x="0" y="149"/>
                  </a:cubicBezTo>
                  <a:lnTo>
                    <a:pt x="0" y="1005"/>
                  </a:lnTo>
                  <a:cubicBezTo>
                    <a:pt x="0" y="1061"/>
                    <a:pt x="64" y="1118"/>
                    <a:pt x="149" y="1118"/>
                  </a:cubicBezTo>
                  <a:lnTo>
                    <a:pt x="6990" y="1118"/>
                  </a:lnTo>
                  <a:cubicBezTo>
                    <a:pt x="7075" y="1118"/>
                    <a:pt x="7138" y="1061"/>
                    <a:pt x="7138" y="1005"/>
                  </a:cubicBezTo>
                  <a:lnTo>
                    <a:pt x="7138" y="149"/>
                  </a:lnTo>
                  <a:cubicBezTo>
                    <a:pt x="7138" y="85"/>
                    <a:pt x="7075" y="0"/>
                    <a:pt x="69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0" name="Google Shape;2450;g34fee0a54b2_8_9"/>
            <p:cNvSpPr/>
            <p:nvPr/>
          </p:nvSpPr>
          <p:spPr>
            <a:xfrm>
              <a:off x="5912220" y="3717405"/>
              <a:ext cx="710598" cy="422526"/>
            </a:xfrm>
            <a:custGeom>
              <a:avLst/>
              <a:gdLst/>
              <a:ahLst/>
              <a:cxnLst/>
              <a:rect l="l" t="t" r="r" b="b"/>
              <a:pathLst>
                <a:path w="7139" h="4245" extrusionOk="0">
                  <a:moveTo>
                    <a:pt x="0" y="0"/>
                  </a:moveTo>
                  <a:lnTo>
                    <a:pt x="0" y="4245"/>
                  </a:lnTo>
                  <a:lnTo>
                    <a:pt x="7138" y="4245"/>
                  </a:lnTo>
                  <a:lnTo>
                    <a:pt x="713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1" name="Google Shape;2451;g34fee0a54b2_8_9"/>
            <p:cNvSpPr/>
            <p:nvPr/>
          </p:nvSpPr>
          <p:spPr>
            <a:xfrm>
              <a:off x="6056551" y="3773045"/>
              <a:ext cx="413479" cy="12044"/>
            </a:xfrm>
            <a:custGeom>
              <a:avLst/>
              <a:gdLst/>
              <a:ahLst/>
              <a:cxnLst/>
              <a:rect l="l" t="t" r="r" b="b"/>
              <a:pathLst>
                <a:path w="4154" h="121" extrusionOk="0">
                  <a:moveTo>
                    <a:pt x="57" y="0"/>
                  </a:moveTo>
                  <a:cubicBezTo>
                    <a:pt x="29" y="0"/>
                    <a:pt x="1" y="28"/>
                    <a:pt x="1" y="64"/>
                  </a:cubicBezTo>
                  <a:cubicBezTo>
                    <a:pt x="1" y="92"/>
                    <a:pt x="29" y="120"/>
                    <a:pt x="57" y="120"/>
                  </a:cubicBezTo>
                  <a:lnTo>
                    <a:pt x="4097" y="120"/>
                  </a:lnTo>
                  <a:cubicBezTo>
                    <a:pt x="4125" y="120"/>
                    <a:pt x="4153" y="92"/>
                    <a:pt x="4153" y="64"/>
                  </a:cubicBezTo>
                  <a:cubicBezTo>
                    <a:pt x="4153" y="28"/>
                    <a:pt x="4125" y="0"/>
                    <a:pt x="40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2" name="Google Shape;2452;g34fee0a54b2_8_9"/>
            <p:cNvSpPr/>
            <p:nvPr/>
          </p:nvSpPr>
          <p:spPr>
            <a:xfrm>
              <a:off x="6056551" y="3834956"/>
              <a:ext cx="413479" cy="11347"/>
            </a:xfrm>
            <a:custGeom>
              <a:avLst/>
              <a:gdLst/>
              <a:ahLst/>
              <a:cxnLst/>
              <a:rect l="l" t="t" r="r" b="b"/>
              <a:pathLst>
                <a:path w="4154" h="114" extrusionOk="0">
                  <a:moveTo>
                    <a:pt x="57" y="1"/>
                  </a:moveTo>
                  <a:cubicBezTo>
                    <a:pt x="29" y="1"/>
                    <a:pt x="1" y="1"/>
                    <a:pt x="1" y="57"/>
                  </a:cubicBezTo>
                  <a:cubicBezTo>
                    <a:pt x="1" y="85"/>
                    <a:pt x="29" y="114"/>
                    <a:pt x="57" y="114"/>
                  </a:cubicBezTo>
                  <a:lnTo>
                    <a:pt x="4097" y="114"/>
                  </a:lnTo>
                  <a:cubicBezTo>
                    <a:pt x="4125" y="114"/>
                    <a:pt x="4153" y="85"/>
                    <a:pt x="4153" y="57"/>
                  </a:cubicBezTo>
                  <a:cubicBezTo>
                    <a:pt x="4153" y="1"/>
                    <a:pt x="4125" y="1"/>
                    <a:pt x="40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3" name="Google Shape;2453;g34fee0a54b2_8_9"/>
            <p:cNvSpPr/>
            <p:nvPr/>
          </p:nvSpPr>
          <p:spPr>
            <a:xfrm>
              <a:off x="6056551" y="3893384"/>
              <a:ext cx="413479" cy="12143"/>
            </a:xfrm>
            <a:custGeom>
              <a:avLst/>
              <a:gdLst/>
              <a:ahLst/>
              <a:cxnLst/>
              <a:rect l="l" t="t" r="r" b="b"/>
              <a:pathLst>
                <a:path w="4154" h="122" extrusionOk="0">
                  <a:moveTo>
                    <a:pt x="57" y="1"/>
                  </a:moveTo>
                  <a:cubicBezTo>
                    <a:pt x="29" y="1"/>
                    <a:pt x="1" y="29"/>
                    <a:pt x="1" y="57"/>
                  </a:cubicBezTo>
                  <a:cubicBezTo>
                    <a:pt x="1" y="93"/>
                    <a:pt x="29" y="121"/>
                    <a:pt x="57" y="121"/>
                  </a:cubicBezTo>
                  <a:lnTo>
                    <a:pt x="4097" y="121"/>
                  </a:lnTo>
                  <a:cubicBezTo>
                    <a:pt x="4125" y="121"/>
                    <a:pt x="4153" y="93"/>
                    <a:pt x="4153" y="57"/>
                  </a:cubicBezTo>
                  <a:cubicBezTo>
                    <a:pt x="4153" y="29"/>
                    <a:pt x="4125" y="1"/>
                    <a:pt x="40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4" name="Google Shape;2454;g34fee0a54b2_8_9"/>
            <p:cNvSpPr/>
            <p:nvPr/>
          </p:nvSpPr>
          <p:spPr>
            <a:xfrm>
              <a:off x="6056551" y="3951811"/>
              <a:ext cx="413479" cy="12143"/>
            </a:xfrm>
            <a:custGeom>
              <a:avLst/>
              <a:gdLst/>
              <a:ahLst/>
              <a:cxnLst/>
              <a:rect l="l" t="t" r="r" b="b"/>
              <a:pathLst>
                <a:path w="4154" h="122" extrusionOk="0">
                  <a:moveTo>
                    <a:pt x="57" y="1"/>
                  </a:moveTo>
                  <a:cubicBezTo>
                    <a:pt x="29" y="1"/>
                    <a:pt x="1" y="36"/>
                    <a:pt x="1" y="65"/>
                  </a:cubicBezTo>
                  <a:cubicBezTo>
                    <a:pt x="1" y="93"/>
                    <a:pt x="29" y="121"/>
                    <a:pt x="57" y="121"/>
                  </a:cubicBezTo>
                  <a:lnTo>
                    <a:pt x="4097" y="121"/>
                  </a:lnTo>
                  <a:cubicBezTo>
                    <a:pt x="4125" y="121"/>
                    <a:pt x="4153" y="93"/>
                    <a:pt x="4153" y="65"/>
                  </a:cubicBezTo>
                  <a:cubicBezTo>
                    <a:pt x="4153" y="36"/>
                    <a:pt x="4125" y="1"/>
                    <a:pt x="40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5" name="Google Shape;2455;g34fee0a54b2_8_9"/>
            <p:cNvSpPr/>
            <p:nvPr/>
          </p:nvSpPr>
          <p:spPr>
            <a:xfrm>
              <a:off x="5971346" y="3748560"/>
              <a:ext cx="52954" cy="62608"/>
            </a:xfrm>
            <a:custGeom>
              <a:avLst/>
              <a:gdLst/>
              <a:ahLst/>
              <a:cxnLst/>
              <a:rect l="l" t="t" r="r" b="b"/>
              <a:pathLst>
                <a:path w="532" h="629" extrusionOk="0">
                  <a:moveTo>
                    <a:pt x="61" y="1"/>
                  </a:moveTo>
                  <a:cubicBezTo>
                    <a:pt x="43" y="1"/>
                    <a:pt x="29" y="21"/>
                    <a:pt x="29" y="41"/>
                  </a:cubicBezTo>
                  <a:cubicBezTo>
                    <a:pt x="1" y="41"/>
                    <a:pt x="1" y="97"/>
                    <a:pt x="29" y="97"/>
                  </a:cubicBezTo>
                  <a:lnTo>
                    <a:pt x="326" y="310"/>
                  </a:lnTo>
                  <a:lnTo>
                    <a:pt x="29" y="543"/>
                  </a:lnTo>
                  <a:cubicBezTo>
                    <a:pt x="1" y="543"/>
                    <a:pt x="1" y="600"/>
                    <a:pt x="29" y="628"/>
                  </a:cubicBezTo>
                  <a:lnTo>
                    <a:pt x="85" y="628"/>
                  </a:lnTo>
                  <a:lnTo>
                    <a:pt x="531" y="310"/>
                  </a:lnTo>
                  <a:lnTo>
                    <a:pt x="85" y="13"/>
                  </a:lnTo>
                  <a:cubicBezTo>
                    <a:pt x="77" y="4"/>
                    <a:pt x="69" y="1"/>
                    <a:pt x="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456" name="Google Shape;2456;g34fee0a54b2_8_9"/>
            <p:cNvGrpSpPr/>
            <p:nvPr/>
          </p:nvGrpSpPr>
          <p:grpSpPr>
            <a:xfrm>
              <a:off x="6352274" y="2402407"/>
              <a:ext cx="2259827" cy="2201618"/>
              <a:chOff x="5193782" y="4186768"/>
              <a:chExt cx="788991" cy="768695"/>
            </a:xfrm>
          </p:grpSpPr>
          <p:sp>
            <p:nvSpPr>
              <p:cNvPr id="2457" name="Google Shape;2457;g34fee0a54b2_8_9"/>
              <p:cNvSpPr/>
              <p:nvPr/>
            </p:nvSpPr>
            <p:spPr>
              <a:xfrm>
                <a:off x="5229682" y="4210087"/>
                <a:ext cx="156873" cy="113224"/>
              </a:xfrm>
              <a:custGeom>
                <a:avLst/>
                <a:gdLst/>
                <a:ahLst/>
                <a:cxnLst/>
                <a:rect l="l" t="t" r="r" b="b"/>
                <a:pathLst>
                  <a:path w="4514" h="3258" extrusionOk="0">
                    <a:moveTo>
                      <a:pt x="3851" y="2390"/>
                    </a:moveTo>
                    <a:cubicBezTo>
                      <a:pt x="3886" y="2390"/>
                      <a:pt x="3923" y="2400"/>
                      <a:pt x="3955" y="2420"/>
                    </a:cubicBezTo>
                    <a:cubicBezTo>
                      <a:pt x="3983" y="2448"/>
                      <a:pt x="4012" y="2476"/>
                      <a:pt x="4012" y="2512"/>
                    </a:cubicBezTo>
                    <a:lnTo>
                      <a:pt x="4040" y="2512"/>
                    </a:lnTo>
                    <a:lnTo>
                      <a:pt x="4040" y="2540"/>
                    </a:lnTo>
                    <a:cubicBezTo>
                      <a:pt x="4040" y="2540"/>
                      <a:pt x="4040" y="2568"/>
                      <a:pt x="4068" y="2568"/>
                    </a:cubicBezTo>
                    <a:cubicBezTo>
                      <a:pt x="4097" y="2653"/>
                      <a:pt x="4012" y="2773"/>
                      <a:pt x="3920" y="2830"/>
                    </a:cubicBezTo>
                    <a:cubicBezTo>
                      <a:pt x="3863" y="2830"/>
                      <a:pt x="3807" y="2830"/>
                      <a:pt x="3743" y="2802"/>
                    </a:cubicBezTo>
                    <a:cubicBezTo>
                      <a:pt x="3724" y="2783"/>
                      <a:pt x="3705" y="2764"/>
                      <a:pt x="3686" y="2745"/>
                    </a:cubicBezTo>
                    <a:lnTo>
                      <a:pt x="3686" y="2745"/>
                    </a:lnTo>
                    <a:cubicBezTo>
                      <a:pt x="3630" y="2653"/>
                      <a:pt x="3630" y="2540"/>
                      <a:pt x="3686" y="2476"/>
                    </a:cubicBezTo>
                    <a:cubicBezTo>
                      <a:pt x="3723" y="2421"/>
                      <a:pt x="3786" y="2390"/>
                      <a:pt x="3851" y="2390"/>
                    </a:cubicBezTo>
                    <a:close/>
                    <a:moveTo>
                      <a:pt x="383" y="0"/>
                    </a:moveTo>
                    <a:lnTo>
                      <a:pt x="1" y="651"/>
                    </a:lnTo>
                    <a:lnTo>
                      <a:pt x="3184" y="2688"/>
                    </a:lnTo>
                    <a:cubicBezTo>
                      <a:pt x="3212" y="2830"/>
                      <a:pt x="3333" y="3070"/>
                      <a:pt x="3481" y="3155"/>
                    </a:cubicBezTo>
                    <a:cubicBezTo>
                      <a:pt x="3593" y="3225"/>
                      <a:pt x="3721" y="3258"/>
                      <a:pt x="3841" y="3258"/>
                    </a:cubicBezTo>
                    <a:cubicBezTo>
                      <a:pt x="3880" y="3258"/>
                      <a:pt x="3919" y="3254"/>
                      <a:pt x="3955" y="3247"/>
                    </a:cubicBezTo>
                    <a:cubicBezTo>
                      <a:pt x="4132" y="3219"/>
                      <a:pt x="4309" y="3099"/>
                      <a:pt x="4394" y="2922"/>
                    </a:cubicBezTo>
                    <a:cubicBezTo>
                      <a:pt x="4486" y="2773"/>
                      <a:pt x="4514" y="2596"/>
                      <a:pt x="4486" y="2420"/>
                    </a:cubicBezTo>
                    <a:cubicBezTo>
                      <a:pt x="4450" y="2243"/>
                      <a:pt x="4337" y="2094"/>
                      <a:pt x="4189" y="2009"/>
                    </a:cubicBezTo>
                    <a:cubicBezTo>
                      <a:pt x="4095" y="1969"/>
                      <a:pt x="3989" y="1920"/>
                      <a:pt x="3866" y="1920"/>
                    </a:cubicBezTo>
                    <a:cubicBezTo>
                      <a:pt x="3794" y="1920"/>
                      <a:pt x="3716" y="1937"/>
                      <a:pt x="3630" y="1981"/>
                    </a:cubicBezTo>
                    <a:lnTo>
                      <a:pt x="38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58" name="Google Shape;2458;g34fee0a54b2_8_9"/>
              <p:cNvSpPr/>
              <p:nvPr/>
            </p:nvSpPr>
            <p:spPr>
              <a:xfrm>
                <a:off x="5233852" y="4225552"/>
                <a:ext cx="115830" cy="71833"/>
              </a:xfrm>
              <a:custGeom>
                <a:avLst/>
                <a:gdLst/>
                <a:ahLst/>
                <a:cxnLst/>
                <a:rect l="l" t="t" r="r" b="b"/>
                <a:pathLst>
                  <a:path w="3333" h="2067" extrusionOk="0">
                    <a:moveTo>
                      <a:pt x="1" y="1"/>
                    </a:moveTo>
                    <a:lnTo>
                      <a:pt x="1" y="57"/>
                    </a:lnTo>
                    <a:lnTo>
                      <a:pt x="3269" y="2067"/>
                    </a:lnTo>
                    <a:cubicBezTo>
                      <a:pt x="3305" y="2067"/>
                      <a:pt x="3305" y="2067"/>
                      <a:pt x="3305" y="2031"/>
                    </a:cubicBezTo>
                    <a:cubicBezTo>
                      <a:pt x="3333" y="2031"/>
                      <a:pt x="3305" y="2003"/>
                      <a:pt x="3305" y="2003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59" name="Google Shape;2459;g34fee0a54b2_8_9"/>
              <p:cNvSpPr/>
              <p:nvPr/>
            </p:nvSpPr>
            <p:spPr>
              <a:xfrm>
                <a:off x="5238057" y="4218428"/>
                <a:ext cx="116803" cy="71590"/>
              </a:xfrm>
              <a:custGeom>
                <a:avLst/>
                <a:gdLst/>
                <a:ahLst/>
                <a:cxnLst/>
                <a:rect l="l" t="t" r="r" b="b"/>
                <a:pathLst>
                  <a:path w="3361" h="2060" extrusionOk="0">
                    <a:moveTo>
                      <a:pt x="28" y="1"/>
                    </a:moveTo>
                    <a:cubicBezTo>
                      <a:pt x="0" y="29"/>
                      <a:pt x="0" y="29"/>
                      <a:pt x="28" y="57"/>
                    </a:cubicBezTo>
                    <a:lnTo>
                      <a:pt x="3297" y="2059"/>
                    </a:lnTo>
                    <a:lnTo>
                      <a:pt x="3325" y="2059"/>
                    </a:lnTo>
                    <a:cubicBezTo>
                      <a:pt x="3360" y="2031"/>
                      <a:pt x="3325" y="2031"/>
                      <a:pt x="3325" y="2003"/>
                    </a:cubicBezTo>
                    <a:lnTo>
                      <a:pt x="57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0" name="Google Shape;2460;g34fee0a54b2_8_9"/>
              <p:cNvSpPr/>
              <p:nvPr/>
            </p:nvSpPr>
            <p:spPr>
              <a:xfrm>
                <a:off x="5193782" y="4186768"/>
                <a:ext cx="66655" cy="62798"/>
              </a:xfrm>
              <a:custGeom>
                <a:avLst/>
                <a:gdLst/>
                <a:ahLst/>
                <a:cxnLst/>
                <a:rect l="l" t="t" r="r" b="b"/>
                <a:pathLst>
                  <a:path w="1918" h="1807" extrusionOk="0">
                    <a:moveTo>
                      <a:pt x="874" y="0"/>
                    </a:moveTo>
                    <a:cubicBezTo>
                      <a:pt x="627" y="0"/>
                      <a:pt x="387" y="105"/>
                      <a:pt x="213" y="317"/>
                    </a:cubicBezTo>
                    <a:lnTo>
                      <a:pt x="121" y="438"/>
                    </a:lnTo>
                    <a:lnTo>
                      <a:pt x="920" y="558"/>
                    </a:lnTo>
                    <a:lnTo>
                      <a:pt x="828" y="1202"/>
                    </a:lnTo>
                    <a:lnTo>
                      <a:pt x="1" y="1060"/>
                    </a:lnTo>
                    <a:lnTo>
                      <a:pt x="36" y="1202"/>
                    </a:lnTo>
                    <a:cubicBezTo>
                      <a:pt x="121" y="1379"/>
                      <a:pt x="241" y="1555"/>
                      <a:pt x="418" y="1676"/>
                    </a:cubicBezTo>
                    <a:cubicBezTo>
                      <a:pt x="575" y="1768"/>
                      <a:pt x="733" y="1806"/>
                      <a:pt x="903" y="1806"/>
                    </a:cubicBezTo>
                    <a:cubicBezTo>
                      <a:pt x="955" y="1806"/>
                      <a:pt x="1007" y="1803"/>
                      <a:pt x="1062" y="1796"/>
                    </a:cubicBezTo>
                    <a:cubicBezTo>
                      <a:pt x="1062" y="1796"/>
                      <a:pt x="1097" y="1796"/>
                      <a:pt x="1097" y="1768"/>
                    </a:cubicBezTo>
                    <a:cubicBezTo>
                      <a:pt x="1331" y="1704"/>
                      <a:pt x="1536" y="1591"/>
                      <a:pt x="1656" y="1379"/>
                    </a:cubicBezTo>
                    <a:cubicBezTo>
                      <a:pt x="1918" y="940"/>
                      <a:pt x="1769" y="381"/>
                      <a:pt x="1359" y="141"/>
                    </a:cubicBezTo>
                    <a:cubicBezTo>
                      <a:pt x="1206" y="47"/>
                      <a:pt x="1038" y="0"/>
                      <a:pt x="87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1" name="Google Shape;2461;g34fee0a54b2_8_9"/>
              <p:cNvSpPr/>
              <p:nvPr/>
            </p:nvSpPr>
            <p:spPr>
              <a:xfrm>
                <a:off x="5343532" y="4283832"/>
                <a:ext cx="37880" cy="34961"/>
              </a:xfrm>
              <a:custGeom>
                <a:avLst/>
                <a:gdLst/>
                <a:ahLst/>
                <a:cxnLst/>
                <a:rect l="l" t="t" r="r" b="b"/>
                <a:pathLst>
                  <a:path w="1090" h="1006" extrusionOk="0">
                    <a:moveTo>
                      <a:pt x="587" y="64"/>
                    </a:moveTo>
                    <a:cubicBezTo>
                      <a:pt x="707" y="64"/>
                      <a:pt x="856" y="121"/>
                      <a:pt x="941" y="241"/>
                    </a:cubicBezTo>
                    <a:cubicBezTo>
                      <a:pt x="998" y="326"/>
                      <a:pt x="1033" y="446"/>
                      <a:pt x="998" y="566"/>
                    </a:cubicBezTo>
                    <a:cubicBezTo>
                      <a:pt x="998" y="680"/>
                      <a:pt x="941" y="800"/>
                      <a:pt x="821" y="856"/>
                    </a:cubicBezTo>
                    <a:cubicBezTo>
                      <a:pt x="764" y="920"/>
                      <a:pt x="679" y="948"/>
                      <a:pt x="587" y="948"/>
                    </a:cubicBezTo>
                    <a:cubicBezTo>
                      <a:pt x="439" y="948"/>
                      <a:pt x="290" y="885"/>
                      <a:pt x="205" y="772"/>
                    </a:cubicBezTo>
                    <a:cubicBezTo>
                      <a:pt x="85" y="566"/>
                      <a:pt x="113" y="269"/>
                      <a:pt x="325" y="149"/>
                    </a:cubicBezTo>
                    <a:cubicBezTo>
                      <a:pt x="382" y="92"/>
                      <a:pt x="467" y="64"/>
                      <a:pt x="587" y="64"/>
                    </a:cubicBezTo>
                    <a:close/>
                    <a:moveTo>
                      <a:pt x="587" y="0"/>
                    </a:moveTo>
                    <a:cubicBezTo>
                      <a:pt x="467" y="0"/>
                      <a:pt x="354" y="36"/>
                      <a:pt x="290" y="92"/>
                    </a:cubicBezTo>
                    <a:cubicBezTo>
                      <a:pt x="57" y="269"/>
                      <a:pt x="0" y="566"/>
                      <a:pt x="177" y="800"/>
                    </a:cubicBezTo>
                    <a:cubicBezTo>
                      <a:pt x="262" y="920"/>
                      <a:pt x="410" y="1005"/>
                      <a:pt x="587" y="1005"/>
                    </a:cubicBezTo>
                    <a:cubicBezTo>
                      <a:pt x="679" y="1005"/>
                      <a:pt x="792" y="977"/>
                      <a:pt x="884" y="920"/>
                    </a:cubicBezTo>
                    <a:cubicBezTo>
                      <a:pt x="969" y="828"/>
                      <a:pt x="1061" y="708"/>
                      <a:pt x="1061" y="566"/>
                    </a:cubicBezTo>
                    <a:cubicBezTo>
                      <a:pt x="1089" y="446"/>
                      <a:pt x="1061" y="298"/>
                      <a:pt x="969" y="213"/>
                    </a:cubicBezTo>
                    <a:cubicBezTo>
                      <a:pt x="884" y="64"/>
                      <a:pt x="736" y="0"/>
                      <a:pt x="58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2" name="Google Shape;2462;g34fee0a54b2_8_9"/>
              <p:cNvSpPr/>
              <p:nvPr/>
            </p:nvSpPr>
            <p:spPr>
              <a:xfrm>
                <a:off x="5292132" y="4263432"/>
                <a:ext cx="333172" cy="243094"/>
              </a:xfrm>
              <a:custGeom>
                <a:avLst/>
                <a:gdLst/>
                <a:ahLst/>
                <a:cxnLst/>
                <a:rect l="l" t="t" r="r" b="b"/>
                <a:pathLst>
                  <a:path w="9587" h="6995" extrusionOk="0">
                    <a:moveTo>
                      <a:pt x="1033" y="0"/>
                    </a:moveTo>
                    <a:cubicBezTo>
                      <a:pt x="1005" y="205"/>
                      <a:pt x="1005" y="411"/>
                      <a:pt x="856" y="531"/>
                    </a:cubicBezTo>
                    <a:cubicBezTo>
                      <a:pt x="780" y="613"/>
                      <a:pt x="657" y="626"/>
                      <a:pt x="530" y="626"/>
                    </a:cubicBezTo>
                    <a:cubicBezTo>
                      <a:pt x="471" y="626"/>
                      <a:pt x="411" y="623"/>
                      <a:pt x="354" y="623"/>
                    </a:cubicBezTo>
                    <a:cubicBezTo>
                      <a:pt x="318" y="608"/>
                      <a:pt x="287" y="599"/>
                      <a:pt x="258" y="599"/>
                    </a:cubicBezTo>
                    <a:cubicBezTo>
                      <a:pt x="220" y="599"/>
                      <a:pt x="186" y="615"/>
                      <a:pt x="149" y="651"/>
                    </a:cubicBezTo>
                    <a:cubicBezTo>
                      <a:pt x="0" y="828"/>
                      <a:pt x="418" y="1507"/>
                      <a:pt x="503" y="1684"/>
                    </a:cubicBezTo>
                    <a:cubicBezTo>
                      <a:pt x="828" y="2476"/>
                      <a:pt x="1182" y="3276"/>
                      <a:pt x="1507" y="4040"/>
                    </a:cubicBezTo>
                    <a:cubicBezTo>
                      <a:pt x="1741" y="4599"/>
                      <a:pt x="2010" y="5158"/>
                      <a:pt x="2363" y="5660"/>
                    </a:cubicBezTo>
                    <a:cubicBezTo>
                      <a:pt x="2866" y="6311"/>
                      <a:pt x="3686" y="6487"/>
                      <a:pt x="4422" y="6693"/>
                    </a:cubicBezTo>
                    <a:cubicBezTo>
                      <a:pt x="5310" y="6899"/>
                      <a:pt x="6197" y="6995"/>
                      <a:pt x="7080" y="6995"/>
                    </a:cubicBezTo>
                    <a:cubicBezTo>
                      <a:pt x="7196" y="6995"/>
                      <a:pt x="7312" y="6993"/>
                      <a:pt x="7429" y="6990"/>
                    </a:cubicBezTo>
                    <a:cubicBezTo>
                      <a:pt x="7903" y="6954"/>
                      <a:pt x="8313" y="6898"/>
                      <a:pt x="8702" y="6636"/>
                    </a:cubicBezTo>
                    <a:cubicBezTo>
                      <a:pt x="9056" y="6396"/>
                      <a:pt x="9317" y="6070"/>
                      <a:pt x="9466" y="5688"/>
                    </a:cubicBezTo>
                    <a:cubicBezTo>
                      <a:pt x="9523" y="5511"/>
                      <a:pt x="9586" y="5306"/>
                      <a:pt x="9551" y="5129"/>
                    </a:cubicBezTo>
                    <a:cubicBezTo>
                      <a:pt x="9551" y="4924"/>
                      <a:pt x="9466" y="4747"/>
                      <a:pt x="9346" y="4599"/>
                    </a:cubicBezTo>
                    <a:cubicBezTo>
                      <a:pt x="9233" y="4514"/>
                      <a:pt x="9084" y="4450"/>
                      <a:pt x="8935" y="4393"/>
                    </a:cubicBezTo>
                    <a:cubicBezTo>
                      <a:pt x="8396" y="4230"/>
                      <a:pt x="7856" y="4179"/>
                      <a:pt x="7316" y="4179"/>
                    </a:cubicBezTo>
                    <a:cubicBezTo>
                      <a:pt x="7177" y="4179"/>
                      <a:pt x="7037" y="4183"/>
                      <a:pt x="6898" y="4188"/>
                    </a:cubicBezTo>
                    <a:cubicBezTo>
                      <a:pt x="6544" y="4188"/>
                      <a:pt x="6191" y="4217"/>
                      <a:pt x="5837" y="4217"/>
                    </a:cubicBezTo>
                    <a:cubicBezTo>
                      <a:pt x="5776" y="4222"/>
                      <a:pt x="5716" y="4224"/>
                      <a:pt x="5657" y="4224"/>
                    </a:cubicBezTo>
                    <a:cubicBezTo>
                      <a:pt x="5405" y="4224"/>
                      <a:pt x="5165" y="4183"/>
                      <a:pt x="4924" y="4160"/>
                    </a:cubicBezTo>
                    <a:cubicBezTo>
                      <a:pt x="4634" y="4125"/>
                      <a:pt x="4280" y="4096"/>
                      <a:pt x="4104" y="3835"/>
                    </a:cubicBezTo>
                    <a:cubicBezTo>
                      <a:pt x="3248" y="2773"/>
                      <a:pt x="2540" y="1620"/>
                      <a:pt x="1684" y="559"/>
                    </a:cubicBezTo>
                    <a:cubicBezTo>
                      <a:pt x="1628" y="503"/>
                      <a:pt x="1592" y="474"/>
                      <a:pt x="1536" y="411"/>
                    </a:cubicBezTo>
                    <a:cubicBezTo>
                      <a:pt x="1387" y="234"/>
                      <a:pt x="1274" y="92"/>
                      <a:pt x="1033" y="0"/>
                    </a:cubicBezTo>
                    <a:close/>
                  </a:path>
                </a:pathLst>
              </a:custGeom>
              <a:solidFill>
                <a:srgbClr val="A348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3" name="Google Shape;2463;g34fee0a54b2_8_9"/>
              <p:cNvSpPr/>
              <p:nvPr/>
            </p:nvSpPr>
            <p:spPr>
              <a:xfrm>
                <a:off x="5380404" y="4803316"/>
                <a:ext cx="560315" cy="2016"/>
              </a:xfrm>
              <a:custGeom>
                <a:avLst/>
                <a:gdLst/>
                <a:ahLst/>
                <a:cxnLst/>
                <a:rect l="l" t="t" r="r" b="b"/>
                <a:pathLst>
                  <a:path w="16123" h="58" extrusionOk="0">
                    <a:moveTo>
                      <a:pt x="28" y="1"/>
                    </a:moveTo>
                    <a:cubicBezTo>
                      <a:pt x="0" y="1"/>
                      <a:pt x="0" y="1"/>
                      <a:pt x="0" y="29"/>
                    </a:cubicBezTo>
                    <a:cubicBezTo>
                      <a:pt x="0" y="29"/>
                      <a:pt x="0" y="57"/>
                      <a:pt x="28" y="57"/>
                    </a:cubicBezTo>
                    <a:lnTo>
                      <a:pt x="16094" y="57"/>
                    </a:lnTo>
                    <a:cubicBezTo>
                      <a:pt x="16123" y="57"/>
                      <a:pt x="16123" y="29"/>
                      <a:pt x="16123" y="29"/>
                    </a:cubicBezTo>
                    <a:cubicBezTo>
                      <a:pt x="16123" y="1"/>
                      <a:pt x="16123" y="1"/>
                      <a:pt x="1609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4" name="Google Shape;2464;g34fee0a54b2_8_9"/>
              <p:cNvSpPr/>
              <p:nvPr/>
            </p:nvSpPr>
            <p:spPr>
              <a:xfrm>
                <a:off x="5344505" y="4784897"/>
                <a:ext cx="625962" cy="1981"/>
              </a:xfrm>
              <a:custGeom>
                <a:avLst/>
                <a:gdLst/>
                <a:ahLst/>
                <a:cxnLst/>
                <a:rect l="l" t="t" r="r" b="b"/>
                <a:pathLst>
                  <a:path w="18012" h="57" extrusionOk="0">
                    <a:moveTo>
                      <a:pt x="29" y="0"/>
                    </a:moveTo>
                    <a:lnTo>
                      <a:pt x="0" y="28"/>
                    </a:lnTo>
                    <a:cubicBezTo>
                      <a:pt x="0" y="57"/>
                      <a:pt x="29" y="57"/>
                      <a:pt x="29" y="57"/>
                    </a:cubicBezTo>
                    <a:lnTo>
                      <a:pt x="17983" y="57"/>
                    </a:lnTo>
                    <a:cubicBezTo>
                      <a:pt x="17983" y="57"/>
                      <a:pt x="18012" y="57"/>
                      <a:pt x="18012" y="28"/>
                    </a:cubicBezTo>
                    <a:lnTo>
                      <a:pt x="1798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5" name="Google Shape;2465;g34fee0a54b2_8_9"/>
              <p:cNvSpPr/>
              <p:nvPr/>
            </p:nvSpPr>
            <p:spPr>
              <a:xfrm>
                <a:off x="5959141" y="4803316"/>
                <a:ext cx="23632" cy="2016"/>
              </a:xfrm>
              <a:custGeom>
                <a:avLst/>
                <a:gdLst/>
                <a:ahLst/>
                <a:cxnLst/>
                <a:rect l="l" t="t" r="r" b="b"/>
                <a:pathLst>
                  <a:path w="680" h="58" extrusionOk="0">
                    <a:moveTo>
                      <a:pt x="28" y="1"/>
                    </a:moveTo>
                    <a:cubicBezTo>
                      <a:pt x="0" y="1"/>
                      <a:pt x="0" y="1"/>
                      <a:pt x="0" y="29"/>
                    </a:cubicBezTo>
                    <a:cubicBezTo>
                      <a:pt x="0" y="29"/>
                      <a:pt x="0" y="57"/>
                      <a:pt x="28" y="57"/>
                    </a:cubicBezTo>
                    <a:lnTo>
                      <a:pt x="651" y="57"/>
                    </a:lnTo>
                    <a:cubicBezTo>
                      <a:pt x="679" y="57"/>
                      <a:pt x="679" y="29"/>
                      <a:pt x="679" y="29"/>
                    </a:cubicBezTo>
                    <a:cubicBezTo>
                      <a:pt x="679" y="1"/>
                      <a:pt x="679" y="1"/>
                      <a:pt x="6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6" name="Google Shape;2466;g34fee0a54b2_8_9"/>
              <p:cNvSpPr/>
              <p:nvPr/>
            </p:nvSpPr>
            <p:spPr>
              <a:xfrm>
                <a:off x="5586175" y="4228541"/>
                <a:ext cx="174353" cy="238367"/>
              </a:xfrm>
              <a:custGeom>
                <a:avLst/>
                <a:gdLst/>
                <a:ahLst/>
                <a:cxnLst/>
                <a:rect l="l" t="t" r="r" b="b"/>
                <a:pathLst>
                  <a:path w="5017" h="6859" extrusionOk="0">
                    <a:moveTo>
                      <a:pt x="1785" y="0"/>
                    </a:moveTo>
                    <a:cubicBezTo>
                      <a:pt x="1456" y="0"/>
                      <a:pt x="1123" y="104"/>
                      <a:pt x="856" y="297"/>
                    </a:cubicBezTo>
                    <a:cubicBezTo>
                      <a:pt x="206" y="799"/>
                      <a:pt x="177" y="1712"/>
                      <a:pt x="298" y="2419"/>
                    </a:cubicBezTo>
                    <a:cubicBezTo>
                      <a:pt x="375" y="3093"/>
                      <a:pt x="708" y="3796"/>
                      <a:pt x="1415" y="3796"/>
                    </a:cubicBezTo>
                    <a:cubicBezTo>
                      <a:pt x="1480" y="3796"/>
                      <a:pt x="1549" y="3790"/>
                      <a:pt x="1620" y="3777"/>
                    </a:cubicBezTo>
                    <a:lnTo>
                      <a:pt x="1620" y="3777"/>
                    </a:lnTo>
                    <a:cubicBezTo>
                      <a:pt x="1592" y="3926"/>
                      <a:pt x="1564" y="4067"/>
                      <a:pt x="1536" y="4216"/>
                    </a:cubicBezTo>
                    <a:cubicBezTo>
                      <a:pt x="1536" y="4336"/>
                      <a:pt x="1507" y="4457"/>
                      <a:pt x="1444" y="4541"/>
                    </a:cubicBezTo>
                    <a:cubicBezTo>
                      <a:pt x="1238" y="4810"/>
                      <a:pt x="736" y="4775"/>
                      <a:pt x="446" y="4839"/>
                    </a:cubicBezTo>
                    <a:cubicBezTo>
                      <a:pt x="0" y="4987"/>
                      <a:pt x="64" y="5482"/>
                      <a:pt x="121" y="5900"/>
                    </a:cubicBezTo>
                    <a:lnTo>
                      <a:pt x="121" y="6013"/>
                    </a:lnTo>
                    <a:cubicBezTo>
                      <a:pt x="149" y="6190"/>
                      <a:pt x="206" y="6338"/>
                      <a:pt x="298" y="6487"/>
                    </a:cubicBezTo>
                    <a:cubicBezTo>
                      <a:pt x="477" y="6772"/>
                      <a:pt x="810" y="6859"/>
                      <a:pt x="1180" y="6859"/>
                    </a:cubicBezTo>
                    <a:cubicBezTo>
                      <a:pt x="1655" y="6859"/>
                      <a:pt x="2190" y="6715"/>
                      <a:pt x="2540" y="6664"/>
                    </a:cubicBezTo>
                    <a:cubicBezTo>
                      <a:pt x="3389" y="6515"/>
                      <a:pt x="4217" y="6282"/>
                      <a:pt x="5016" y="5928"/>
                    </a:cubicBezTo>
                    <a:cubicBezTo>
                      <a:pt x="4691" y="5631"/>
                      <a:pt x="4394" y="5249"/>
                      <a:pt x="4068" y="4923"/>
                    </a:cubicBezTo>
                    <a:cubicBezTo>
                      <a:pt x="4012" y="4867"/>
                      <a:pt x="3778" y="4895"/>
                      <a:pt x="3686" y="4839"/>
                    </a:cubicBezTo>
                    <a:cubicBezTo>
                      <a:pt x="3566" y="4775"/>
                      <a:pt x="3481" y="4690"/>
                      <a:pt x="3424" y="4570"/>
                    </a:cubicBezTo>
                    <a:cubicBezTo>
                      <a:pt x="3276" y="4308"/>
                      <a:pt x="3248" y="3983"/>
                      <a:pt x="3248" y="3685"/>
                    </a:cubicBezTo>
                    <a:cubicBezTo>
                      <a:pt x="3276" y="3247"/>
                      <a:pt x="3248" y="2511"/>
                      <a:pt x="3276" y="2094"/>
                    </a:cubicBezTo>
                    <a:cubicBezTo>
                      <a:pt x="3276" y="1712"/>
                      <a:pt x="3424" y="1563"/>
                      <a:pt x="3304" y="1209"/>
                    </a:cubicBezTo>
                    <a:cubicBezTo>
                      <a:pt x="3156" y="707"/>
                      <a:pt x="2802" y="269"/>
                      <a:pt x="2300" y="92"/>
                    </a:cubicBezTo>
                    <a:cubicBezTo>
                      <a:pt x="2136" y="30"/>
                      <a:pt x="1961" y="0"/>
                      <a:pt x="1785" y="0"/>
                    </a:cubicBezTo>
                    <a:close/>
                  </a:path>
                </a:pathLst>
              </a:custGeom>
              <a:solidFill>
                <a:srgbClr val="A348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7" name="Google Shape;2467;g34fee0a54b2_8_9"/>
              <p:cNvSpPr/>
              <p:nvPr/>
            </p:nvSpPr>
            <p:spPr>
              <a:xfrm>
                <a:off x="5497173" y="4393477"/>
                <a:ext cx="341999" cy="333172"/>
              </a:xfrm>
              <a:custGeom>
                <a:avLst/>
                <a:gdLst/>
                <a:ahLst/>
                <a:cxnLst/>
                <a:rect l="l" t="t" r="r" b="b"/>
                <a:pathLst>
                  <a:path w="9841" h="9587" extrusionOk="0">
                    <a:moveTo>
                      <a:pt x="3538" y="1"/>
                    </a:moveTo>
                    <a:cubicBezTo>
                      <a:pt x="2356" y="121"/>
                      <a:pt x="1175" y="269"/>
                      <a:pt x="0" y="383"/>
                    </a:cubicBezTo>
                    <a:cubicBezTo>
                      <a:pt x="85" y="560"/>
                      <a:pt x="57" y="828"/>
                      <a:pt x="85" y="1033"/>
                    </a:cubicBezTo>
                    <a:cubicBezTo>
                      <a:pt x="85" y="1267"/>
                      <a:pt x="114" y="1507"/>
                      <a:pt x="114" y="1741"/>
                    </a:cubicBezTo>
                    <a:cubicBezTo>
                      <a:pt x="177" y="2187"/>
                      <a:pt x="206" y="2654"/>
                      <a:pt x="291" y="3128"/>
                    </a:cubicBezTo>
                    <a:cubicBezTo>
                      <a:pt x="291" y="3248"/>
                      <a:pt x="326" y="3389"/>
                      <a:pt x="354" y="3510"/>
                    </a:cubicBezTo>
                    <a:cubicBezTo>
                      <a:pt x="695" y="3475"/>
                      <a:pt x="1299" y="3417"/>
                      <a:pt x="1712" y="3417"/>
                    </a:cubicBezTo>
                    <a:cubicBezTo>
                      <a:pt x="1976" y="3417"/>
                      <a:pt x="2162" y="3441"/>
                      <a:pt x="2151" y="3510"/>
                    </a:cubicBezTo>
                    <a:cubicBezTo>
                      <a:pt x="2151" y="3778"/>
                      <a:pt x="2179" y="4012"/>
                      <a:pt x="2179" y="4274"/>
                    </a:cubicBezTo>
                    <a:cubicBezTo>
                      <a:pt x="2179" y="4804"/>
                      <a:pt x="2236" y="5306"/>
                      <a:pt x="2236" y="5809"/>
                    </a:cubicBezTo>
                    <a:cubicBezTo>
                      <a:pt x="2271" y="6339"/>
                      <a:pt x="2300" y="6898"/>
                      <a:pt x="2356" y="7429"/>
                    </a:cubicBezTo>
                    <a:cubicBezTo>
                      <a:pt x="2413" y="8051"/>
                      <a:pt x="2505" y="8638"/>
                      <a:pt x="2653" y="9261"/>
                    </a:cubicBezTo>
                    <a:cubicBezTo>
                      <a:pt x="3421" y="9504"/>
                      <a:pt x="4251" y="9586"/>
                      <a:pt x="5089" y="9586"/>
                    </a:cubicBezTo>
                    <a:cubicBezTo>
                      <a:pt x="5765" y="9586"/>
                      <a:pt x="6446" y="9532"/>
                      <a:pt x="7103" y="9466"/>
                    </a:cubicBezTo>
                    <a:cubicBezTo>
                      <a:pt x="7542" y="9438"/>
                      <a:pt x="7987" y="9374"/>
                      <a:pt x="8341" y="9169"/>
                    </a:cubicBezTo>
                    <a:cubicBezTo>
                      <a:pt x="9374" y="8554"/>
                      <a:pt x="9431" y="6750"/>
                      <a:pt x="9579" y="5688"/>
                    </a:cubicBezTo>
                    <a:cubicBezTo>
                      <a:pt x="9699" y="4896"/>
                      <a:pt x="9841" y="4132"/>
                      <a:pt x="9784" y="3304"/>
                    </a:cubicBezTo>
                    <a:cubicBezTo>
                      <a:pt x="9699" y="2243"/>
                      <a:pt x="9225" y="1154"/>
                      <a:pt x="8249" y="623"/>
                    </a:cubicBezTo>
                    <a:cubicBezTo>
                      <a:pt x="7895" y="446"/>
                      <a:pt x="7513" y="326"/>
                      <a:pt x="7131" y="206"/>
                    </a:cubicBezTo>
                    <a:cubicBezTo>
                      <a:pt x="6806" y="149"/>
                      <a:pt x="6481" y="121"/>
                      <a:pt x="6191" y="29"/>
                    </a:cubicBezTo>
                    <a:cubicBezTo>
                      <a:pt x="6070" y="326"/>
                      <a:pt x="5893" y="475"/>
                      <a:pt x="5596" y="595"/>
                    </a:cubicBezTo>
                    <a:cubicBezTo>
                      <a:pt x="5418" y="681"/>
                      <a:pt x="5202" y="718"/>
                      <a:pt x="4994" y="718"/>
                    </a:cubicBezTo>
                    <a:cubicBezTo>
                      <a:pt x="4930" y="718"/>
                      <a:pt x="4866" y="715"/>
                      <a:pt x="4804" y="708"/>
                    </a:cubicBezTo>
                    <a:cubicBezTo>
                      <a:pt x="4535" y="680"/>
                      <a:pt x="4302" y="623"/>
                      <a:pt x="4068" y="503"/>
                    </a:cubicBezTo>
                    <a:cubicBezTo>
                      <a:pt x="3976" y="446"/>
                      <a:pt x="3863" y="354"/>
                      <a:pt x="3771" y="269"/>
                    </a:cubicBezTo>
                    <a:cubicBezTo>
                      <a:pt x="3715" y="206"/>
                      <a:pt x="3651" y="121"/>
                      <a:pt x="3594" y="29"/>
                    </a:cubicBezTo>
                    <a:lnTo>
                      <a:pt x="359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8" name="Google Shape;2468;g34fee0a54b2_8_9"/>
              <p:cNvSpPr/>
              <p:nvPr/>
            </p:nvSpPr>
            <p:spPr>
              <a:xfrm>
                <a:off x="5506279" y="4504130"/>
                <a:ext cx="61477" cy="11329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326" extrusionOk="0">
                    <a:moveTo>
                      <a:pt x="29" y="0"/>
                    </a:moveTo>
                    <a:lnTo>
                      <a:pt x="0" y="28"/>
                    </a:lnTo>
                    <a:cubicBezTo>
                      <a:pt x="0" y="92"/>
                      <a:pt x="29" y="120"/>
                      <a:pt x="29" y="149"/>
                    </a:cubicBezTo>
                    <a:lnTo>
                      <a:pt x="29" y="297"/>
                    </a:lnTo>
                    <a:lnTo>
                      <a:pt x="29" y="326"/>
                    </a:lnTo>
                    <a:lnTo>
                      <a:pt x="64" y="326"/>
                    </a:lnTo>
                    <a:cubicBezTo>
                      <a:pt x="559" y="326"/>
                      <a:pt x="1267" y="297"/>
                      <a:pt x="1741" y="269"/>
                    </a:cubicBezTo>
                    <a:lnTo>
                      <a:pt x="1769" y="241"/>
                    </a:lnTo>
                    <a:cubicBezTo>
                      <a:pt x="1769" y="205"/>
                      <a:pt x="1741" y="205"/>
                      <a:pt x="1741" y="205"/>
                    </a:cubicBezTo>
                    <a:cubicBezTo>
                      <a:pt x="1267" y="241"/>
                      <a:pt x="559" y="269"/>
                      <a:pt x="92" y="269"/>
                    </a:cubicBezTo>
                    <a:lnTo>
                      <a:pt x="92" y="149"/>
                    </a:lnTo>
                    <a:cubicBezTo>
                      <a:pt x="64" y="120"/>
                      <a:pt x="64" y="64"/>
                      <a:pt x="64" y="28"/>
                    </a:cubicBezTo>
                    <a:cubicBezTo>
                      <a:pt x="64" y="28"/>
                      <a:pt x="64" y="0"/>
                      <a:pt x="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9" name="Google Shape;2469;g34fee0a54b2_8_9"/>
              <p:cNvSpPr/>
              <p:nvPr/>
            </p:nvSpPr>
            <p:spPr>
              <a:xfrm>
                <a:off x="5497173" y="4397647"/>
                <a:ext cx="73780" cy="14318"/>
              </a:xfrm>
              <a:custGeom>
                <a:avLst/>
                <a:gdLst/>
                <a:ahLst/>
                <a:cxnLst/>
                <a:rect l="l" t="t" r="r" b="b"/>
                <a:pathLst>
                  <a:path w="2123" h="412" extrusionOk="0">
                    <a:moveTo>
                      <a:pt x="2094" y="1"/>
                    </a:moveTo>
                    <a:cubicBezTo>
                      <a:pt x="1854" y="29"/>
                      <a:pt x="1529" y="57"/>
                      <a:pt x="1210" y="86"/>
                    </a:cubicBezTo>
                    <a:cubicBezTo>
                      <a:pt x="765" y="149"/>
                      <a:pt x="354" y="178"/>
                      <a:pt x="29" y="206"/>
                    </a:cubicBezTo>
                    <a:lnTo>
                      <a:pt x="0" y="206"/>
                    </a:lnTo>
                    <a:lnTo>
                      <a:pt x="0" y="263"/>
                    </a:lnTo>
                    <a:lnTo>
                      <a:pt x="0" y="326"/>
                    </a:lnTo>
                    <a:lnTo>
                      <a:pt x="0" y="383"/>
                    </a:lnTo>
                    <a:cubicBezTo>
                      <a:pt x="0" y="411"/>
                      <a:pt x="29" y="411"/>
                      <a:pt x="29" y="411"/>
                    </a:cubicBezTo>
                    <a:lnTo>
                      <a:pt x="57" y="411"/>
                    </a:lnTo>
                    <a:lnTo>
                      <a:pt x="57" y="383"/>
                    </a:lnTo>
                    <a:lnTo>
                      <a:pt x="57" y="326"/>
                    </a:lnTo>
                    <a:lnTo>
                      <a:pt x="57" y="263"/>
                    </a:lnTo>
                    <a:cubicBezTo>
                      <a:pt x="383" y="234"/>
                      <a:pt x="793" y="206"/>
                      <a:pt x="1210" y="149"/>
                    </a:cubicBezTo>
                    <a:cubicBezTo>
                      <a:pt x="1529" y="121"/>
                      <a:pt x="1854" y="86"/>
                      <a:pt x="2094" y="57"/>
                    </a:cubicBezTo>
                    <a:cubicBezTo>
                      <a:pt x="2123" y="57"/>
                      <a:pt x="2123" y="57"/>
                      <a:pt x="2123" y="29"/>
                    </a:cubicBezTo>
                    <a:cubicBezTo>
                      <a:pt x="2123" y="29"/>
                      <a:pt x="2123" y="1"/>
                      <a:pt x="209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0" name="Google Shape;2470;g34fee0a54b2_8_9"/>
              <p:cNvSpPr/>
              <p:nvPr/>
            </p:nvSpPr>
            <p:spPr>
              <a:xfrm>
                <a:off x="5570919" y="4515424"/>
                <a:ext cx="7159" cy="108706"/>
              </a:xfrm>
              <a:custGeom>
                <a:avLst/>
                <a:gdLst/>
                <a:ahLst/>
                <a:cxnLst/>
                <a:rect l="l" t="t" r="r" b="b"/>
                <a:pathLst>
                  <a:path w="206" h="3128" extrusionOk="0">
                    <a:moveTo>
                      <a:pt x="57" y="1"/>
                    </a:moveTo>
                    <a:cubicBezTo>
                      <a:pt x="29" y="1"/>
                      <a:pt x="29" y="1"/>
                      <a:pt x="29" y="29"/>
                    </a:cubicBezTo>
                    <a:cubicBezTo>
                      <a:pt x="1" y="1033"/>
                      <a:pt x="29" y="2066"/>
                      <a:pt x="149" y="3099"/>
                    </a:cubicBezTo>
                    <a:cubicBezTo>
                      <a:pt x="149" y="3099"/>
                      <a:pt x="149" y="3127"/>
                      <a:pt x="178" y="3127"/>
                    </a:cubicBezTo>
                    <a:cubicBezTo>
                      <a:pt x="178" y="3127"/>
                      <a:pt x="206" y="3099"/>
                      <a:pt x="206" y="3064"/>
                    </a:cubicBezTo>
                    <a:cubicBezTo>
                      <a:pt x="86" y="2066"/>
                      <a:pt x="57" y="1033"/>
                      <a:pt x="86" y="29"/>
                    </a:cubicBezTo>
                    <a:cubicBezTo>
                      <a:pt x="86" y="1"/>
                      <a:pt x="57" y="1"/>
                      <a:pt x="5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1" name="Google Shape;2471;g34fee0a54b2_8_9"/>
              <p:cNvSpPr/>
              <p:nvPr/>
            </p:nvSpPr>
            <p:spPr>
              <a:xfrm>
                <a:off x="5455123" y="4818294"/>
                <a:ext cx="182451" cy="90600"/>
              </a:xfrm>
              <a:custGeom>
                <a:avLst/>
                <a:gdLst/>
                <a:ahLst/>
                <a:cxnLst/>
                <a:rect l="l" t="t" r="r" b="b"/>
                <a:pathLst>
                  <a:path w="5250" h="2607" extrusionOk="0">
                    <a:moveTo>
                      <a:pt x="3538" y="1"/>
                    </a:moveTo>
                    <a:cubicBezTo>
                      <a:pt x="2953" y="1"/>
                      <a:pt x="2398" y="247"/>
                      <a:pt x="1890" y="511"/>
                    </a:cubicBezTo>
                    <a:cubicBezTo>
                      <a:pt x="1359" y="779"/>
                      <a:pt x="737" y="1069"/>
                      <a:pt x="383" y="1543"/>
                    </a:cubicBezTo>
                    <a:cubicBezTo>
                      <a:pt x="354" y="1572"/>
                      <a:pt x="354" y="1600"/>
                      <a:pt x="326" y="1635"/>
                    </a:cubicBezTo>
                    <a:cubicBezTo>
                      <a:pt x="178" y="1840"/>
                      <a:pt x="1" y="2131"/>
                      <a:pt x="149" y="2399"/>
                    </a:cubicBezTo>
                    <a:cubicBezTo>
                      <a:pt x="216" y="2553"/>
                      <a:pt x="343" y="2607"/>
                      <a:pt x="497" y="2607"/>
                    </a:cubicBezTo>
                    <a:cubicBezTo>
                      <a:pt x="818" y="2607"/>
                      <a:pt x="1252" y="2370"/>
                      <a:pt x="1472" y="2307"/>
                    </a:cubicBezTo>
                    <a:cubicBezTo>
                      <a:pt x="1854" y="2194"/>
                      <a:pt x="2208" y="2046"/>
                      <a:pt x="2562" y="1925"/>
                    </a:cubicBezTo>
                    <a:cubicBezTo>
                      <a:pt x="3269" y="1664"/>
                      <a:pt x="4012" y="1458"/>
                      <a:pt x="4748" y="1423"/>
                    </a:cubicBezTo>
                    <a:cubicBezTo>
                      <a:pt x="4925" y="1423"/>
                      <a:pt x="5158" y="1423"/>
                      <a:pt x="5215" y="1246"/>
                    </a:cubicBezTo>
                    <a:cubicBezTo>
                      <a:pt x="5250" y="1190"/>
                      <a:pt x="5250" y="1105"/>
                      <a:pt x="5215" y="1041"/>
                    </a:cubicBezTo>
                    <a:cubicBezTo>
                      <a:pt x="5101" y="426"/>
                      <a:pt x="4302" y="44"/>
                      <a:pt x="3715" y="8"/>
                    </a:cubicBezTo>
                    <a:cubicBezTo>
                      <a:pt x="3656" y="3"/>
                      <a:pt x="3597" y="1"/>
                      <a:pt x="353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2" name="Google Shape;2472;g34fee0a54b2_8_9"/>
              <p:cNvSpPr/>
              <p:nvPr/>
            </p:nvSpPr>
            <p:spPr>
              <a:xfrm>
                <a:off x="5334183" y="4634696"/>
                <a:ext cx="623008" cy="252790"/>
              </a:xfrm>
              <a:custGeom>
                <a:avLst/>
                <a:gdLst/>
                <a:ahLst/>
                <a:cxnLst/>
                <a:rect l="l" t="t" r="r" b="b"/>
                <a:pathLst>
                  <a:path w="17927" h="7274" extrusionOk="0">
                    <a:moveTo>
                      <a:pt x="2256" y="1"/>
                    </a:moveTo>
                    <a:cubicBezTo>
                      <a:pt x="2076" y="1"/>
                      <a:pt x="1894" y="15"/>
                      <a:pt x="1712" y="49"/>
                    </a:cubicBezTo>
                    <a:cubicBezTo>
                      <a:pt x="1267" y="134"/>
                      <a:pt x="856" y="375"/>
                      <a:pt x="531" y="693"/>
                    </a:cubicBezTo>
                    <a:cubicBezTo>
                      <a:pt x="446" y="813"/>
                      <a:pt x="354" y="933"/>
                      <a:pt x="297" y="1047"/>
                    </a:cubicBezTo>
                    <a:cubicBezTo>
                      <a:pt x="0" y="1641"/>
                      <a:pt x="241" y="2377"/>
                      <a:pt x="502" y="2935"/>
                    </a:cubicBezTo>
                    <a:cubicBezTo>
                      <a:pt x="913" y="3735"/>
                      <a:pt x="1564" y="4322"/>
                      <a:pt x="2299" y="4761"/>
                    </a:cubicBezTo>
                    <a:cubicBezTo>
                      <a:pt x="3155" y="5291"/>
                      <a:pt x="4096" y="5617"/>
                      <a:pt x="5044" y="5970"/>
                    </a:cubicBezTo>
                    <a:cubicBezTo>
                      <a:pt x="6105" y="6352"/>
                      <a:pt x="7195" y="6741"/>
                      <a:pt x="8256" y="7123"/>
                    </a:cubicBezTo>
                    <a:cubicBezTo>
                      <a:pt x="8461" y="7180"/>
                      <a:pt x="8843" y="7237"/>
                      <a:pt x="9048" y="7272"/>
                    </a:cubicBezTo>
                    <a:cubicBezTo>
                      <a:pt x="9053" y="7273"/>
                      <a:pt x="9058" y="7273"/>
                      <a:pt x="9063" y="7273"/>
                    </a:cubicBezTo>
                    <a:cubicBezTo>
                      <a:pt x="9229" y="7273"/>
                      <a:pt x="9290" y="6824"/>
                      <a:pt x="9345" y="6741"/>
                    </a:cubicBezTo>
                    <a:cubicBezTo>
                      <a:pt x="9511" y="6547"/>
                      <a:pt x="9756" y="6528"/>
                      <a:pt x="10001" y="6528"/>
                    </a:cubicBezTo>
                    <a:cubicBezTo>
                      <a:pt x="10059" y="6528"/>
                      <a:pt x="10117" y="6529"/>
                      <a:pt x="10173" y="6529"/>
                    </a:cubicBezTo>
                    <a:cubicBezTo>
                      <a:pt x="10376" y="6543"/>
                      <a:pt x="10578" y="6550"/>
                      <a:pt x="10778" y="6550"/>
                    </a:cubicBezTo>
                    <a:cubicBezTo>
                      <a:pt x="12666" y="6550"/>
                      <a:pt x="14413" y="5929"/>
                      <a:pt x="16038" y="4938"/>
                    </a:cubicBezTo>
                    <a:cubicBezTo>
                      <a:pt x="16540" y="4647"/>
                      <a:pt x="17042" y="4265"/>
                      <a:pt x="17396" y="3763"/>
                    </a:cubicBezTo>
                    <a:cubicBezTo>
                      <a:pt x="17806" y="3169"/>
                      <a:pt x="17927" y="2377"/>
                      <a:pt x="17481" y="1754"/>
                    </a:cubicBezTo>
                    <a:cubicBezTo>
                      <a:pt x="17042" y="1195"/>
                      <a:pt x="16391" y="841"/>
                      <a:pt x="15684" y="728"/>
                    </a:cubicBezTo>
                    <a:cubicBezTo>
                      <a:pt x="15547" y="701"/>
                      <a:pt x="15414" y="688"/>
                      <a:pt x="15285" y="688"/>
                    </a:cubicBezTo>
                    <a:cubicBezTo>
                      <a:pt x="14580" y="688"/>
                      <a:pt x="13983" y="1063"/>
                      <a:pt x="13385" y="1464"/>
                    </a:cubicBezTo>
                    <a:cubicBezTo>
                      <a:pt x="13328" y="1521"/>
                      <a:pt x="13236" y="1577"/>
                      <a:pt x="13151" y="1641"/>
                    </a:cubicBezTo>
                    <a:cubicBezTo>
                      <a:pt x="12793" y="1523"/>
                      <a:pt x="12398" y="1491"/>
                      <a:pt x="11997" y="1491"/>
                    </a:cubicBezTo>
                    <a:cubicBezTo>
                      <a:pt x="11701" y="1491"/>
                      <a:pt x="11402" y="1509"/>
                      <a:pt x="11114" y="1521"/>
                    </a:cubicBezTo>
                    <a:cubicBezTo>
                      <a:pt x="10853" y="1541"/>
                      <a:pt x="10587" y="1547"/>
                      <a:pt x="10320" y="1547"/>
                    </a:cubicBezTo>
                    <a:cubicBezTo>
                      <a:pt x="10027" y="1547"/>
                      <a:pt x="9731" y="1540"/>
                      <a:pt x="9435" y="1540"/>
                    </a:cubicBezTo>
                    <a:cubicBezTo>
                      <a:pt x="9268" y="1540"/>
                      <a:pt x="9102" y="1542"/>
                      <a:pt x="8935" y="1549"/>
                    </a:cubicBezTo>
                    <a:cubicBezTo>
                      <a:pt x="8638" y="1583"/>
                      <a:pt x="8388" y="1615"/>
                      <a:pt x="8136" y="1615"/>
                    </a:cubicBezTo>
                    <a:cubicBezTo>
                      <a:pt x="7914" y="1615"/>
                      <a:pt x="7690" y="1590"/>
                      <a:pt x="7428" y="1521"/>
                    </a:cubicBezTo>
                    <a:cubicBezTo>
                      <a:pt x="6134" y="1167"/>
                      <a:pt x="4896" y="580"/>
                      <a:pt x="3601" y="226"/>
                    </a:cubicBezTo>
                    <a:cubicBezTo>
                      <a:pt x="3173" y="99"/>
                      <a:pt x="2720" y="1"/>
                      <a:pt x="225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3" name="Google Shape;2473;g34fee0a54b2_8_9"/>
              <p:cNvSpPr/>
              <p:nvPr/>
            </p:nvSpPr>
            <p:spPr>
              <a:xfrm>
                <a:off x="5641501" y="4714071"/>
                <a:ext cx="173102" cy="82155"/>
              </a:xfrm>
              <a:custGeom>
                <a:avLst/>
                <a:gdLst/>
                <a:ahLst/>
                <a:cxnLst/>
                <a:rect l="l" t="t" r="r" b="b"/>
                <a:pathLst>
                  <a:path w="4981" h="2364" extrusionOk="0">
                    <a:moveTo>
                      <a:pt x="4924" y="1"/>
                    </a:moveTo>
                    <a:cubicBezTo>
                      <a:pt x="4690" y="121"/>
                      <a:pt x="4450" y="213"/>
                      <a:pt x="4216" y="326"/>
                    </a:cubicBezTo>
                    <a:cubicBezTo>
                      <a:pt x="3863" y="475"/>
                      <a:pt x="3481" y="623"/>
                      <a:pt x="3127" y="857"/>
                    </a:cubicBezTo>
                    <a:cubicBezTo>
                      <a:pt x="2978" y="949"/>
                      <a:pt x="2802" y="1062"/>
                      <a:pt x="2653" y="1154"/>
                    </a:cubicBezTo>
                    <a:cubicBezTo>
                      <a:pt x="2243" y="1415"/>
                      <a:pt x="1832" y="1684"/>
                      <a:pt x="1387" y="1889"/>
                    </a:cubicBezTo>
                    <a:cubicBezTo>
                      <a:pt x="1210" y="1981"/>
                      <a:pt x="976" y="2038"/>
                      <a:pt x="736" y="2066"/>
                    </a:cubicBezTo>
                    <a:cubicBezTo>
                      <a:pt x="502" y="2158"/>
                      <a:pt x="205" y="2215"/>
                      <a:pt x="0" y="2335"/>
                    </a:cubicBezTo>
                    <a:lnTo>
                      <a:pt x="0" y="2363"/>
                    </a:lnTo>
                    <a:lnTo>
                      <a:pt x="28" y="2363"/>
                    </a:lnTo>
                    <a:cubicBezTo>
                      <a:pt x="241" y="2271"/>
                      <a:pt x="502" y="2215"/>
                      <a:pt x="771" y="2123"/>
                    </a:cubicBezTo>
                    <a:cubicBezTo>
                      <a:pt x="1005" y="2066"/>
                      <a:pt x="1210" y="2010"/>
                      <a:pt x="1415" y="1946"/>
                    </a:cubicBezTo>
                    <a:cubicBezTo>
                      <a:pt x="1861" y="1741"/>
                      <a:pt x="2271" y="1479"/>
                      <a:pt x="2681" y="1210"/>
                    </a:cubicBezTo>
                    <a:cubicBezTo>
                      <a:pt x="2830" y="1097"/>
                      <a:pt x="3007" y="1005"/>
                      <a:pt x="3155" y="885"/>
                    </a:cubicBezTo>
                    <a:cubicBezTo>
                      <a:pt x="3509" y="680"/>
                      <a:pt x="3891" y="531"/>
                      <a:pt x="4245" y="390"/>
                    </a:cubicBezTo>
                    <a:cubicBezTo>
                      <a:pt x="4485" y="269"/>
                      <a:pt x="4719" y="177"/>
                      <a:pt x="4952" y="64"/>
                    </a:cubicBezTo>
                    <a:cubicBezTo>
                      <a:pt x="4980" y="36"/>
                      <a:pt x="4980" y="36"/>
                      <a:pt x="498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4" name="Google Shape;2474;g34fee0a54b2_8_9"/>
              <p:cNvSpPr/>
              <p:nvPr/>
            </p:nvSpPr>
            <p:spPr>
              <a:xfrm>
                <a:off x="5653769" y="4825940"/>
                <a:ext cx="142381" cy="129523"/>
              </a:xfrm>
              <a:custGeom>
                <a:avLst/>
                <a:gdLst/>
                <a:ahLst/>
                <a:cxnLst/>
                <a:rect l="l" t="t" r="r" b="b"/>
                <a:pathLst>
                  <a:path w="4097" h="3727" extrusionOk="0">
                    <a:moveTo>
                      <a:pt x="680" y="0"/>
                    </a:moveTo>
                    <a:cubicBezTo>
                      <a:pt x="560" y="262"/>
                      <a:pt x="447" y="496"/>
                      <a:pt x="326" y="764"/>
                    </a:cubicBezTo>
                    <a:cubicBezTo>
                      <a:pt x="298" y="885"/>
                      <a:pt x="241" y="1026"/>
                      <a:pt x="178" y="1146"/>
                    </a:cubicBezTo>
                    <a:cubicBezTo>
                      <a:pt x="149" y="1238"/>
                      <a:pt x="1" y="1415"/>
                      <a:pt x="65" y="1500"/>
                    </a:cubicBezTo>
                    <a:cubicBezTo>
                      <a:pt x="121" y="1529"/>
                      <a:pt x="326" y="1557"/>
                      <a:pt x="383" y="1557"/>
                    </a:cubicBezTo>
                    <a:cubicBezTo>
                      <a:pt x="503" y="1592"/>
                      <a:pt x="623" y="1649"/>
                      <a:pt x="737" y="1677"/>
                    </a:cubicBezTo>
                    <a:cubicBezTo>
                      <a:pt x="885" y="1797"/>
                      <a:pt x="1126" y="1854"/>
                      <a:pt x="1303" y="1974"/>
                    </a:cubicBezTo>
                    <a:cubicBezTo>
                      <a:pt x="1508" y="2087"/>
                      <a:pt x="1713" y="2300"/>
                      <a:pt x="1918" y="2441"/>
                    </a:cubicBezTo>
                    <a:cubicBezTo>
                      <a:pt x="2328" y="2795"/>
                      <a:pt x="2746" y="3149"/>
                      <a:pt x="3184" y="3502"/>
                    </a:cubicBezTo>
                    <a:cubicBezTo>
                      <a:pt x="3310" y="3604"/>
                      <a:pt x="3457" y="3727"/>
                      <a:pt x="3624" y="3727"/>
                    </a:cubicBezTo>
                    <a:cubicBezTo>
                      <a:pt x="3654" y="3727"/>
                      <a:pt x="3684" y="3723"/>
                      <a:pt x="3715" y="3714"/>
                    </a:cubicBezTo>
                    <a:cubicBezTo>
                      <a:pt x="3920" y="3651"/>
                      <a:pt x="4012" y="3389"/>
                      <a:pt x="4040" y="3184"/>
                    </a:cubicBezTo>
                    <a:cubicBezTo>
                      <a:pt x="4097" y="2561"/>
                      <a:pt x="3863" y="2151"/>
                      <a:pt x="3453" y="1705"/>
                    </a:cubicBezTo>
                    <a:cubicBezTo>
                      <a:pt x="3128" y="1380"/>
                      <a:pt x="2717" y="1062"/>
                      <a:pt x="2477" y="616"/>
                    </a:cubicBezTo>
                    <a:cubicBezTo>
                      <a:pt x="2364" y="382"/>
                      <a:pt x="2215" y="142"/>
                      <a:pt x="1918" y="142"/>
                    </a:cubicBezTo>
                    <a:cubicBezTo>
                      <a:pt x="1769" y="142"/>
                      <a:pt x="1621" y="177"/>
                      <a:pt x="1444" y="206"/>
                    </a:cubicBezTo>
                    <a:cubicBezTo>
                      <a:pt x="1415" y="208"/>
                      <a:pt x="1386" y="210"/>
                      <a:pt x="1358" y="210"/>
                    </a:cubicBezTo>
                    <a:cubicBezTo>
                      <a:pt x="1106" y="210"/>
                      <a:pt x="890" y="102"/>
                      <a:pt x="6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5" name="Google Shape;2475;g34fee0a54b2_8_9"/>
              <p:cNvSpPr/>
              <p:nvPr/>
            </p:nvSpPr>
            <p:spPr>
              <a:xfrm>
                <a:off x="5612969" y="4475980"/>
                <a:ext cx="242677" cy="254284"/>
              </a:xfrm>
              <a:custGeom>
                <a:avLst/>
                <a:gdLst/>
                <a:ahLst/>
                <a:cxnLst/>
                <a:rect l="l" t="t" r="r" b="b"/>
                <a:pathLst>
                  <a:path w="6983" h="7317" extrusionOk="0">
                    <a:moveTo>
                      <a:pt x="5454" y="0"/>
                    </a:moveTo>
                    <a:cubicBezTo>
                      <a:pt x="4901" y="0"/>
                      <a:pt x="4358" y="478"/>
                      <a:pt x="4245" y="1136"/>
                    </a:cubicBezTo>
                    <a:cubicBezTo>
                      <a:pt x="4125" y="1758"/>
                      <a:pt x="4097" y="2345"/>
                      <a:pt x="4125" y="2961"/>
                    </a:cubicBezTo>
                    <a:cubicBezTo>
                      <a:pt x="4153" y="3286"/>
                      <a:pt x="4153" y="3583"/>
                      <a:pt x="4181" y="3909"/>
                    </a:cubicBezTo>
                    <a:cubicBezTo>
                      <a:pt x="4181" y="4086"/>
                      <a:pt x="4210" y="4234"/>
                      <a:pt x="4210" y="4411"/>
                    </a:cubicBezTo>
                    <a:cubicBezTo>
                      <a:pt x="4210" y="4496"/>
                      <a:pt x="4273" y="4616"/>
                      <a:pt x="4245" y="4729"/>
                    </a:cubicBezTo>
                    <a:cubicBezTo>
                      <a:pt x="4245" y="4850"/>
                      <a:pt x="4245" y="4821"/>
                      <a:pt x="4153" y="4878"/>
                    </a:cubicBezTo>
                    <a:cubicBezTo>
                      <a:pt x="4033" y="4906"/>
                      <a:pt x="3920" y="4942"/>
                      <a:pt x="3799" y="4970"/>
                    </a:cubicBezTo>
                    <a:cubicBezTo>
                      <a:pt x="3361" y="5083"/>
                      <a:pt x="2915" y="5203"/>
                      <a:pt x="2441" y="5352"/>
                    </a:cubicBezTo>
                    <a:cubicBezTo>
                      <a:pt x="2236" y="5408"/>
                      <a:pt x="2003" y="5472"/>
                      <a:pt x="1797" y="5500"/>
                    </a:cubicBezTo>
                    <a:cubicBezTo>
                      <a:pt x="1500" y="5557"/>
                      <a:pt x="1203" y="5677"/>
                      <a:pt x="913" y="5734"/>
                    </a:cubicBezTo>
                    <a:cubicBezTo>
                      <a:pt x="616" y="5790"/>
                      <a:pt x="319" y="6003"/>
                      <a:pt x="142" y="6236"/>
                    </a:cubicBezTo>
                    <a:cubicBezTo>
                      <a:pt x="29" y="6441"/>
                      <a:pt x="1" y="6710"/>
                      <a:pt x="57" y="6915"/>
                    </a:cubicBezTo>
                    <a:cubicBezTo>
                      <a:pt x="114" y="7064"/>
                      <a:pt x="177" y="7120"/>
                      <a:pt x="234" y="7149"/>
                    </a:cubicBezTo>
                    <a:cubicBezTo>
                      <a:pt x="319" y="7205"/>
                      <a:pt x="439" y="7205"/>
                      <a:pt x="588" y="7205"/>
                    </a:cubicBezTo>
                    <a:cubicBezTo>
                      <a:pt x="1134" y="7258"/>
                      <a:pt x="1816" y="7317"/>
                      <a:pt x="2525" y="7317"/>
                    </a:cubicBezTo>
                    <a:cubicBezTo>
                      <a:pt x="4186" y="7317"/>
                      <a:pt x="6001" y="6996"/>
                      <a:pt x="6601" y="5529"/>
                    </a:cubicBezTo>
                    <a:cubicBezTo>
                      <a:pt x="6926" y="4701"/>
                      <a:pt x="6983" y="3817"/>
                      <a:pt x="6955" y="2904"/>
                    </a:cubicBezTo>
                    <a:cubicBezTo>
                      <a:pt x="6926" y="2112"/>
                      <a:pt x="6806" y="1192"/>
                      <a:pt x="6332" y="520"/>
                    </a:cubicBezTo>
                    <a:cubicBezTo>
                      <a:pt x="6088" y="155"/>
                      <a:pt x="5770" y="0"/>
                      <a:pt x="5454" y="0"/>
                    </a:cubicBezTo>
                    <a:close/>
                  </a:path>
                </a:pathLst>
              </a:custGeom>
              <a:solidFill>
                <a:srgbClr val="A348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6" name="Google Shape;2476;g34fee0a54b2_8_9"/>
              <p:cNvSpPr/>
              <p:nvPr/>
            </p:nvSpPr>
            <p:spPr>
              <a:xfrm>
                <a:off x="5585202" y="4217489"/>
                <a:ext cx="138419" cy="124900"/>
              </a:xfrm>
              <a:custGeom>
                <a:avLst/>
                <a:gdLst/>
                <a:ahLst/>
                <a:cxnLst/>
                <a:rect l="l" t="t" r="r" b="b"/>
                <a:pathLst>
                  <a:path w="3983" h="3594" extrusionOk="0">
                    <a:moveTo>
                      <a:pt x="1872" y="0"/>
                    </a:moveTo>
                    <a:cubicBezTo>
                      <a:pt x="1778" y="0"/>
                      <a:pt x="1684" y="9"/>
                      <a:pt x="1592" y="28"/>
                    </a:cubicBezTo>
                    <a:cubicBezTo>
                      <a:pt x="1535" y="56"/>
                      <a:pt x="1507" y="56"/>
                      <a:pt x="1443" y="56"/>
                    </a:cubicBezTo>
                    <a:cubicBezTo>
                      <a:pt x="856" y="233"/>
                      <a:pt x="382" y="735"/>
                      <a:pt x="149" y="1322"/>
                    </a:cubicBezTo>
                    <a:cubicBezTo>
                      <a:pt x="0" y="1676"/>
                      <a:pt x="587" y="1648"/>
                      <a:pt x="800" y="1676"/>
                    </a:cubicBezTo>
                    <a:cubicBezTo>
                      <a:pt x="941" y="1676"/>
                      <a:pt x="1061" y="1704"/>
                      <a:pt x="1182" y="1704"/>
                    </a:cubicBezTo>
                    <a:cubicBezTo>
                      <a:pt x="1472" y="1733"/>
                      <a:pt x="1769" y="1733"/>
                      <a:pt x="2038" y="1733"/>
                    </a:cubicBezTo>
                    <a:cubicBezTo>
                      <a:pt x="2476" y="1733"/>
                      <a:pt x="2179" y="2086"/>
                      <a:pt x="2420" y="2263"/>
                    </a:cubicBezTo>
                    <a:cubicBezTo>
                      <a:pt x="2596" y="2383"/>
                      <a:pt x="2710" y="2504"/>
                      <a:pt x="2802" y="2681"/>
                    </a:cubicBezTo>
                    <a:cubicBezTo>
                      <a:pt x="2858" y="2886"/>
                      <a:pt x="2886" y="3091"/>
                      <a:pt x="3007" y="3268"/>
                    </a:cubicBezTo>
                    <a:cubicBezTo>
                      <a:pt x="3035" y="3296"/>
                      <a:pt x="3063" y="3324"/>
                      <a:pt x="3099" y="3388"/>
                    </a:cubicBezTo>
                    <a:cubicBezTo>
                      <a:pt x="3184" y="3445"/>
                      <a:pt x="3240" y="3537"/>
                      <a:pt x="3304" y="3593"/>
                    </a:cubicBezTo>
                    <a:cubicBezTo>
                      <a:pt x="3332" y="3565"/>
                      <a:pt x="3360" y="3537"/>
                      <a:pt x="3360" y="3473"/>
                    </a:cubicBezTo>
                    <a:cubicBezTo>
                      <a:pt x="3658" y="2681"/>
                      <a:pt x="3983" y="1796"/>
                      <a:pt x="3537" y="997"/>
                    </a:cubicBezTo>
                    <a:cubicBezTo>
                      <a:pt x="3228" y="434"/>
                      <a:pt x="2534" y="0"/>
                      <a:pt x="187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7" name="Google Shape;2477;g34fee0a54b2_8_9"/>
              <p:cNvSpPr/>
              <p:nvPr/>
            </p:nvSpPr>
            <p:spPr>
              <a:xfrm>
                <a:off x="5453176" y="4677893"/>
                <a:ext cx="229401" cy="152007"/>
              </a:xfrm>
              <a:custGeom>
                <a:avLst/>
                <a:gdLst/>
                <a:ahLst/>
                <a:cxnLst/>
                <a:rect l="l" t="t" r="r" b="b"/>
                <a:pathLst>
                  <a:path w="6601" h="4374" extrusionOk="0">
                    <a:moveTo>
                      <a:pt x="21" y="0"/>
                    </a:moveTo>
                    <a:cubicBezTo>
                      <a:pt x="13" y="0"/>
                      <a:pt x="0" y="16"/>
                      <a:pt x="0" y="16"/>
                    </a:cubicBezTo>
                    <a:cubicBezTo>
                      <a:pt x="0" y="44"/>
                      <a:pt x="0" y="44"/>
                      <a:pt x="28" y="44"/>
                    </a:cubicBezTo>
                    <a:cubicBezTo>
                      <a:pt x="793" y="398"/>
                      <a:pt x="1500" y="957"/>
                      <a:pt x="2179" y="1459"/>
                    </a:cubicBezTo>
                    <a:cubicBezTo>
                      <a:pt x="2533" y="1749"/>
                      <a:pt x="2887" y="2018"/>
                      <a:pt x="3269" y="2280"/>
                    </a:cubicBezTo>
                    <a:cubicBezTo>
                      <a:pt x="4301" y="2959"/>
                      <a:pt x="5419" y="3461"/>
                      <a:pt x="6544" y="3963"/>
                    </a:cubicBezTo>
                    <a:cubicBezTo>
                      <a:pt x="6509" y="4020"/>
                      <a:pt x="6480" y="4084"/>
                      <a:pt x="6480" y="4140"/>
                    </a:cubicBezTo>
                    <a:cubicBezTo>
                      <a:pt x="6452" y="4197"/>
                      <a:pt x="6424" y="4260"/>
                      <a:pt x="6395" y="4317"/>
                    </a:cubicBezTo>
                    <a:cubicBezTo>
                      <a:pt x="6395" y="4345"/>
                      <a:pt x="6395" y="4345"/>
                      <a:pt x="6424" y="4345"/>
                    </a:cubicBezTo>
                    <a:lnTo>
                      <a:pt x="6424" y="4374"/>
                    </a:lnTo>
                    <a:lnTo>
                      <a:pt x="6452" y="4345"/>
                    </a:lnTo>
                    <a:cubicBezTo>
                      <a:pt x="6480" y="4289"/>
                      <a:pt x="6509" y="4197"/>
                      <a:pt x="6509" y="4140"/>
                    </a:cubicBezTo>
                    <a:cubicBezTo>
                      <a:pt x="6544" y="4084"/>
                      <a:pt x="6572" y="4020"/>
                      <a:pt x="6601" y="3963"/>
                    </a:cubicBezTo>
                    <a:lnTo>
                      <a:pt x="6601" y="3935"/>
                    </a:lnTo>
                    <a:lnTo>
                      <a:pt x="6572" y="3935"/>
                    </a:lnTo>
                    <a:cubicBezTo>
                      <a:pt x="5483" y="3433"/>
                      <a:pt x="4330" y="2902"/>
                      <a:pt x="3297" y="2223"/>
                    </a:cubicBezTo>
                    <a:cubicBezTo>
                      <a:pt x="2915" y="1990"/>
                      <a:pt x="2561" y="1692"/>
                      <a:pt x="2207" y="1431"/>
                    </a:cubicBezTo>
                    <a:cubicBezTo>
                      <a:pt x="1528" y="900"/>
                      <a:pt x="821" y="370"/>
                      <a:pt x="28" y="16"/>
                    </a:cubicBezTo>
                    <a:cubicBezTo>
                      <a:pt x="28" y="4"/>
                      <a:pt x="25" y="0"/>
                      <a:pt x="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8" name="Google Shape;2478;g34fee0a54b2_8_9"/>
              <p:cNvSpPr/>
              <p:nvPr/>
            </p:nvSpPr>
            <p:spPr>
              <a:xfrm>
                <a:off x="5610745" y="4321400"/>
                <a:ext cx="22659" cy="12858"/>
              </a:xfrm>
              <a:custGeom>
                <a:avLst/>
                <a:gdLst/>
                <a:ahLst/>
                <a:cxnLst/>
                <a:rect l="l" t="t" r="r" b="b"/>
                <a:pathLst>
                  <a:path w="652" h="370" extrusionOk="0">
                    <a:moveTo>
                      <a:pt x="616" y="0"/>
                    </a:moveTo>
                    <a:cubicBezTo>
                      <a:pt x="608" y="0"/>
                      <a:pt x="595" y="16"/>
                      <a:pt x="595" y="16"/>
                    </a:cubicBezTo>
                    <a:cubicBezTo>
                      <a:pt x="560" y="129"/>
                      <a:pt x="475" y="221"/>
                      <a:pt x="383" y="278"/>
                    </a:cubicBezTo>
                    <a:cubicBezTo>
                      <a:pt x="303" y="298"/>
                      <a:pt x="219" y="318"/>
                      <a:pt x="147" y="318"/>
                    </a:cubicBezTo>
                    <a:cubicBezTo>
                      <a:pt x="117" y="318"/>
                      <a:pt x="89" y="314"/>
                      <a:pt x="65" y="306"/>
                    </a:cubicBezTo>
                    <a:cubicBezTo>
                      <a:pt x="53" y="297"/>
                      <a:pt x="42" y="293"/>
                      <a:pt x="32" y="293"/>
                    </a:cubicBezTo>
                    <a:cubicBezTo>
                      <a:pt x="13" y="293"/>
                      <a:pt x="1" y="306"/>
                      <a:pt x="1" y="306"/>
                    </a:cubicBezTo>
                    <a:cubicBezTo>
                      <a:pt x="1" y="334"/>
                      <a:pt x="1" y="334"/>
                      <a:pt x="29" y="334"/>
                    </a:cubicBezTo>
                    <a:cubicBezTo>
                      <a:pt x="65" y="370"/>
                      <a:pt x="121" y="370"/>
                      <a:pt x="178" y="370"/>
                    </a:cubicBezTo>
                    <a:cubicBezTo>
                      <a:pt x="270" y="370"/>
                      <a:pt x="326" y="370"/>
                      <a:pt x="418" y="306"/>
                    </a:cubicBezTo>
                    <a:cubicBezTo>
                      <a:pt x="531" y="249"/>
                      <a:pt x="623" y="157"/>
                      <a:pt x="652" y="44"/>
                    </a:cubicBezTo>
                    <a:cubicBezTo>
                      <a:pt x="652" y="16"/>
                      <a:pt x="652" y="16"/>
                      <a:pt x="623" y="16"/>
                    </a:cubicBezTo>
                    <a:cubicBezTo>
                      <a:pt x="623" y="4"/>
                      <a:pt x="620" y="0"/>
                      <a:pt x="61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9" name="Google Shape;2479;g34fee0a54b2_8_9"/>
              <p:cNvSpPr/>
              <p:nvPr/>
            </p:nvSpPr>
            <p:spPr>
              <a:xfrm>
                <a:off x="5664091" y="4287203"/>
                <a:ext cx="35378" cy="33223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956" extrusionOk="0">
                    <a:moveTo>
                      <a:pt x="477" y="0"/>
                    </a:moveTo>
                    <a:cubicBezTo>
                      <a:pt x="274" y="0"/>
                      <a:pt x="67" y="136"/>
                      <a:pt x="1" y="377"/>
                    </a:cubicBezTo>
                    <a:lnTo>
                      <a:pt x="298" y="936"/>
                    </a:lnTo>
                    <a:cubicBezTo>
                      <a:pt x="346" y="949"/>
                      <a:pt x="392" y="955"/>
                      <a:pt x="436" y="955"/>
                    </a:cubicBezTo>
                    <a:cubicBezTo>
                      <a:pt x="796" y="955"/>
                      <a:pt x="1018" y="551"/>
                      <a:pt x="885" y="293"/>
                    </a:cubicBezTo>
                    <a:cubicBezTo>
                      <a:pt x="806" y="92"/>
                      <a:pt x="643" y="0"/>
                      <a:pt x="477" y="0"/>
                    </a:cubicBezTo>
                    <a:close/>
                  </a:path>
                </a:pathLst>
              </a:custGeom>
              <a:solidFill>
                <a:srgbClr val="A348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0" name="Google Shape;2480;g34fee0a54b2_8_9"/>
              <p:cNvSpPr/>
              <p:nvPr/>
            </p:nvSpPr>
            <p:spPr>
              <a:xfrm>
                <a:off x="5669269" y="4294501"/>
                <a:ext cx="14283" cy="10009"/>
              </a:xfrm>
              <a:custGeom>
                <a:avLst/>
                <a:gdLst/>
                <a:ahLst/>
                <a:cxnLst/>
                <a:rect l="l" t="t" r="r" b="b"/>
                <a:pathLst>
                  <a:path w="411" h="288" extrusionOk="0">
                    <a:moveTo>
                      <a:pt x="271" y="0"/>
                    </a:moveTo>
                    <a:cubicBezTo>
                      <a:pt x="219" y="0"/>
                      <a:pt x="168" y="14"/>
                      <a:pt x="114" y="47"/>
                    </a:cubicBezTo>
                    <a:cubicBezTo>
                      <a:pt x="29" y="111"/>
                      <a:pt x="1" y="196"/>
                      <a:pt x="1" y="259"/>
                    </a:cubicBezTo>
                    <a:cubicBezTo>
                      <a:pt x="1" y="288"/>
                      <a:pt x="1" y="288"/>
                      <a:pt x="29" y="288"/>
                    </a:cubicBezTo>
                    <a:cubicBezTo>
                      <a:pt x="29" y="288"/>
                      <a:pt x="57" y="288"/>
                      <a:pt x="57" y="259"/>
                    </a:cubicBezTo>
                    <a:cubicBezTo>
                      <a:pt x="57" y="196"/>
                      <a:pt x="85" y="139"/>
                      <a:pt x="149" y="111"/>
                    </a:cubicBezTo>
                    <a:cubicBezTo>
                      <a:pt x="182" y="74"/>
                      <a:pt x="223" y="59"/>
                      <a:pt x="270" y="59"/>
                    </a:cubicBezTo>
                    <a:cubicBezTo>
                      <a:pt x="305" y="59"/>
                      <a:pt x="343" y="67"/>
                      <a:pt x="383" y="83"/>
                    </a:cubicBezTo>
                    <a:lnTo>
                      <a:pt x="411" y="47"/>
                    </a:lnTo>
                    <a:cubicBezTo>
                      <a:pt x="411" y="19"/>
                      <a:pt x="411" y="19"/>
                      <a:pt x="383" y="19"/>
                    </a:cubicBezTo>
                    <a:cubicBezTo>
                      <a:pt x="344" y="7"/>
                      <a:pt x="308" y="0"/>
                      <a:pt x="27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1" name="Google Shape;2481;g34fee0a54b2_8_9"/>
              <p:cNvSpPr/>
              <p:nvPr/>
            </p:nvSpPr>
            <p:spPr>
              <a:xfrm>
                <a:off x="5746976" y="4431357"/>
                <a:ext cx="106725" cy="137446"/>
              </a:xfrm>
              <a:custGeom>
                <a:avLst/>
                <a:gdLst/>
                <a:ahLst/>
                <a:cxnLst/>
                <a:rect l="l" t="t" r="r" b="b"/>
                <a:pathLst>
                  <a:path w="3071" h="3955" extrusionOk="0">
                    <a:moveTo>
                      <a:pt x="1655" y="0"/>
                    </a:moveTo>
                    <a:lnTo>
                      <a:pt x="0" y="1507"/>
                    </a:lnTo>
                    <a:cubicBezTo>
                      <a:pt x="120" y="2009"/>
                      <a:pt x="149" y="3099"/>
                      <a:pt x="149" y="3955"/>
                    </a:cubicBezTo>
                    <a:cubicBezTo>
                      <a:pt x="474" y="3926"/>
                      <a:pt x="799" y="3863"/>
                      <a:pt x="1097" y="3806"/>
                    </a:cubicBezTo>
                    <a:cubicBezTo>
                      <a:pt x="1769" y="3686"/>
                      <a:pt x="2419" y="3481"/>
                      <a:pt x="3070" y="3219"/>
                    </a:cubicBezTo>
                    <a:cubicBezTo>
                      <a:pt x="2865" y="2009"/>
                      <a:pt x="2540" y="856"/>
                      <a:pt x="165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2" name="Google Shape;2482;g34fee0a54b2_8_9"/>
              <p:cNvSpPr/>
              <p:nvPr/>
            </p:nvSpPr>
            <p:spPr>
              <a:xfrm>
                <a:off x="5509476" y="4735722"/>
                <a:ext cx="248828" cy="12302"/>
              </a:xfrm>
              <a:custGeom>
                <a:avLst/>
                <a:gdLst/>
                <a:ahLst/>
                <a:cxnLst/>
                <a:rect l="l" t="t" r="r" b="b"/>
                <a:pathLst>
                  <a:path w="7160" h="354" extrusionOk="0">
                    <a:moveTo>
                      <a:pt x="177" y="0"/>
                    </a:moveTo>
                    <a:cubicBezTo>
                      <a:pt x="85" y="0"/>
                      <a:pt x="0" y="57"/>
                      <a:pt x="0" y="177"/>
                    </a:cubicBezTo>
                    <a:cubicBezTo>
                      <a:pt x="0" y="262"/>
                      <a:pt x="85" y="354"/>
                      <a:pt x="177" y="354"/>
                    </a:cubicBezTo>
                    <a:lnTo>
                      <a:pt x="6983" y="354"/>
                    </a:lnTo>
                    <a:cubicBezTo>
                      <a:pt x="7075" y="354"/>
                      <a:pt x="7159" y="262"/>
                      <a:pt x="7159" y="177"/>
                    </a:cubicBezTo>
                    <a:cubicBezTo>
                      <a:pt x="7159" y="57"/>
                      <a:pt x="7075" y="0"/>
                      <a:pt x="698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3" name="Google Shape;2483;g34fee0a54b2_8_9"/>
              <p:cNvSpPr/>
              <p:nvPr/>
            </p:nvSpPr>
            <p:spPr>
              <a:xfrm>
                <a:off x="5465444" y="4626042"/>
                <a:ext cx="252060" cy="112668"/>
              </a:xfrm>
              <a:custGeom>
                <a:avLst/>
                <a:gdLst/>
                <a:ahLst/>
                <a:cxnLst/>
                <a:rect l="l" t="t" r="r" b="b"/>
                <a:pathLst>
                  <a:path w="7253" h="3242" extrusionOk="0">
                    <a:moveTo>
                      <a:pt x="178" y="1"/>
                    </a:moveTo>
                    <a:cubicBezTo>
                      <a:pt x="86" y="1"/>
                      <a:pt x="1" y="93"/>
                      <a:pt x="57" y="206"/>
                    </a:cubicBezTo>
                    <a:lnTo>
                      <a:pt x="1296" y="3241"/>
                    </a:lnTo>
                    <a:lnTo>
                      <a:pt x="7252" y="3241"/>
                    </a:lnTo>
                    <a:lnTo>
                      <a:pt x="5950" y="93"/>
                    </a:lnTo>
                    <a:cubicBezTo>
                      <a:pt x="5922" y="29"/>
                      <a:pt x="5894" y="1"/>
                      <a:pt x="58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4" name="Google Shape;2484;g34fee0a54b2_8_9"/>
              <p:cNvSpPr/>
              <p:nvPr/>
            </p:nvSpPr>
            <p:spPr>
              <a:xfrm>
                <a:off x="5567721" y="4671047"/>
                <a:ext cx="29783" cy="22659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2" extrusionOk="0">
                    <a:moveTo>
                      <a:pt x="326" y="64"/>
                    </a:moveTo>
                    <a:cubicBezTo>
                      <a:pt x="503" y="64"/>
                      <a:pt x="708" y="177"/>
                      <a:pt x="772" y="326"/>
                    </a:cubicBezTo>
                    <a:cubicBezTo>
                      <a:pt x="800" y="418"/>
                      <a:pt x="800" y="475"/>
                      <a:pt x="772" y="503"/>
                    </a:cubicBezTo>
                    <a:cubicBezTo>
                      <a:pt x="708" y="567"/>
                      <a:pt x="652" y="595"/>
                      <a:pt x="560" y="595"/>
                    </a:cubicBezTo>
                    <a:cubicBezTo>
                      <a:pt x="355" y="595"/>
                      <a:pt x="149" y="475"/>
                      <a:pt x="93" y="326"/>
                    </a:cubicBezTo>
                    <a:cubicBezTo>
                      <a:pt x="64" y="269"/>
                      <a:pt x="93" y="213"/>
                      <a:pt x="121" y="149"/>
                    </a:cubicBezTo>
                    <a:cubicBezTo>
                      <a:pt x="149" y="93"/>
                      <a:pt x="241" y="64"/>
                      <a:pt x="326" y="64"/>
                    </a:cubicBezTo>
                    <a:close/>
                    <a:moveTo>
                      <a:pt x="326" y="1"/>
                    </a:moveTo>
                    <a:cubicBezTo>
                      <a:pt x="206" y="1"/>
                      <a:pt x="121" y="36"/>
                      <a:pt x="64" y="121"/>
                    </a:cubicBezTo>
                    <a:cubicBezTo>
                      <a:pt x="29" y="177"/>
                      <a:pt x="1" y="269"/>
                      <a:pt x="29" y="326"/>
                    </a:cubicBezTo>
                    <a:cubicBezTo>
                      <a:pt x="121" y="503"/>
                      <a:pt x="326" y="651"/>
                      <a:pt x="560" y="651"/>
                    </a:cubicBezTo>
                    <a:cubicBezTo>
                      <a:pt x="652" y="651"/>
                      <a:pt x="772" y="623"/>
                      <a:pt x="800" y="531"/>
                    </a:cubicBezTo>
                    <a:cubicBezTo>
                      <a:pt x="857" y="475"/>
                      <a:pt x="857" y="418"/>
                      <a:pt x="829" y="326"/>
                    </a:cubicBezTo>
                    <a:cubicBezTo>
                      <a:pt x="772" y="149"/>
                      <a:pt x="531" y="1"/>
                      <a:pt x="3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5" name="Google Shape;2485;g34fee0a54b2_8_9"/>
              <p:cNvSpPr/>
              <p:nvPr/>
            </p:nvSpPr>
            <p:spPr>
              <a:xfrm>
                <a:off x="5640493" y="4353650"/>
                <a:ext cx="18488" cy="17481"/>
              </a:xfrm>
              <a:custGeom>
                <a:avLst/>
                <a:gdLst/>
                <a:ahLst/>
                <a:cxnLst/>
                <a:rect l="l" t="t" r="r" b="b"/>
                <a:pathLst>
                  <a:path w="532" h="503" extrusionOk="0">
                    <a:moveTo>
                      <a:pt x="531" y="1"/>
                    </a:moveTo>
                    <a:cubicBezTo>
                      <a:pt x="383" y="85"/>
                      <a:pt x="178" y="149"/>
                      <a:pt x="1" y="149"/>
                    </a:cubicBezTo>
                    <a:lnTo>
                      <a:pt x="1" y="503"/>
                    </a:lnTo>
                    <a:cubicBezTo>
                      <a:pt x="234" y="411"/>
                      <a:pt x="447" y="234"/>
                      <a:pt x="5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6" name="Google Shape;2486;g34fee0a54b2_8_9"/>
              <p:cNvSpPr/>
              <p:nvPr/>
            </p:nvSpPr>
            <p:spPr>
              <a:xfrm>
                <a:off x="5257971" y="4238828"/>
                <a:ext cx="103041" cy="82224"/>
              </a:xfrm>
              <a:custGeom>
                <a:avLst/>
                <a:gdLst/>
                <a:ahLst/>
                <a:cxnLst/>
                <a:rect l="l" t="t" r="r" b="b"/>
                <a:pathLst>
                  <a:path w="2965" h="2366" extrusionOk="0">
                    <a:moveTo>
                      <a:pt x="1160" y="1"/>
                    </a:moveTo>
                    <a:cubicBezTo>
                      <a:pt x="1132" y="1"/>
                      <a:pt x="1047" y="29"/>
                      <a:pt x="1104" y="57"/>
                    </a:cubicBezTo>
                    <a:cubicBezTo>
                      <a:pt x="1132" y="93"/>
                      <a:pt x="1160" y="121"/>
                      <a:pt x="1224" y="149"/>
                    </a:cubicBezTo>
                    <a:cubicBezTo>
                      <a:pt x="1252" y="149"/>
                      <a:pt x="1281" y="178"/>
                      <a:pt x="1309" y="206"/>
                    </a:cubicBezTo>
                    <a:cubicBezTo>
                      <a:pt x="1401" y="298"/>
                      <a:pt x="1486" y="355"/>
                      <a:pt x="1549" y="447"/>
                    </a:cubicBezTo>
                    <a:cubicBezTo>
                      <a:pt x="1634" y="560"/>
                      <a:pt x="1663" y="708"/>
                      <a:pt x="1726" y="829"/>
                    </a:cubicBezTo>
                    <a:cubicBezTo>
                      <a:pt x="1755" y="1034"/>
                      <a:pt x="1726" y="1295"/>
                      <a:pt x="1457" y="1295"/>
                    </a:cubicBezTo>
                    <a:cubicBezTo>
                      <a:pt x="1443" y="1298"/>
                      <a:pt x="1429" y="1299"/>
                      <a:pt x="1415" y="1299"/>
                    </a:cubicBezTo>
                    <a:cubicBezTo>
                      <a:pt x="1192" y="1299"/>
                      <a:pt x="944" y="1051"/>
                      <a:pt x="778" y="885"/>
                    </a:cubicBezTo>
                    <a:cubicBezTo>
                      <a:pt x="665" y="765"/>
                      <a:pt x="517" y="588"/>
                      <a:pt x="340" y="503"/>
                    </a:cubicBezTo>
                    <a:cubicBezTo>
                      <a:pt x="317" y="496"/>
                      <a:pt x="294" y="492"/>
                      <a:pt x="272" y="492"/>
                    </a:cubicBezTo>
                    <a:cubicBezTo>
                      <a:pt x="122" y="492"/>
                      <a:pt x="1" y="646"/>
                      <a:pt x="99" y="800"/>
                    </a:cubicBezTo>
                    <a:cubicBezTo>
                      <a:pt x="163" y="857"/>
                      <a:pt x="219" y="913"/>
                      <a:pt x="276" y="1005"/>
                    </a:cubicBezTo>
                    <a:cubicBezTo>
                      <a:pt x="311" y="1034"/>
                      <a:pt x="340" y="1119"/>
                      <a:pt x="368" y="1182"/>
                    </a:cubicBezTo>
                    <a:cubicBezTo>
                      <a:pt x="488" y="1416"/>
                      <a:pt x="630" y="1649"/>
                      <a:pt x="807" y="1861"/>
                    </a:cubicBezTo>
                    <a:cubicBezTo>
                      <a:pt x="1132" y="2215"/>
                      <a:pt x="1514" y="2272"/>
                      <a:pt x="1960" y="2357"/>
                    </a:cubicBezTo>
                    <a:cubicBezTo>
                      <a:pt x="2011" y="2363"/>
                      <a:pt x="2061" y="2366"/>
                      <a:pt x="2110" y="2366"/>
                    </a:cubicBezTo>
                    <a:cubicBezTo>
                      <a:pt x="2345" y="2366"/>
                      <a:pt x="2554" y="2293"/>
                      <a:pt x="2724" y="2123"/>
                    </a:cubicBezTo>
                    <a:cubicBezTo>
                      <a:pt x="2752" y="2123"/>
                      <a:pt x="2752" y="2095"/>
                      <a:pt x="2787" y="2095"/>
                    </a:cubicBezTo>
                    <a:cubicBezTo>
                      <a:pt x="2844" y="2038"/>
                      <a:pt x="2901" y="1975"/>
                      <a:pt x="2929" y="1890"/>
                    </a:cubicBezTo>
                    <a:cubicBezTo>
                      <a:pt x="2964" y="1798"/>
                      <a:pt x="2964" y="1685"/>
                      <a:pt x="2964" y="1593"/>
                    </a:cubicBezTo>
                    <a:cubicBezTo>
                      <a:pt x="2964" y="1387"/>
                      <a:pt x="2929" y="1182"/>
                      <a:pt x="2872" y="1005"/>
                    </a:cubicBezTo>
                    <a:cubicBezTo>
                      <a:pt x="2844" y="913"/>
                      <a:pt x="2787" y="829"/>
                      <a:pt x="2724" y="737"/>
                    </a:cubicBezTo>
                    <a:cubicBezTo>
                      <a:pt x="2695" y="652"/>
                      <a:pt x="2639" y="560"/>
                      <a:pt x="2547" y="503"/>
                    </a:cubicBezTo>
                    <a:cubicBezTo>
                      <a:pt x="2462" y="411"/>
                      <a:pt x="2370" y="355"/>
                      <a:pt x="2257" y="270"/>
                    </a:cubicBezTo>
                    <a:cubicBezTo>
                      <a:pt x="2193" y="234"/>
                      <a:pt x="2165" y="206"/>
                      <a:pt x="2108" y="178"/>
                    </a:cubicBezTo>
                    <a:cubicBezTo>
                      <a:pt x="2045" y="149"/>
                      <a:pt x="1988" y="121"/>
                      <a:pt x="1931" y="93"/>
                    </a:cubicBezTo>
                    <a:cubicBezTo>
                      <a:pt x="1811" y="57"/>
                      <a:pt x="1663" y="29"/>
                      <a:pt x="1514" y="29"/>
                    </a:cubicBezTo>
                    <a:cubicBezTo>
                      <a:pt x="1401" y="1"/>
                      <a:pt x="1281" y="1"/>
                      <a:pt x="1160" y="1"/>
                    </a:cubicBezTo>
                    <a:close/>
                  </a:path>
                </a:pathLst>
              </a:custGeom>
              <a:solidFill>
                <a:srgbClr val="A348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7" name="Google Shape;2487;g34fee0a54b2_8_9"/>
              <p:cNvSpPr/>
              <p:nvPr/>
            </p:nvSpPr>
            <p:spPr>
              <a:xfrm>
                <a:off x="5244174" y="4208662"/>
                <a:ext cx="8167" cy="23076"/>
              </a:xfrm>
              <a:custGeom>
                <a:avLst/>
                <a:gdLst/>
                <a:ahLst/>
                <a:cxnLst/>
                <a:rect l="l" t="t" r="r" b="b"/>
                <a:pathLst>
                  <a:path w="235" h="664" extrusionOk="0">
                    <a:moveTo>
                      <a:pt x="152" y="0"/>
                    </a:moveTo>
                    <a:cubicBezTo>
                      <a:pt x="146" y="0"/>
                      <a:pt x="142" y="3"/>
                      <a:pt x="142" y="13"/>
                    </a:cubicBezTo>
                    <a:cubicBezTo>
                      <a:pt x="114" y="13"/>
                      <a:pt x="114" y="13"/>
                      <a:pt x="114" y="41"/>
                    </a:cubicBezTo>
                    <a:cubicBezTo>
                      <a:pt x="178" y="218"/>
                      <a:pt x="114" y="459"/>
                      <a:pt x="1" y="635"/>
                    </a:cubicBezTo>
                    <a:lnTo>
                      <a:pt x="1" y="664"/>
                    </a:lnTo>
                    <a:lnTo>
                      <a:pt x="58" y="664"/>
                    </a:lnTo>
                    <a:cubicBezTo>
                      <a:pt x="178" y="487"/>
                      <a:pt x="234" y="253"/>
                      <a:pt x="178" y="13"/>
                    </a:cubicBezTo>
                    <a:cubicBezTo>
                      <a:pt x="178" y="13"/>
                      <a:pt x="162" y="0"/>
                      <a:pt x="15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8" name="Google Shape;2488;g34fee0a54b2_8_9"/>
              <p:cNvSpPr/>
              <p:nvPr/>
            </p:nvSpPr>
            <p:spPr>
              <a:xfrm>
                <a:off x="5234860" y="4234657"/>
                <a:ext cx="7159" cy="5213"/>
              </a:xfrm>
              <a:custGeom>
                <a:avLst/>
                <a:gdLst/>
                <a:ahLst/>
                <a:cxnLst/>
                <a:rect l="l" t="t" r="r" b="b"/>
                <a:pathLst>
                  <a:path w="206" h="150" extrusionOk="0">
                    <a:moveTo>
                      <a:pt x="149" y="1"/>
                    </a:moveTo>
                    <a:cubicBezTo>
                      <a:pt x="120" y="64"/>
                      <a:pt x="92" y="64"/>
                      <a:pt x="28" y="93"/>
                    </a:cubicBezTo>
                    <a:lnTo>
                      <a:pt x="0" y="121"/>
                    </a:lnTo>
                    <a:lnTo>
                      <a:pt x="28" y="149"/>
                    </a:lnTo>
                    <a:lnTo>
                      <a:pt x="57" y="149"/>
                    </a:lnTo>
                    <a:cubicBezTo>
                      <a:pt x="120" y="121"/>
                      <a:pt x="149" y="93"/>
                      <a:pt x="177" y="64"/>
                    </a:cubicBezTo>
                    <a:cubicBezTo>
                      <a:pt x="205" y="36"/>
                      <a:pt x="205" y="36"/>
                      <a:pt x="17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9" name="Google Shape;2489;g34fee0a54b2_8_9"/>
              <p:cNvSpPr/>
              <p:nvPr/>
            </p:nvSpPr>
            <p:spPr>
              <a:xfrm>
                <a:off x="5389475" y="4458152"/>
                <a:ext cx="8410" cy="8132"/>
              </a:xfrm>
              <a:custGeom>
                <a:avLst/>
                <a:gdLst/>
                <a:ahLst/>
                <a:cxnLst/>
                <a:rect l="l" t="t" r="r" b="b"/>
                <a:pathLst>
                  <a:path w="242" h="234" extrusionOk="0">
                    <a:moveTo>
                      <a:pt x="1" y="0"/>
                    </a:moveTo>
                    <a:cubicBezTo>
                      <a:pt x="1" y="57"/>
                      <a:pt x="1" y="113"/>
                      <a:pt x="65" y="177"/>
                    </a:cubicBezTo>
                    <a:cubicBezTo>
                      <a:pt x="93" y="205"/>
                      <a:pt x="149" y="234"/>
                      <a:pt x="178" y="234"/>
                    </a:cubicBezTo>
                    <a:lnTo>
                      <a:pt x="206" y="234"/>
                    </a:lnTo>
                    <a:cubicBezTo>
                      <a:pt x="206" y="234"/>
                      <a:pt x="241" y="234"/>
                      <a:pt x="241" y="205"/>
                    </a:cubicBezTo>
                    <a:cubicBezTo>
                      <a:pt x="241" y="177"/>
                      <a:pt x="206" y="177"/>
                      <a:pt x="206" y="177"/>
                    </a:cubicBezTo>
                    <a:cubicBezTo>
                      <a:pt x="149" y="177"/>
                      <a:pt x="121" y="177"/>
                      <a:pt x="93" y="149"/>
                    </a:cubicBezTo>
                    <a:cubicBezTo>
                      <a:pt x="65" y="85"/>
                      <a:pt x="65" y="57"/>
                      <a:pt x="65" y="28"/>
                    </a:cubicBezTo>
                    <a:cubicBezTo>
                      <a:pt x="65" y="0"/>
                      <a:pt x="65" y="0"/>
                      <a:pt x="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0" name="Google Shape;2490;g34fee0a54b2_8_9"/>
              <p:cNvSpPr/>
              <p:nvPr/>
            </p:nvSpPr>
            <p:spPr>
              <a:xfrm>
                <a:off x="5690676" y="4886583"/>
                <a:ext cx="37880" cy="34544"/>
              </a:xfrm>
              <a:custGeom>
                <a:avLst/>
                <a:gdLst/>
                <a:ahLst/>
                <a:cxnLst/>
                <a:rect l="l" t="t" r="r" b="b"/>
                <a:pathLst>
                  <a:path w="1090" h="994" extrusionOk="0">
                    <a:moveTo>
                      <a:pt x="513" y="0"/>
                    </a:moveTo>
                    <a:cubicBezTo>
                      <a:pt x="485" y="0"/>
                      <a:pt x="454" y="9"/>
                      <a:pt x="417" y="24"/>
                    </a:cubicBezTo>
                    <a:cubicBezTo>
                      <a:pt x="241" y="81"/>
                      <a:pt x="92" y="229"/>
                      <a:pt x="0" y="406"/>
                    </a:cubicBezTo>
                    <a:cubicBezTo>
                      <a:pt x="0" y="434"/>
                      <a:pt x="0" y="491"/>
                      <a:pt x="28" y="491"/>
                    </a:cubicBezTo>
                    <a:cubicBezTo>
                      <a:pt x="64" y="491"/>
                      <a:pt x="92" y="491"/>
                      <a:pt x="120" y="463"/>
                    </a:cubicBezTo>
                    <a:cubicBezTo>
                      <a:pt x="177" y="314"/>
                      <a:pt x="297" y="201"/>
                      <a:pt x="474" y="137"/>
                    </a:cubicBezTo>
                    <a:cubicBezTo>
                      <a:pt x="488" y="123"/>
                      <a:pt x="502" y="116"/>
                      <a:pt x="513" y="116"/>
                    </a:cubicBezTo>
                    <a:cubicBezTo>
                      <a:pt x="524" y="116"/>
                      <a:pt x="531" y="123"/>
                      <a:pt x="531" y="137"/>
                    </a:cubicBezTo>
                    <a:cubicBezTo>
                      <a:pt x="531" y="137"/>
                      <a:pt x="531" y="166"/>
                      <a:pt x="474" y="229"/>
                    </a:cubicBezTo>
                    <a:cubicBezTo>
                      <a:pt x="417" y="342"/>
                      <a:pt x="354" y="463"/>
                      <a:pt x="325" y="583"/>
                    </a:cubicBezTo>
                    <a:cubicBezTo>
                      <a:pt x="325" y="611"/>
                      <a:pt x="297" y="696"/>
                      <a:pt x="354" y="760"/>
                    </a:cubicBezTo>
                    <a:cubicBezTo>
                      <a:pt x="391" y="793"/>
                      <a:pt x="436" y="807"/>
                      <a:pt x="478" y="807"/>
                    </a:cubicBezTo>
                    <a:cubicBezTo>
                      <a:pt x="507" y="807"/>
                      <a:pt x="535" y="800"/>
                      <a:pt x="559" y="788"/>
                    </a:cubicBezTo>
                    <a:cubicBezTo>
                      <a:pt x="594" y="760"/>
                      <a:pt x="623" y="731"/>
                      <a:pt x="651" y="696"/>
                    </a:cubicBezTo>
                    <a:lnTo>
                      <a:pt x="679" y="668"/>
                    </a:lnTo>
                    <a:cubicBezTo>
                      <a:pt x="735" y="583"/>
                      <a:pt x="855" y="520"/>
                      <a:pt x="946" y="491"/>
                    </a:cubicBezTo>
                    <a:lnTo>
                      <a:pt x="946" y="491"/>
                    </a:lnTo>
                    <a:cubicBezTo>
                      <a:pt x="944" y="507"/>
                      <a:pt x="935" y="519"/>
                      <a:pt x="913" y="519"/>
                    </a:cubicBezTo>
                    <a:cubicBezTo>
                      <a:pt x="828" y="640"/>
                      <a:pt x="799" y="788"/>
                      <a:pt x="799" y="937"/>
                    </a:cubicBezTo>
                    <a:cubicBezTo>
                      <a:pt x="799" y="965"/>
                      <a:pt x="828" y="993"/>
                      <a:pt x="856" y="993"/>
                    </a:cubicBezTo>
                    <a:cubicBezTo>
                      <a:pt x="913" y="993"/>
                      <a:pt x="913" y="965"/>
                      <a:pt x="913" y="937"/>
                    </a:cubicBezTo>
                    <a:cubicBezTo>
                      <a:pt x="913" y="816"/>
                      <a:pt x="948" y="696"/>
                      <a:pt x="1005" y="611"/>
                    </a:cubicBezTo>
                    <a:cubicBezTo>
                      <a:pt x="1033" y="583"/>
                      <a:pt x="1089" y="491"/>
                      <a:pt x="1061" y="434"/>
                    </a:cubicBezTo>
                    <a:cubicBezTo>
                      <a:pt x="1061" y="406"/>
                      <a:pt x="1033" y="378"/>
                      <a:pt x="1005" y="342"/>
                    </a:cubicBezTo>
                    <a:cubicBezTo>
                      <a:pt x="948" y="342"/>
                      <a:pt x="913" y="378"/>
                      <a:pt x="884" y="378"/>
                    </a:cubicBezTo>
                    <a:cubicBezTo>
                      <a:pt x="771" y="434"/>
                      <a:pt x="679" y="491"/>
                      <a:pt x="594" y="611"/>
                    </a:cubicBezTo>
                    <a:lnTo>
                      <a:pt x="559" y="611"/>
                    </a:lnTo>
                    <a:cubicBezTo>
                      <a:pt x="559" y="640"/>
                      <a:pt x="531" y="668"/>
                      <a:pt x="502" y="668"/>
                    </a:cubicBezTo>
                    <a:cubicBezTo>
                      <a:pt x="474" y="696"/>
                      <a:pt x="446" y="696"/>
                      <a:pt x="446" y="696"/>
                    </a:cubicBezTo>
                    <a:cubicBezTo>
                      <a:pt x="446" y="668"/>
                      <a:pt x="417" y="668"/>
                      <a:pt x="446" y="611"/>
                    </a:cubicBezTo>
                    <a:cubicBezTo>
                      <a:pt x="474" y="491"/>
                      <a:pt x="502" y="378"/>
                      <a:pt x="594" y="286"/>
                    </a:cubicBezTo>
                    <a:cubicBezTo>
                      <a:pt x="651" y="201"/>
                      <a:pt x="679" y="109"/>
                      <a:pt x="623" y="52"/>
                    </a:cubicBezTo>
                    <a:cubicBezTo>
                      <a:pt x="586" y="16"/>
                      <a:pt x="552" y="0"/>
                      <a:pt x="51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1" name="Google Shape;2491;g34fee0a54b2_8_9"/>
              <p:cNvSpPr/>
              <p:nvPr/>
            </p:nvSpPr>
            <p:spPr>
              <a:xfrm>
                <a:off x="5530849" y="4869311"/>
                <a:ext cx="39131" cy="31416"/>
              </a:xfrm>
              <a:custGeom>
                <a:avLst/>
                <a:gdLst/>
                <a:ahLst/>
                <a:cxnLst/>
                <a:rect l="l" t="t" r="r" b="b"/>
                <a:pathLst>
                  <a:path w="1126" h="904" extrusionOk="0">
                    <a:moveTo>
                      <a:pt x="818" y="0"/>
                    </a:moveTo>
                    <a:cubicBezTo>
                      <a:pt x="783" y="0"/>
                      <a:pt x="746" y="7"/>
                      <a:pt x="708" y="19"/>
                    </a:cubicBezTo>
                    <a:cubicBezTo>
                      <a:pt x="652" y="47"/>
                      <a:pt x="595" y="104"/>
                      <a:pt x="595" y="167"/>
                    </a:cubicBezTo>
                    <a:cubicBezTo>
                      <a:pt x="595" y="196"/>
                      <a:pt x="623" y="224"/>
                      <a:pt x="623" y="252"/>
                    </a:cubicBezTo>
                    <a:lnTo>
                      <a:pt x="623" y="309"/>
                    </a:lnTo>
                    <a:cubicBezTo>
                      <a:pt x="652" y="344"/>
                      <a:pt x="623" y="401"/>
                      <a:pt x="595" y="429"/>
                    </a:cubicBezTo>
                    <a:cubicBezTo>
                      <a:pt x="560" y="429"/>
                      <a:pt x="531" y="429"/>
                      <a:pt x="503" y="401"/>
                    </a:cubicBezTo>
                    <a:cubicBezTo>
                      <a:pt x="475" y="401"/>
                      <a:pt x="475" y="372"/>
                      <a:pt x="475" y="309"/>
                    </a:cubicBezTo>
                    <a:cubicBezTo>
                      <a:pt x="475" y="281"/>
                      <a:pt x="475" y="224"/>
                      <a:pt x="418" y="167"/>
                    </a:cubicBezTo>
                    <a:cubicBezTo>
                      <a:pt x="383" y="132"/>
                      <a:pt x="326" y="104"/>
                      <a:pt x="270" y="104"/>
                    </a:cubicBezTo>
                    <a:cubicBezTo>
                      <a:pt x="206" y="132"/>
                      <a:pt x="121" y="167"/>
                      <a:pt x="93" y="252"/>
                    </a:cubicBezTo>
                    <a:cubicBezTo>
                      <a:pt x="64" y="344"/>
                      <a:pt x="64" y="429"/>
                      <a:pt x="64" y="521"/>
                    </a:cubicBezTo>
                    <a:lnTo>
                      <a:pt x="93" y="578"/>
                    </a:lnTo>
                    <a:cubicBezTo>
                      <a:pt x="93" y="663"/>
                      <a:pt x="64" y="754"/>
                      <a:pt x="29" y="783"/>
                    </a:cubicBezTo>
                    <a:cubicBezTo>
                      <a:pt x="1" y="811"/>
                      <a:pt x="1" y="839"/>
                      <a:pt x="29" y="875"/>
                    </a:cubicBezTo>
                    <a:cubicBezTo>
                      <a:pt x="29" y="903"/>
                      <a:pt x="64" y="903"/>
                      <a:pt x="64" y="903"/>
                    </a:cubicBezTo>
                    <a:cubicBezTo>
                      <a:pt x="93" y="903"/>
                      <a:pt x="93" y="903"/>
                      <a:pt x="121" y="875"/>
                    </a:cubicBezTo>
                    <a:cubicBezTo>
                      <a:pt x="178" y="811"/>
                      <a:pt x="206" y="698"/>
                      <a:pt x="206" y="549"/>
                    </a:cubicBezTo>
                    <a:lnTo>
                      <a:pt x="178" y="521"/>
                    </a:lnTo>
                    <a:cubicBezTo>
                      <a:pt x="178" y="429"/>
                      <a:pt x="178" y="372"/>
                      <a:pt x="206" y="281"/>
                    </a:cubicBezTo>
                    <a:cubicBezTo>
                      <a:pt x="206" y="252"/>
                      <a:pt x="241" y="224"/>
                      <a:pt x="298" y="224"/>
                    </a:cubicBezTo>
                    <a:cubicBezTo>
                      <a:pt x="326" y="224"/>
                      <a:pt x="326" y="224"/>
                      <a:pt x="326" y="252"/>
                    </a:cubicBezTo>
                    <a:cubicBezTo>
                      <a:pt x="354" y="252"/>
                      <a:pt x="354" y="281"/>
                      <a:pt x="354" y="344"/>
                    </a:cubicBezTo>
                    <a:cubicBezTo>
                      <a:pt x="354" y="372"/>
                      <a:pt x="383" y="429"/>
                      <a:pt x="418" y="486"/>
                    </a:cubicBezTo>
                    <a:cubicBezTo>
                      <a:pt x="453" y="526"/>
                      <a:pt x="514" y="552"/>
                      <a:pt x="575" y="552"/>
                    </a:cubicBezTo>
                    <a:cubicBezTo>
                      <a:pt x="611" y="552"/>
                      <a:pt x="648" y="542"/>
                      <a:pt x="680" y="521"/>
                    </a:cubicBezTo>
                    <a:cubicBezTo>
                      <a:pt x="736" y="457"/>
                      <a:pt x="772" y="372"/>
                      <a:pt x="736" y="281"/>
                    </a:cubicBezTo>
                    <a:lnTo>
                      <a:pt x="736" y="224"/>
                    </a:lnTo>
                    <a:cubicBezTo>
                      <a:pt x="708" y="196"/>
                      <a:pt x="708" y="196"/>
                      <a:pt x="708" y="167"/>
                    </a:cubicBezTo>
                    <a:cubicBezTo>
                      <a:pt x="708" y="132"/>
                      <a:pt x="736" y="132"/>
                      <a:pt x="772" y="104"/>
                    </a:cubicBezTo>
                    <a:cubicBezTo>
                      <a:pt x="800" y="104"/>
                      <a:pt x="857" y="104"/>
                      <a:pt x="885" y="132"/>
                    </a:cubicBezTo>
                    <a:cubicBezTo>
                      <a:pt x="949" y="196"/>
                      <a:pt x="977" y="281"/>
                      <a:pt x="977" y="401"/>
                    </a:cubicBezTo>
                    <a:cubicBezTo>
                      <a:pt x="997" y="421"/>
                      <a:pt x="1017" y="441"/>
                      <a:pt x="1037" y="441"/>
                    </a:cubicBezTo>
                    <a:cubicBezTo>
                      <a:pt x="1045" y="441"/>
                      <a:pt x="1054" y="437"/>
                      <a:pt x="1062" y="429"/>
                    </a:cubicBezTo>
                    <a:cubicBezTo>
                      <a:pt x="1090" y="429"/>
                      <a:pt x="1125" y="401"/>
                      <a:pt x="1090" y="372"/>
                    </a:cubicBezTo>
                    <a:cubicBezTo>
                      <a:pt x="1090" y="281"/>
                      <a:pt x="1062" y="132"/>
                      <a:pt x="949" y="47"/>
                    </a:cubicBezTo>
                    <a:cubicBezTo>
                      <a:pt x="911" y="14"/>
                      <a:pt x="867" y="0"/>
                      <a:pt x="8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2" name="Google Shape;2492;g34fee0a54b2_8_9"/>
              <p:cNvSpPr/>
              <p:nvPr/>
            </p:nvSpPr>
            <p:spPr>
              <a:xfrm>
                <a:off x="5816794" y="4543192"/>
                <a:ext cx="36907" cy="18488"/>
              </a:xfrm>
              <a:custGeom>
                <a:avLst/>
                <a:gdLst/>
                <a:ahLst/>
                <a:cxnLst/>
                <a:rect l="l" t="t" r="r" b="b"/>
                <a:pathLst>
                  <a:path w="1062" h="532" extrusionOk="0">
                    <a:moveTo>
                      <a:pt x="998" y="1"/>
                    </a:moveTo>
                    <a:cubicBezTo>
                      <a:pt x="969" y="29"/>
                      <a:pt x="913" y="58"/>
                      <a:pt x="884" y="86"/>
                    </a:cubicBezTo>
                    <a:cubicBezTo>
                      <a:pt x="821" y="114"/>
                      <a:pt x="764" y="142"/>
                      <a:pt x="708" y="142"/>
                    </a:cubicBezTo>
                    <a:cubicBezTo>
                      <a:pt x="531" y="206"/>
                      <a:pt x="354" y="263"/>
                      <a:pt x="205" y="291"/>
                    </a:cubicBezTo>
                    <a:cubicBezTo>
                      <a:pt x="113" y="319"/>
                      <a:pt x="57" y="355"/>
                      <a:pt x="0" y="383"/>
                    </a:cubicBezTo>
                    <a:cubicBezTo>
                      <a:pt x="79" y="363"/>
                      <a:pt x="176" y="340"/>
                      <a:pt x="259" y="340"/>
                    </a:cubicBezTo>
                    <a:cubicBezTo>
                      <a:pt x="294" y="340"/>
                      <a:pt x="326" y="344"/>
                      <a:pt x="354" y="355"/>
                    </a:cubicBezTo>
                    <a:cubicBezTo>
                      <a:pt x="410" y="383"/>
                      <a:pt x="439" y="383"/>
                      <a:pt x="467" y="411"/>
                    </a:cubicBezTo>
                    <a:cubicBezTo>
                      <a:pt x="531" y="411"/>
                      <a:pt x="559" y="411"/>
                      <a:pt x="587" y="383"/>
                    </a:cubicBezTo>
                    <a:cubicBezTo>
                      <a:pt x="616" y="383"/>
                      <a:pt x="616" y="355"/>
                      <a:pt x="644" y="355"/>
                    </a:cubicBezTo>
                    <a:cubicBezTo>
                      <a:pt x="656" y="343"/>
                      <a:pt x="667" y="339"/>
                      <a:pt x="678" y="339"/>
                    </a:cubicBezTo>
                    <a:cubicBezTo>
                      <a:pt x="701" y="339"/>
                      <a:pt x="726" y="355"/>
                      <a:pt x="764" y="355"/>
                    </a:cubicBezTo>
                    <a:lnTo>
                      <a:pt x="856" y="440"/>
                    </a:lnTo>
                    <a:cubicBezTo>
                      <a:pt x="884" y="496"/>
                      <a:pt x="913" y="496"/>
                      <a:pt x="941" y="532"/>
                    </a:cubicBezTo>
                    <a:cubicBezTo>
                      <a:pt x="1033" y="532"/>
                      <a:pt x="1061" y="411"/>
                      <a:pt x="1061" y="411"/>
                    </a:cubicBezTo>
                    <a:cubicBezTo>
                      <a:pt x="1061" y="383"/>
                      <a:pt x="1033" y="142"/>
                      <a:pt x="1033" y="114"/>
                    </a:cubicBezTo>
                    <a:cubicBezTo>
                      <a:pt x="998" y="58"/>
                      <a:pt x="998" y="58"/>
                      <a:pt x="99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3" name="Google Shape;2493;g34fee0a54b2_8_9"/>
              <p:cNvSpPr/>
              <p:nvPr/>
            </p:nvSpPr>
            <p:spPr>
              <a:xfrm>
                <a:off x="5920287" y="4713619"/>
                <a:ext cx="32737" cy="50183"/>
              </a:xfrm>
              <a:custGeom>
                <a:avLst/>
                <a:gdLst/>
                <a:ahLst/>
                <a:cxnLst/>
                <a:rect l="l" t="t" r="r" b="b"/>
                <a:pathLst>
                  <a:path w="942" h="1444" extrusionOk="0">
                    <a:moveTo>
                      <a:pt x="620" y="1"/>
                    </a:moveTo>
                    <a:cubicBezTo>
                      <a:pt x="529" y="1"/>
                      <a:pt x="436" y="52"/>
                      <a:pt x="382" y="162"/>
                    </a:cubicBezTo>
                    <a:cubicBezTo>
                      <a:pt x="319" y="282"/>
                      <a:pt x="354" y="431"/>
                      <a:pt x="291" y="580"/>
                    </a:cubicBezTo>
                    <a:cubicBezTo>
                      <a:pt x="234" y="664"/>
                      <a:pt x="142" y="721"/>
                      <a:pt x="85" y="813"/>
                    </a:cubicBezTo>
                    <a:cubicBezTo>
                      <a:pt x="0" y="962"/>
                      <a:pt x="0" y="1138"/>
                      <a:pt x="85" y="1287"/>
                    </a:cubicBezTo>
                    <a:cubicBezTo>
                      <a:pt x="148" y="1383"/>
                      <a:pt x="249" y="1443"/>
                      <a:pt x="352" y="1443"/>
                    </a:cubicBezTo>
                    <a:cubicBezTo>
                      <a:pt x="401" y="1443"/>
                      <a:pt x="450" y="1430"/>
                      <a:pt x="496" y="1400"/>
                    </a:cubicBezTo>
                    <a:cubicBezTo>
                      <a:pt x="616" y="1344"/>
                      <a:pt x="708" y="1223"/>
                      <a:pt x="736" y="1110"/>
                    </a:cubicBezTo>
                    <a:cubicBezTo>
                      <a:pt x="821" y="841"/>
                      <a:pt x="941" y="459"/>
                      <a:pt x="849" y="190"/>
                    </a:cubicBezTo>
                    <a:cubicBezTo>
                      <a:pt x="819" y="67"/>
                      <a:pt x="722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4" name="Google Shape;2494;g34fee0a54b2_8_9"/>
              <p:cNvSpPr/>
              <p:nvPr/>
            </p:nvSpPr>
            <p:spPr>
              <a:xfrm>
                <a:off x="5339327" y="4680847"/>
                <a:ext cx="28810" cy="50461"/>
              </a:xfrm>
              <a:custGeom>
                <a:avLst/>
                <a:gdLst/>
                <a:ahLst/>
                <a:cxnLst/>
                <a:rect l="l" t="t" r="r" b="b"/>
                <a:pathLst>
                  <a:path w="829" h="1452" extrusionOk="0">
                    <a:moveTo>
                      <a:pt x="325" y="1"/>
                    </a:moveTo>
                    <a:cubicBezTo>
                      <a:pt x="294" y="1"/>
                      <a:pt x="263" y="5"/>
                      <a:pt x="234" y="16"/>
                    </a:cubicBezTo>
                    <a:cubicBezTo>
                      <a:pt x="206" y="16"/>
                      <a:pt x="149" y="72"/>
                      <a:pt x="121" y="108"/>
                    </a:cubicBezTo>
                    <a:cubicBezTo>
                      <a:pt x="93" y="164"/>
                      <a:pt x="57" y="221"/>
                      <a:pt x="57" y="285"/>
                    </a:cubicBezTo>
                    <a:cubicBezTo>
                      <a:pt x="1" y="546"/>
                      <a:pt x="93" y="751"/>
                      <a:pt x="121" y="1020"/>
                    </a:cubicBezTo>
                    <a:cubicBezTo>
                      <a:pt x="149" y="1169"/>
                      <a:pt x="178" y="1310"/>
                      <a:pt x="326" y="1402"/>
                    </a:cubicBezTo>
                    <a:cubicBezTo>
                      <a:pt x="374" y="1436"/>
                      <a:pt x="424" y="1452"/>
                      <a:pt x="476" y="1452"/>
                    </a:cubicBezTo>
                    <a:cubicBezTo>
                      <a:pt x="555" y="1452"/>
                      <a:pt x="635" y="1414"/>
                      <a:pt x="708" y="1346"/>
                    </a:cubicBezTo>
                    <a:cubicBezTo>
                      <a:pt x="800" y="1225"/>
                      <a:pt x="828" y="1077"/>
                      <a:pt x="765" y="928"/>
                    </a:cubicBezTo>
                    <a:cubicBezTo>
                      <a:pt x="736" y="843"/>
                      <a:pt x="680" y="751"/>
                      <a:pt x="680" y="667"/>
                    </a:cubicBezTo>
                    <a:cubicBezTo>
                      <a:pt x="680" y="603"/>
                      <a:pt x="736" y="518"/>
                      <a:pt x="736" y="461"/>
                    </a:cubicBezTo>
                    <a:cubicBezTo>
                      <a:pt x="792" y="250"/>
                      <a:pt x="548" y="1"/>
                      <a:pt x="3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5" name="Google Shape;2495;g34fee0a54b2_8_9"/>
              <p:cNvSpPr/>
              <p:nvPr/>
            </p:nvSpPr>
            <p:spPr>
              <a:xfrm>
                <a:off x="5823918" y="4660969"/>
                <a:ext cx="15256" cy="25613"/>
              </a:xfrm>
              <a:custGeom>
                <a:avLst/>
                <a:gdLst/>
                <a:ahLst/>
                <a:cxnLst/>
                <a:rect l="l" t="t" r="r" b="b"/>
                <a:pathLst>
                  <a:path w="439" h="737" extrusionOk="0">
                    <a:moveTo>
                      <a:pt x="411" y="1"/>
                    </a:moveTo>
                    <a:lnTo>
                      <a:pt x="382" y="29"/>
                    </a:lnTo>
                    <a:cubicBezTo>
                      <a:pt x="297" y="291"/>
                      <a:pt x="177" y="503"/>
                      <a:pt x="0" y="680"/>
                    </a:cubicBezTo>
                    <a:lnTo>
                      <a:pt x="0" y="736"/>
                    </a:lnTo>
                    <a:lnTo>
                      <a:pt x="29" y="736"/>
                    </a:lnTo>
                    <a:cubicBezTo>
                      <a:pt x="234" y="531"/>
                      <a:pt x="354" y="291"/>
                      <a:pt x="439" y="57"/>
                    </a:cubicBezTo>
                    <a:cubicBezTo>
                      <a:pt x="439" y="29"/>
                      <a:pt x="439" y="29"/>
                      <a:pt x="41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6" name="Google Shape;2496;g34fee0a54b2_8_9"/>
              <p:cNvSpPr/>
              <p:nvPr/>
            </p:nvSpPr>
            <p:spPr>
              <a:xfrm>
                <a:off x="5811616" y="4689501"/>
                <a:ext cx="9140" cy="7402"/>
              </a:xfrm>
              <a:custGeom>
                <a:avLst/>
                <a:gdLst/>
                <a:ahLst/>
                <a:cxnLst/>
                <a:rect l="l" t="t" r="r" b="b"/>
                <a:pathLst>
                  <a:path w="263" h="213" extrusionOk="0">
                    <a:moveTo>
                      <a:pt x="206" y="0"/>
                    </a:moveTo>
                    <a:lnTo>
                      <a:pt x="29" y="149"/>
                    </a:lnTo>
                    <a:cubicBezTo>
                      <a:pt x="1" y="149"/>
                      <a:pt x="1" y="177"/>
                      <a:pt x="29" y="177"/>
                    </a:cubicBezTo>
                    <a:lnTo>
                      <a:pt x="29" y="212"/>
                    </a:lnTo>
                    <a:lnTo>
                      <a:pt x="57" y="212"/>
                    </a:lnTo>
                    <a:lnTo>
                      <a:pt x="262" y="36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7" name="Google Shape;2497;g34fee0a54b2_8_9"/>
              <p:cNvSpPr/>
              <p:nvPr/>
            </p:nvSpPr>
            <p:spPr>
              <a:xfrm>
                <a:off x="5817767" y="4679422"/>
                <a:ext cx="6186" cy="6151"/>
              </a:xfrm>
              <a:custGeom>
                <a:avLst/>
                <a:gdLst/>
                <a:ahLst/>
                <a:cxnLst/>
                <a:rect l="l" t="t" r="r" b="b"/>
                <a:pathLst>
                  <a:path w="178" h="177" extrusionOk="0">
                    <a:moveTo>
                      <a:pt x="121" y="0"/>
                    </a:moveTo>
                    <a:lnTo>
                      <a:pt x="0" y="113"/>
                    </a:lnTo>
                    <a:lnTo>
                      <a:pt x="0" y="149"/>
                    </a:lnTo>
                    <a:cubicBezTo>
                      <a:pt x="0" y="177"/>
                      <a:pt x="29" y="177"/>
                      <a:pt x="29" y="177"/>
                    </a:cubicBezTo>
                    <a:lnTo>
                      <a:pt x="29" y="149"/>
                    </a:lnTo>
                    <a:lnTo>
                      <a:pt x="149" y="57"/>
                    </a:lnTo>
                    <a:cubicBezTo>
                      <a:pt x="177" y="28"/>
                      <a:pt x="177" y="28"/>
                      <a:pt x="1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8" name="Google Shape;2498;g34fee0a54b2_8_9"/>
              <p:cNvSpPr/>
              <p:nvPr/>
            </p:nvSpPr>
            <p:spPr>
              <a:xfrm>
                <a:off x="5822945" y="4538604"/>
                <a:ext cx="20434" cy="8584"/>
              </a:xfrm>
              <a:custGeom>
                <a:avLst/>
                <a:gdLst/>
                <a:ahLst/>
                <a:cxnLst/>
                <a:rect l="l" t="t" r="r" b="b"/>
                <a:pathLst>
                  <a:path w="588" h="247" extrusionOk="0">
                    <a:moveTo>
                      <a:pt x="566" y="0"/>
                    </a:moveTo>
                    <a:cubicBezTo>
                      <a:pt x="562" y="0"/>
                      <a:pt x="559" y="3"/>
                      <a:pt x="559" y="13"/>
                    </a:cubicBezTo>
                    <a:lnTo>
                      <a:pt x="28" y="190"/>
                    </a:lnTo>
                    <a:cubicBezTo>
                      <a:pt x="0" y="190"/>
                      <a:pt x="0" y="218"/>
                      <a:pt x="0" y="246"/>
                    </a:cubicBezTo>
                    <a:lnTo>
                      <a:pt x="57" y="246"/>
                    </a:lnTo>
                    <a:lnTo>
                      <a:pt x="559" y="69"/>
                    </a:lnTo>
                    <a:cubicBezTo>
                      <a:pt x="587" y="41"/>
                      <a:pt x="587" y="41"/>
                      <a:pt x="587" y="13"/>
                    </a:cubicBezTo>
                    <a:cubicBezTo>
                      <a:pt x="587" y="13"/>
                      <a:pt x="575" y="0"/>
                      <a:pt x="5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9" name="Google Shape;2499;g34fee0a54b2_8_9"/>
              <p:cNvSpPr/>
              <p:nvPr/>
            </p:nvSpPr>
            <p:spPr>
              <a:xfrm>
                <a:off x="5824891" y="4475598"/>
                <a:ext cx="10356" cy="24605"/>
              </a:xfrm>
              <a:custGeom>
                <a:avLst/>
                <a:gdLst/>
                <a:ahLst/>
                <a:cxnLst/>
                <a:rect l="l" t="t" r="r" b="b"/>
                <a:pathLst>
                  <a:path w="298" h="708" extrusionOk="0">
                    <a:moveTo>
                      <a:pt x="29" y="0"/>
                    </a:moveTo>
                    <a:cubicBezTo>
                      <a:pt x="29" y="0"/>
                      <a:pt x="1" y="29"/>
                      <a:pt x="29" y="29"/>
                    </a:cubicBezTo>
                    <a:cubicBezTo>
                      <a:pt x="121" y="234"/>
                      <a:pt x="177" y="467"/>
                      <a:pt x="234" y="673"/>
                    </a:cubicBezTo>
                    <a:cubicBezTo>
                      <a:pt x="234" y="708"/>
                      <a:pt x="269" y="708"/>
                      <a:pt x="269" y="708"/>
                    </a:cubicBezTo>
                    <a:cubicBezTo>
                      <a:pt x="298" y="708"/>
                      <a:pt x="298" y="673"/>
                      <a:pt x="298" y="673"/>
                    </a:cubicBezTo>
                    <a:cubicBezTo>
                      <a:pt x="234" y="439"/>
                      <a:pt x="177" y="234"/>
                      <a:pt x="5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0" name="Google Shape;2500;g34fee0a54b2_8_9"/>
              <p:cNvSpPr/>
              <p:nvPr/>
            </p:nvSpPr>
            <p:spPr>
              <a:xfrm>
                <a:off x="5834240" y="4502149"/>
                <a:ext cx="3962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114" h="263" extrusionOk="0">
                    <a:moveTo>
                      <a:pt x="29" y="1"/>
                    </a:moveTo>
                    <a:cubicBezTo>
                      <a:pt x="29" y="29"/>
                      <a:pt x="0" y="29"/>
                      <a:pt x="0" y="57"/>
                    </a:cubicBezTo>
                    <a:lnTo>
                      <a:pt x="57" y="262"/>
                    </a:lnTo>
                    <a:lnTo>
                      <a:pt x="85" y="262"/>
                    </a:lnTo>
                    <a:cubicBezTo>
                      <a:pt x="114" y="262"/>
                      <a:pt x="114" y="262"/>
                      <a:pt x="114" y="234"/>
                    </a:cubicBezTo>
                    <a:lnTo>
                      <a:pt x="57" y="29"/>
                    </a:lnTo>
                    <a:cubicBezTo>
                      <a:pt x="57" y="29"/>
                      <a:pt x="57" y="1"/>
                      <a:pt x="2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1" name="Google Shape;2501;g34fee0a54b2_8_9"/>
              <p:cNvSpPr/>
              <p:nvPr/>
            </p:nvSpPr>
            <p:spPr>
              <a:xfrm>
                <a:off x="5692866" y="4348507"/>
                <a:ext cx="2989" cy="22624"/>
              </a:xfrm>
              <a:custGeom>
                <a:avLst/>
                <a:gdLst/>
                <a:ahLst/>
                <a:cxnLst/>
                <a:rect l="l" t="t" r="r" b="b"/>
                <a:pathLst>
                  <a:path w="86" h="651" extrusionOk="0">
                    <a:moveTo>
                      <a:pt x="29" y="0"/>
                    </a:moveTo>
                    <a:cubicBezTo>
                      <a:pt x="1" y="0"/>
                      <a:pt x="1" y="0"/>
                      <a:pt x="1" y="28"/>
                    </a:cubicBezTo>
                    <a:cubicBezTo>
                      <a:pt x="1" y="233"/>
                      <a:pt x="1" y="439"/>
                      <a:pt x="29" y="651"/>
                    </a:cubicBezTo>
                    <a:lnTo>
                      <a:pt x="57" y="651"/>
                    </a:lnTo>
                    <a:cubicBezTo>
                      <a:pt x="86" y="651"/>
                      <a:pt x="86" y="651"/>
                      <a:pt x="86" y="615"/>
                    </a:cubicBezTo>
                    <a:cubicBezTo>
                      <a:pt x="57" y="410"/>
                      <a:pt x="57" y="205"/>
                      <a:pt x="57" y="28"/>
                    </a:cubicBezTo>
                    <a:cubicBezTo>
                      <a:pt x="57" y="0"/>
                      <a:pt x="29" y="0"/>
                      <a:pt x="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2" name="Google Shape;2502;g34fee0a54b2_8_9"/>
              <p:cNvSpPr/>
              <p:nvPr/>
            </p:nvSpPr>
            <p:spPr>
              <a:xfrm>
                <a:off x="5736863" y="4501176"/>
                <a:ext cx="22415" cy="68601"/>
              </a:xfrm>
              <a:custGeom>
                <a:avLst/>
                <a:gdLst/>
                <a:ahLst/>
                <a:cxnLst/>
                <a:rect l="l" t="t" r="r" b="b"/>
                <a:pathLst>
                  <a:path w="645" h="1974" extrusionOk="0">
                    <a:moveTo>
                      <a:pt x="29" y="0"/>
                    </a:moveTo>
                    <a:cubicBezTo>
                      <a:pt x="1" y="0"/>
                      <a:pt x="1" y="29"/>
                      <a:pt x="1" y="57"/>
                    </a:cubicBezTo>
                    <a:lnTo>
                      <a:pt x="326" y="1882"/>
                    </a:lnTo>
                    <a:cubicBezTo>
                      <a:pt x="326" y="1917"/>
                      <a:pt x="326" y="1946"/>
                      <a:pt x="355" y="1974"/>
                    </a:cubicBezTo>
                    <a:lnTo>
                      <a:pt x="616" y="1974"/>
                    </a:lnTo>
                    <a:cubicBezTo>
                      <a:pt x="645" y="1974"/>
                      <a:pt x="645" y="1974"/>
                      <a:pt x="645" y="1946"/>
                    </a:cubicBezTo>
                    <a:cubicBezTo>
                      <a:pt x="645" y="1946"/>
                      <a:pt x="645" y="1917"/>
                      <a:pt x="616" y="1917"/>
                    </a:cubicBezTo>
                    <a:lnTo>
                      <a:pt x="383" y="1917"/>
                    </a:lnTo>
                    <a:lnTo>
                      <a:pt x="383" y="1882"/>
                    </a:lnTo>
                    <a:lnTo>
                      <a:pt x="58" y="29"/>
                    </a:lnTo>
                    <a:cubicBezTo>
                      <a:pt x="58" y="29"/>
                      <a:pt x="58" y="0"/>
                      <a:pt x="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3" name="Google Shape;2503;g34fee0a54b2_8_9"/>
              <p:cNvSpPr/>
              <p:nvPr/>
            </p:nvSpPr>
            <p:spPr>
              <a:xfrm>
                <a:off x="5570919" y="4504130"/>
                <a:ext cx="16264" cy="10356"/>
              </a:xfrm>
              <a:custGeom>
                <a:avLst/>
                <a:gdLst/>
                <a:ahLst/>
                <a:cxnLst/>
                <a:rect l="l" t="t" r="r" b="b"/>
                <a:pathLst>
                  <a:path w="468" h="298" extrusionOk="0">
                    <a:moveTo>
                      <a:pt x="411" y="0"/>
                    </a:moveTo>
                    <a:cubicBezTo>
                      <a:pt x="291" y="92"/>
                      <a:pt x="149" y="177"/>
                      <a:pt x="1" y="269"/>
                    </a:cubicBezTo>
                    <a:lnTo>
                      <a:pt x="1" y="297"/>
                    </a:lnTo>
                    <a:lnTo>
                      <a:pt x="29" y="297"/>
                    </a:lnTo>
                    <a:cubicBezTo>
                      <a:pt x="178" y="241"/>
                      <a:pt x="326" y="149"/>
                      <a:pt x="468" y="64"/>
                    </a:cubicBezTo>
                    <a:lnTo>
                      <a:pt x="46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04" name="Google Shape;2504;g34fee0a54b2_8_9"/>
            <p:cNvGrpSpPr/>
            <p:nvPr/>
          </p:nvGrpSpPr>
          <p:grpSpPr>
            <a:xfrm>
              <a:off x="5240440" y="2333503"/>
              <a:ext cx="1470385" cy="1003512"/>
              <a:chOff x="4805595" y="2633670"/>
              <a:chExt cx="513367" cy="350376"/>
            </a:xfrm>
          </p:grpSpPr>
          <p:sp>
            <p:nvSpPr>
              <p:cNvPr id="2505" name="Google Shape;2505;g34fee0a54b2_8_9"/>
              <p:cNvSpPr/>
              <p:nvPr/>
            </p:nvSpPr>
            <p:spPr>
              <a:xfrm>
                <a:off x="4811819" y="2641767"/>
                <a:ext cx="33953" cy="94457"/>
              </a:xfrm>
              <a:custGeom>
                <a:avLst/>
                <a:gdLst/>
                <a:ahLst/>
                <a:cxnLst/>
                <a:rect l="l" t="t" r="r" b="b"/>
                <a:pathLst>
                  <a:path w="977" h="2718" extrusionOk="0">
                    <a:moveTo>
                      <a:pt x="884" y="1"/>
                    </a:moveTo>
                    <a:cubicBezTo>
                      <a:pt x="594" y="1"/>
                      <a:pt x="325" y="241"/>
                      <a:pt x="325" y="560"/>
                    </a:cubicBezTo>
                    <a:lnTo>
                      <a:pt x="325" y="913"/>
                    </a:lnTo>
                    <a:cubicBezTo>
                      <a:pt x="325" y="1034"/>
                      <a:pt x="297" y="1126"/>
                      <a:pt x="212" y="1210"/>
                    </a:cubicBezTo>
                    <a:lnTo>
                      <a:pt x="0" y="1416"/>
                    </a:lnTo>
                    <a:lnTo>
                      <a:pt x="149" y="1564"/>
                    </a:lnTo>
                    <a:cubicBezTo>
                      <a:pt x="241" y="1656"/>
                      <a:pt x="297" y="1741"/>
                      <a:pt x="297" y="1861"/>
                    </a:cubicBezTo>
                    <a:lnTo>
                      <a:pt x="297" y="2187"/>
                    </a:lnTo>
                    <a:cubicBezTo>
                      <a:pt x="297" y="2477"/>
                      <a:pt x="531" y="2717"/>
                      <a:pt x="856" y="2717"/>
                    </a:cubicBezTo>
                    <a:lnTo>
                      <a:pt x="920" y="2717"/>
                    </a:lnTo>
                    <a:cubicBezTo>
                      <a:pt x="948" y="2717"/>
                      <a:pt x="976" y="2717"/>
                      <a:pt x="976" y="2654"/>
                    </a:cubicBezTo>
                    <a:cubicBezTo>
                      <a:pt x="976" y="2625"/>
                      <a:pt x="948" y="2597"/>
                      <a:pt x="920" y="2597"/>
                    </a:cubicBezTo>
                    <a:lnTo>
                      <a:pt x="856" y="2597"/>
                    </a:lnTo>
                    <a:cubicBezTo>
                      <a:pt x="594" y="2597"/>
                      <a:pt x="417" y="2420"/>
                      <a:pt x="417" y="2187"/>
                    </a:cubicBezTo>
                    <a:lnTo>
                      <a:pt x="417" y="1861"/>
                    </a:lnTo>
                    <a:cubicBezTo>
                      <a:pt x="417" y="1713"/>
                      <a:pt x="354" y="1564"/>
                      <a:pt x="241" y="1479"/>
                    </a:cubicBezTo>
                    <a:lnTo>
                      <a:pt x="177" y="1416"/>
                    </a:lnTo>
                    <a:lnTo>
                      <a:pt x="297" y="1302"/>
                    </a:lnTo>
                    <a:cubicBezTo>
                      <a:pt x="389" y="1210"/>
                      <a:pt x="446" y="1062"/>
                      <a:pt x="446" y="913"/>
                    </a:cubicBezTo>
                    <a:lnTo>
                      <a:pt x="446" y="560"/>
                    </a:lnTo>
                    <a:cubicBezTo>
                      <a:pt x="446" y="298"/>
                      <a:pt x="651" y="121"/>
                      <a:pt x="884" y="121"/>
                    </a:cubicBezTo>
                    <a:cubicBezTo>
                      <a:pt x="920" y="121"/>
                      <a:pt x="948" y="93"/>
                      <a:pt x="948" y="64"/>
                    </a:cubicBezTo>
                    <a:cubicBezTo>
                      <a:pt x="948" y="29"/>
                      <a:pt x="920" y="1"/>
                      <a:pt x="88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6" name="Google Shape;2506;g34fee0a54b2_8_9"/>
              <p:cNvSpPr/>
              <p:nvPr/>
            </p:nvSpPr>
            <p:spPr>
              <a:xfrm>
                <a:off x="4901224" y="2641767"/>
                <a:ext cx="33710" cy="94457"/>
              </a:xfrm>
              <a:custGeom>
                <a:avLst/>
                <a:gdLst/>
                <a:ahLst/>
                <a:cxnLst/>
                <a:rect l="l" t="t" r="r" b="b"/>
                <a:pathLst>
                  <a:path w="970" h="2718" extrusionOk="0">
                    <a:moveTo>
                      <a:pt x="86" y="1"/>
                    </a:moveTo>
                    <a:cubicBezTo>
                      <a:pt x="57" y="1"/>
                      <a:pt x="29" y="29"/>
                      <a:pt x="29" y="64"/>
                    </a:cubicBezTo>
                    <a:cubicBezTo>
                      <a:pt x="29" y="93"/>
                      <a:pt x="57" y="121"/>
                      <a:pt x="86" y="121"/>
                    </a:cubicBezTo>
                    <a:cubicBezTo>
                      <a:pt x="326" y="121"/>
                      <a:pt x="531" y="298"/>
                      <a:pt x="531" y="560"/>
                    </a:cubicBezTo>
                    <a:lnTo>
                      <a:pt x="531" y="913"/>
                    </a:lnTo>
                    <a:cubicBezTo>
                      <a:pt x="531" y="1062"/>
                      <a:pt x="588" y="1210"/>
                      <a:pt x="680" y="1302"/>
                    </a:cubicBezTo>
                    <a:lnTo>
                      <a:pt x="793" y="1416"/>
                    </a:lnTo>
                    <a:lnTo>
                      <a:pt x="736" y="1479"/>
                    </a:lnTo>
                    <a:cubicBezTo>
                      <a:pt x="616" y="1564"/>
                      <a:pt x="559" y="1713"/>
                      <a:pt x="559" y="1861"/>
                    </a:cubicBezTo>
                    <a:lnTo>
                      <a:pt x="559" y="2187"/>
                    </a:lnTo>
                    <a:cubicBezTo>
                      <a:pt x="559" y="2420"/>
                      <a:pt x="383" y="2597"/>
                      <a:pt x="121" y="2597"/>
                    </a:cubicBezTo>
                    <a:lnTo>
                      <a:pt x="57" y="2597"/>
                    </a:lnTo>
                    <a:cubicBezTo>
                      <a:pt x="1" y="2597"/>
                      <a:pt x="1" y="2625"/>
                      <a:pt x="1" y="2654"/>
                    </a:cubicBezTo>
                    <a:cubicBezTo>
                      <a:pt x="1" y="2717"/>
                      <a:pt x="1" y="2717"/>
                      <a:pt x="57" y="2717"/>
                    </a:cubicBezTo>
                    <a:lnTo>
                      <a:pt x="121" y="2717"/>
                    </a:lnTo>
                    <a:cubicBezTo>
                      <a:pt x="439" y="2717"/>
                      <a:pt x="680" y="2477"/>
                      <a:pt x="680" y="2187"/>
                    </a:cubicBezTo>
                    <a:lnTo>
                      <a:pt x="680" y="1861"/>
                    </a:lnTo>
                    <a:cubicBezTo>
                      <a:pt x="680" y="1741"/>
                      <a:pt x="736" y="1656"/>
                      <a:pt x="828" y="1564"/>
                    </a:cubicBezTo>
                    <a:lnTo>
                      <a:pt x="970" y="1416"/>
                    </a:lnTo>
                    <a:lnTo>
                      <a:pt x="765" y="1210"/>
                    </a:lnTo>
                    <a:cubicBezTo>
                      <a:pt x="680" y="1126"/>
                      <a:pt x="651" y="1034"/>
                      <a:pt x="651" y="913"/>
                    </a:cubicBezTo>
                    <a:lnTo>
                      <a:pt x="651" y="560"/>
                    </a:lnTo>
                    <a:cubicBezTo>
                      <a:pt x="651" y="241"/>
                      <a:pt x="383" y="1"/>
                      <a:pt x="8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7" name="Google Shape;2507;g34fee0a54b2_8_9"/>
              <p:cNvSpPr/>
              <p:nvPr/>
            </p:nvSpPr>
            <p:spPr>
              <a:xfrm>
                <a:off x="4840009" y="2703836"/>
                <a:ext cx="12337" cy="23041"/>
              </a:xfrm>
              <a:custGeom>
                <a:avLst/>
                <a:gdLst/>
                <a:ahLst/>
                <a:cxnLst/>
                <a:rect l="l" t="t" r="r" b="b"/>
                <a:pathLst>
                  <a:path w="355" h="663" extrusionOk="0">
                    <a:moveTo>
                      <a:pt x="267" y="0"/>
                    </a:moveTo>
                    <a:cubicBezTo>
                      <a:pt x="248" y="0"/>
                      <a:pt x="234" y="22"/>
                      <a:pt x="234" y="47"/>
                    </a:cubicBezTo>
                    <a:lnTo>
                      <a:pt x="1" y="606"/>
                    </a:lnTo>
                    <a:cubicBezTo>
                      <a:pt x="1" y="634"/>
                      <a:pt x="1" y="662"/>
                      <a:pt x="29" y="662"/>
                    </a:cubicBezTo>
                    <a:lnTo>
                      <a:pt x="57" y="662"/>
                    </a:lnTo>
                    <a:cubicBezTo>
                      <a:pt x="85" y="662"/>
                      <a:pt x="114" y="662"/>
                      <a:pt x="114" y="634"/>
                    </a:cubicBezTo>
                    <a:lnTo>
                      <a:pt x="326" y="75"/>
                    </a:lnTo>
                    <a:cubicBezTo>
                      <a:pt x="354" y="47"/>
                      <a:pt x="326" y="12"/>
                      <a:pt x="291" y="12"/>
                    </a:cubicBezTo>
                    <a:cubicBezTo>
                      <a:pt x="283" y="4"/>
                      <a:pt x="274" y="0"/>
                      <a:pt x="26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8" name="Google Shape;2508;g34fee0a54b2_8_9"/>
              <p:cNvSpPr/>
              <p:nvPr/>
            </p:nvSpPr>
            <p:spPr>
              <a:xfrm>
                <a:off x="5095432" y="2706025"/>
                <a:ext cx="12337" cy="22832"/>
              </a:xfrm>
              <a:custGeom>
                <a:avLst/>
                <a:gdLst/>
                <a:ahLst/>
                <a:cxnLst/>
                <a:rect l="l" t="t" r="r" b="b"/>
                <a:pathLst>
                  <a:path w="355" h="657" extrusionOk="0">
                    <a:moveTo>
                      <a:pt x="274" y="1"/>
                    </a:moveTo>
                    <a:cubicBezTo>
                      <a:pt x="256" y="1"/>
                      <a:pt x="242" y="21"/>
                      <a:pt x="242" y="41"/>
                    </a:cubicBezTo>
                    <a:lnTo>
                      <a:pt x="1" y="571"/>
                    </a:lnTo>
                    <a:cubicBezTo>
                      <a:pt x="1" y="599"/>
                      <a:pt x="36" y="656"/>
                      <a:pt x="65" y="656"/>
                    </a:cubicBezTo>
                    <a:cubicBezTo>
                      <a:pt x="93" y="656"/>
                      <a:pt x="121" y="656"/>
                      <a:pt x="121" y="628"/>
                    </a:cubicBezTo>
                    <a:lnTo>
                      <a:pt x="326" y="69"/>
                    </a:lnTo>
                    <a:cubicBezTo>
                      <a:pt x="355" y="41"/>
                      <a:pt x="326" y="12"/>
                      <a:pt x="298" y="12"/>
                    </a:cubicBezTo>
                    <a:cubicBezTo>
                      <a:pt x="290" y="4"/>
                      <a:pt x="282" y="1"/>
                      <a:pt x="27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9" name="Google Shape;2509;g34fee0a54b2_8_9"/>
              <p:cNvSpPr/>
              <p:nvPr/>
            </p:nvSpPr>
            <p:spPr>
              <a:xfrm>
                <a:off x="5173382" y="2706025"/>
                <a:ext cx="12337" cy="22832"/>
              </a:xfrm>
              <a:custGeom>
                <a:avLst/>
                <a:gdLst/>
                <a:ahLst/>
                <a:cxnLst/>
                <a:rect l="l" t="t" r="r" b="b"/>
                <a:pathLst>
                  <a:path w="355" h="657" extrusionOk="0">
                    <a:moveTo>
                      <a:pt x="271" y="1"/>
                    </a:moveTo>
                    <a:cubicBezTo>
                      <a:pt x="249" y="1"/>
                      <a:pt x="226" y="21"/>
                      <a:pt x="206" y="41"/>
                    </a:cubicBezTo>
                    <a:lnTo>
                      <a:pt x="1" y="571"/>
                    </a:lnTo>
                    <a:cubicBezTo>
                      <a:pt x="1" y="599"/>
                      <a:pt x="1" y="656"/>
                      <a:pt x="29" y="656"/>
                    </a:cubicBezTo>
                    <a:lnTo>
                      <a:pt x="57" y="656"/>
                    </a:lnTo>
                    <a:cubicBezTo>
                      <a:pt x="93" y="656"/>
                      <a:pt x="121" y="656"/>
                      <a:pt x="121" y="628"/>
                    </a:cubicBezTo>
                    <a:lnTo>
                      <a:pt x="326" y="69"/>
                    </a:lnTo>
                    <a:cubicBezTo>
                      <a:pt x="354" y="41"/>
                      <a:pt x="326" y="12"/>
                      <a:pt x="298" y="12"/>
                    </a:cubicBezTo>
                    <a:cubicBezTo>
                      <a:pt x="289" y="4"/>
                      <a:pt x="281" y="1"/>
                      <a:pt x="27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0" name="Google Shape;2510;g34fee0a54b2_8_9"/>
              <p:cNvSpPr/>
              <p:nvPr/>
            </p:nvSpPr>
            <p:spPr>
              <a:xfrm>
                <a:off x="5186658" y="2706025"/>
                <a:ext cx="12337" cy="22832"/>
              </a:xfrm>
              <a:custGeom>
                <a:avLst/>
                <a:gdLst/>
                <a:ahLst/>
                <a:cxnLst/>
                <a:rect l="l" t="t" r="r" b="b"/>
                <a:pathLst>
                  <a:path w="355" h="657" extrusionOk="0">
                    <a:moveTo>
                      <a:pt x="273" y="1"/>
                    </a:moveTo>
                    <a:cubicBezTo>
                      <a:pt x="252" y="1"/>
                      <a:pt x="231" y="21"/>
                      <a:pt x="206" y="41"/>
                    </a:cubicBezTo>
                    <a:lnTo>
                      <a:pt x="1" y="571"/>
                    </a:lnTo>
                    <a:cubicBezTo>
                      <a:pt x="1" y="599"/>
                      <a:pt x="1" y="656"/>
                      <a:pt x="29" y="656"/>
                    </a:cubicBezTo>
                    <a:lnTo>
                      <a:pt x="64" y="656"/>
                    </a:lnTo>
                    <a:cubicBezTo>
                      <a:pt x="93" y="656"/>
                      <a:pt x="121" y="656"/>
                      <a:pt x="121" y="628"/>
                    </a:cubicBezTo>
                    <a:lnTo>
                      <a:pt x="326" y="69"/>
                    </a:lnTo>
                    <a:cubicBezTo>
                      <a:pt x="354" y="41"/>
                      <a:pt x="326" y="12"/>
                      <a:pt x="298" y="12"/>
                    </a:cubicBezTo>
                    <a:cubicBezTo>
                      <a:pt x="289" y="4"/>
                      <a:pt x="281" y="1"/>
                      <a:pt x="27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1" name="Google Shape;2511;g34fee0a54b2_8_9"/>
              <p:cNvSpPr/>
              <p:nvPr/>
            </p:nvSpPr>
            <p:spPr>
              <a:xfrm>
                <a:off x="4856959" y="2667345"/>
                <a:ext cx="51399" cy="46256"/>
              </a:xfrm>
              <a:custGeom>
                <a:avLst/>
                <a:gdLst/>
                <a:ahLst/>
                <a:cxnLst/>
                <a:rect l="l" t="t" r="r" b="b"/>
                <a:pathLst>
                  <a:path w="1479" h="1331" extrusionOk="0">
                    <a:moveTo>
                      <a:pt x="0" y="0"/>
                    </a:moveTo>
                    <a:lnTo>
                      <a:pt x="0" y="1330"/>
                    </a:lnTo>
                    <a:lnTo>
                      <a:pt x="1479" y="1330"/>
                    </a:lnTo>
                    <a:lnTo>
                      <a:pt x="147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2" name="Google Shape;2512;g34fee0a54b2_8_9"/>
              <p:cNvSpPr/>
              <p:nvPr/>
            </p:nvSpPr>
            <p:spPr>
              <a:xfrm>
                <a:off x="4963441" y="2633670"/>
                <a:ext cx="22624" cy="116803"/>
              </a:xfrm>
              <a:custGeom>
                <a:avLst/>
                <a:gdLst/>
                <a:ahLst/>
                <a:cxnLst/>
                <a:rect l="l" t="t" r="r" b="b"/>
                <a:pathLst>
                  <a:path w="651" h="3361" extrusionOk="0">
                    <a:moveTo>
                      <a:pt x="587" y="0"/>
                    </a:moveTo>
                    <a:cubicBezTo>
                      <a:pt x="559" y="0"/>
                      <a:pt x="531" y="0"/>
                      <a:pt x="531" y="29"/>
                    </a:cubicBezTo>
                    <a:cubicBezTo>
                      <a:pt x="0" y="1033"/>
                      <a:pt x="0" y="2299"/>
                      <a:pt x="502" y="3332"/>
                    </a:cubicBezTo>
                    <a:cubicBezTo>
                      <a:pt x="502" y="3361"/>
                      <a:pt x="531" y="3361"/>
                      <a:pt x="559" y="3361"/>
                    </a:cubicBezTo>
                    <a:lnTo>
                      <a:pt x="587" y="3361"/>
                    </a:lnTo>
                    <a:cubicBezTo>
                      <a:pt x="616" y="3332"/>
                      <a:pt x="616" y="3304"/>
                      <a:pt x="616" y="3269"/>
                    </a:cubicBezTo>
                    <a:cubicBezTo>
                      <a:pt x="120" y="2299"/>
                      <a:pt x="120" y="1061"/>
                      <a:pt x="616" y="85"/>
                    </a:cubicBezTo>
                    <a:cubicBezTo>
                      <a:pt x="651" y="57"/>
                      <a:pt x="616" y="29"/>
                      <a:pt x="58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3" name="Google Shape;2513;g34fee0a54b2_8_9"/>
              <p:cNvSpPr/>
              <p:nvPr/>
            </p:nvSpPr>
            <p:spPr>
              <a:xfrm>
                <a:off x="4989993" y="2675686"/>
                <a:ext cx="103528" cy="32737"/>
              </a:xfrm>
              <a:custGeom>
                <a:avLst/>
                <a:gdLst/>
                <a:ahLst/>
                <a:cxnLst/>
                <a:rect l="l" t="t" r="r" b="b"/>
                <a:pathLst>
                  <a:path w="2979" h="942" extrusionOk="0">
                    <a:moveTo>
                      <a:pt x="0" y="1"/>
                    </a:moveTo>
                    <a:lnTo>
                      <a:pt x="0" y="942"/>
                    </a:lnTo>
                    <a:lnTo>
                      <a:pt x="2978" y="942"/>
                    </a:lnTo>
                    <a:lnTo>
                      <a:pt x="297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4" name="Google Shape;2514;g34fee0a54b2_8_9"/>
              <p:cNvSpPr/>
              <p:nvPr/>
            </p:nvSpPr>
            <p:spPr>
              <a:xfrm>
                <a:off x="5122261" y="2675686"/>
                <a:ext cx="48202" cy="32737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942" extrusionOk="0">
                    <a:moveTo>
                      <a:pt x="0" y="1"/>
                    </a:moveTo>
                    <a:lnTo>
                      <a:pt x="0" y="942"/>
                    </a:lnTo>
                    <a:lnTo>
                      <a:pt x="1387" y="94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5" name="Google Shape;2515;g34fee0a54b2_8_9"/>
              <p:cNvSpPr/>
              <p:nvPr/>
            </p:nvSpPr>
            <p:spPr>
              <a:xfrm>
                <a:off x="5001287" y="2696121"/>
                <a:ext cx="75760" cy="4205"/>
              </a:xfrm>
              <a:custGeom>
                <a:avLst/>
                <a:gdLst/>
                <a:ahLst/>
                <a:cxnLst/>
                <a:rect l="l" t="t" r="r" b="b"/>
                <a:pathLst>
                  <a:path w="2180" h="121" extrusionOk="0">
                    <a:moveTo>
                      <a:pt x="57" y="0"/>
                    </a:moveTo>
                    <a:cubicBezTo>
                      <a:pt x="29" y="0"/>
                      <a:pt x="1" y="28"/>
                      <a:pt x="1" y="57"/>
                    </a:cubicBezTo>
                    <a:cubicBezTo>
                      <a:pt x="1" y="92"/>
                      <a:pt x="29" y="120"/>
                      <a:pt x="57" y="120"/>
                    </a:cubicBezTo>
                    <a:lnTo>
                      <a:pt x="2123" y="120"/>
                    </a:lnTo>
                    <a:cubicBezTo>
                      <a:pt x="2151" y="120"/>
                      <a:pt x="2179" y="92"/>
                      <a:pt x="2179" y="57"/>
                    </a:cubicBezTo>
                    <a:cubicBezTo>
                      <a:pt x="2179" y="28"/>
                      <a:pt x="2151" y="0"/>
                      <a:pt x="212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6" name="Google Shape;2516;g34fee0a54b2_8_9"/>
              <p:cNvSpPr/>
              <p:nvPr/>
            </p:nvSpPr>
            <p:spPr>
              <a:xfrm>
                <a:off x="4892858" y="2675686"/>
                <a:ext cx="4205" cy="32737"/>
              </a:xfrm>
              <a:custGeom>
                <a:avLst/>
                <a:gdLst/>
                <a:ahLst/>
                <a:cxnLst/>
                <a:rect l="l" t="t" r="r" b="b"/>
                <a:pathLst>
                  <a:path w="121" h="942" extrusionOk="0">
                    <a:moveTo>
                      <a:pt x="64" y="1"/>
                    </a:moveTo>
                    <a:cubicBezTo>
                      <a:pt x="28" y="1"/>
                      <a:pt x="0" y="29"/>
                      <a:pt x="0" y="58"/>
                    </a:cubicBezTo>
                    <a:lnTo>
                      <a:pt x="0" y="885"/>
                    </a:lnTo>
                    <a:cubicBezTo>
                      <a:pt x="0" y="914"/>
                      <a:pt x="28" y="942"/>
                      <a:pt x="64" y="942"/>
                    </a:cubicBezTo>
                    <a:cubicBezTo>
                      <a:pt x="92" y="942"/>
                      <a:pt x="120" y="914"/>
                      <a:pt x="120" y="885"/>
                    </a:cubicBezTo>
                    <a:lnTo>
                      <a:pt x="120" y="58"/>
                    </a:lnTo>
                    <a:cubicBezTo>
                      <a:pt x="120" y="29"/>
                      <a:pt x="92" y="1"/>
                      <a:pt x="6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7" name="Google Shape;2517;g34fee0a54b2_8_9"/>
              <p:cNvSpPr/>
              <p:nvPr/>
            </p:nvSpPr>
            <p:spPr>
              <a:xfrm>
                <a:off x="5180507" y="2670543"/>
                <a:ext cx="34961" cy="27559"/>
              </a:xfrm>
              <a:custGeom>
                <a:avLst/>
                <a:gdLst/>
                <a:ahLst/>
                <a:cxnLst/>
                <a:rect l="l" t="t" r="r" b="b"/>
                <a:pathLst>
                  <a:path w="1006" h="793" extrusionOk="0">
                    <a:moveTo>
                      <a:pt x="121" y="0"/>
                    </a:moveTo>
                    <a:lnTo>
                      <a:pt x="1" y="651"/>
                    </a:lnTo>
                    <a:lnTo>
                      <a:pt x="913" y="793"/>
                    </a:lnTo>
                    <a:lnTo>
                      <a:pt x="1005" y="149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8" name="Google Shape;2518;g34fee0a54b2_8_9"/>
              <p:cNvSpPr/>
              <p:nvPr/>
            </p:nvSpPr>
            <p:spPr>
              <a:xfrm>
                <a:off x="4825021" y="2875340"/>
                <a:ext cx="33953" cy="95430"/>
              </a:xfrm>
              <a:custGeom>
                <a:avLst/>
                <a:gdLst/>
                <a:ahLst/>
                <a:cxnLst/>
                <a:rect l="l" t="t" r="r" b="b"/>
                <a:pathLst>
                  <a:path w="977" h="2746" extrusionOk="0">
                    <a:moveTo>
                      <a:pt x="884" y="0"/>
                    </a:moveTo>
                    <a:cubicBezTo>
                      <a:pt x="594" y="0"/>
                      <a:pt x="326" y="241"/>
                      <a:pt x="326" y="559"/>
                    </a:cubicBezTo>
                    <a:lnTo>
                      <a:pt x="326" y="913"/>
                    </a:lnTo>
                    <a:cubicBezTo>
                      <a:pt x="326" y="1033"/>
                      <a:pt x="269" y="1125"/>
                      <a:pt x="212" y="1210"/>
                    </a:cubicBezTo>
                    <a:lnTo>
                      <a:pt x="0" y="1415"/>
                    </a:lnTo>
                    <a:lnTo>
                      <a:pt x="149" y="1564"/>
                    </a:lnTo>
                    <a:cubicBezTo>
                      <a:pt x="241" y="1656"/>
                      <a:pt x="269" y="1741"/>
                      <a:pt x="269" y="1861"/>
                    </a:cubicBezTo>
                    <a:lnTo>
                      <a:pt x="269" y="2186"/>
                    </a:lnTo>
                    <a:cubicBezTo>
                      <a:pt x="269" y="2476"/>
                      <a:pt x="531" y="2745"/>
                      <a:pt x="828" y="2745"/>
                    </a:cubicBezTo>
                    <a:lnTo>
                      <a:pt x="920" y="2745"/>
                    </a:lnTo>
                    <a:cubicBezTo>
                      <a:pt x="948" y="2745"/>
                      <a:pt x="976" y="2717"/>
                      <a:pt x="976" y="2682"/>
                    </a:cubicBezTo>
                    <a:cubicBezTo>
                      <a:pt x="976" y="2625"/>
                      <a:pt x="948" y="2625"/>
                      <a:pt x="920" y="2625"/>
                    </a:cubicBezTo>
                    <a:lnTo>
                      <a:pt x="828" y="2625"/>
                    </a:lnTo>
                    <a:cubicBezTo>
                      <a:pt x="594" y="2625"/>
                      <a:pt x="389" y="2420"/>
                      <a:pt x="389" y="2186"/>
                    </a:cubicBezTo>
                    <a:lnTo>
                      <a:pt x="389" y="1861"/>
                    </a:lnTo>
                    <a:cubicBezTo>
                      <a:pt x="389" y="1712"/>
                      <a:pt x="326" y="1592"/>
                      <a:pt x="241" y="1479"/>
                    </a:cubicBezTo>
                    <a:lnTo>
                      <a:pt x="177" y="1415"/>
                    </a:lnTo>
                    <a:lnTo>
                      <a:pt x="269" y="1302"/>
                    </a:lnTo>
                    <a:cubicBezTo>
                      <a:pt x="389" y="1210"/>
                      <a:pt x="446" y="1062"/>
                      <a:pt x="446" y="913"/>
                    </a:cubicBezTo>
                    <a:lnTo>
                      <a:pt x="446" y="559"/>
                    </a:lnTo>
                    <a:cubicBezTo>
                      <a:pt x="446" y="297"/>
                      <a:pt x="651" y="121"/>
                      <a:pt x="884" y="121"/>
                    </a:cubicBezTo>
                    <a:cubicBezTo>
                      <a:pt x="920" y="121"/>
                      <a:pt x="948" y="92"/>
                      <a:pt x="948" y="64"/>
                    </a:cubicBezTo>
                    <a:cubicBezTo>
                      <a:pt x="948" y="29"/>
                      <a:pt x="920" y="0"/>
                      <a:pt x="88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9" name="Google Shape;2519;g34fee0a54b2_8_9"/>
              <p:cNvSpPr/>
              <p:nvPr/>
            </p:nvSpPr>
            <p:spPr>
              <a:xfrm>
                <a:off x="4974736" y="2875340"/>
                <a:ext cx="33710" cy="95430"/>
              </a:xfrm>
              <a:custGeom>
                <a:avLst/>
                <a:gdLst/>
                <a:ahLst/>
                <a:cxnLst/>
                <a:rect l="l" t="t" r="r" b="b"/>
                <a:pathLst>
                  <a:path w="970" h="2746" extrusionOk="0">
                    <a:moveTo>
                      <a:pt x="114" y="0"/>
                    </a:moveTo>
                    <a:cubicBezTo>
                      <a:pt x="57" y="0"/>
                      <a:pt x="57" y="29"/>
                      <a:pt x="57" y="64"/>
                    </a:cubicBezTo>
                    <a:cubicBezTo>
                      <a:pt x="57" y="92"/>
                      <a:pt x="57" y="121"/>
                      <a:pt x="114" y="121"/>
                    </a:cubicBezTo>
                    <a:cubicBezTo>
                      <a:pt x="354" y="121"/>
                      <a:pt x="559" y="297"/>
                      <a:pt x="559" y="559"/>
                    </a:cubicBezTo>
                    <a:lnTo>
                      <a:pt x="559" y="913"/>
                    </a:lnTo>
                    <a:cubicBezTo>
                      <a:pt x="559" y="1062"/>
                      <a:pt x="588" y="1210"/>
                      <a:pt x="708" y="1302"/>
                    </a:cubicBezTo>
                    <a:lnTo>
                      <a:pt x="821" y="1415"/>
                    </a:lnTo>
                    <a:lnTo>
                      <a:pt x="765" y="1479"/>
                    </a:lnTo>
                    <a:cubicBezTo>
                      <a:pt x="644" y="1564"/>
                      <a:pt x="588" y="1712"/>
                      <a:pt x="588" y="1861"/>
                    </a:cubicBezTo>
                    <a:lnTo>
                      <a:pt x="588" y="2186"/>
                    </a:lnTo>
                    <a:cubicBezTo>
                      <a:pt x="588" y="2420"/>
                      <a:pt x="382" y="2625"/>
                      <a:pt x="149" y="2625"/>
                    </a:cubicBezTo>
                    <a:lnTo>
                      <a:pt x="57" y="2625"/>
                    </a:lnTo>
                    <a:cubicBezTo>
                      <a:pt x="29" y="2625"/>
                      <a:pt x="0" y="2625"/>
                      <a:pt x="0" y="2682"/>
                    </a:cubicBezTo>
                    <a:cubicBezTo>
                      <a:pt x="0" y="2717"/>
                      <a:pt x="29" y="2745"/>
                      <a:pt x="57" y="2745"/>
                    </a:cubicBezTo>
                    <a:lnTo>
                      <a:pt x="149" y="2745"/>
                    </a:lnTo>
                    <a:cubicBezTo>
                      <a:pt x="467" y="2745"/>
                      <a:pt x="708" y="2476"/>
                      <a:pt x="708" y="2186"/>
                    </a:cubicBezTo>
                    <a:lnTo>
                      <a:pt x="708" y="1861"/>
                    </a:lnTo>
                    <a:cubicBezTo>
                      <a:pt x="708" y="1741"/>
                      <a:pt x="765" y="1656"/>
                      <a:pt x="821" y="1564"/>
                    </a:cubicBezTo>
                    <a:lnTo>
                      <a:pt x="970" y="1415"/>
                    </a:lnTo>
                    <a:lnTo>
                      <a:pt x="793" y="1210"/>
                    </a:lnTo>
                    <a:cubicBezTo>
                      <a:pt x="708" y="1125"/>
                      <a:pt x="680" y="1033"/>
                      <a:pt x="680" y="913"/>
                    </a:cubicBezTo>
                    <a:lnTo>
                      <a:pt x="680" y="559"/>
                    </a:lnTo>
                    <a:cubicBezTo>
                      <a:pt x="680" y="241"/>
                      <a:pt x="411" y="0"/>
                      <a:pt x="11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0" name="Google Shape;2520;g34fee0a54b2_8_9"/>
              <p:cNvSpPr/>
              <p:nvPr/>
            </p:nvSpPr>
            <p:spPr>
              <a:xfrm>
                <a:off x="4858940" y="2899910"/>
                <a:ext cx="51156" cy="47263"/>
              </a:xfrm>
              <a:custGeom>
                <a:avLst/>
                <a:gdLst/>
                <a:ahLst/>
                <a:cxnLst/>
                <a:rect l="l" t="t" r="r" b="b"/>
                <a:pathLst>
                  <a:path w="1472" h="1360" extrusionOk="0">
                    <a:moveTo>
                      <a:pt x="0" y="1"/>
                    </a:moveTo>
                    <a:lnTo>
                      <a:pt x="0" y="1359"/>
                    </a:lnTo>
                    <a:lnTo>
                      <a:pt x="1472" y="1359"/>
                    </a:lnTo>
                    <a:lnTo>
                      <a:pt x="147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1" name="Google Shape;2521;g34fee0a54b2_8_9"/>
              <p:cNvSpPr/>
              <p:nvPr/>
            </p:nvSpPr>
            <p:spPr>
              <a:xfrm>
                <a:off x="5042330" y="2867208"/>
                <a:ext cx="23666" cy="116838"/>
              </a:xfrm>
              <a:custGeom>
                <a:avLst/>
                <a:gdLst/>
                <a:ahLst/>
                <a:cxnLst/>
                <a:rect l="l" t="t" r="r" b="b"/>
                <a:pathLst>
                  <a:path w="681" h="3362" extrusionOk="0">
                    <a:moveTo>
                      <a:pt x="616" y="1"/>
                    </a:moveTo>
                    <a:cubicBezTo>
                      <a:pt x="588" y="1"/>
                      <a:pt x="560" y="1"/>
                      <a:pt x="560" y="29"/>
                    </a:cubicBezTo>
                    <a:cubicBezTo>
                      <a:pt x="29" y="1034"/>
                      <a:pt x="1" y="2300"/>
                      <a:pt x="532" y="3333"/>
                    </a:cubicBezTo>
                    <a:cubicBezTo>
                      <a:pt x="532" y="3361"/>
                      <a:pt x="560" y="3361"/>
                      <a:pt x="588" y="3361"/>
                    </a:cubicBezTo>
                    <a:lnTo>
                      <a:pt x="616" y="3361"/>
                    </a:lnTo>
                    <a:cubicBezTo>
                      <a:pt x="645" y="3333"/>
                      <a:pt x="645" y="3305"/>
                      <a:pt x="645" y="3269"/>
                    </a:cubicBezTo>
                    <a:cubicBezTo>
                      <a:pt x="149" y="2300"/>
                      <a:pt x="149" y="1062"/>
                      <a:pt x="645" y="86"/>
                    </a:cubicBezTo>
                    <a:cubicBezTo>
                      <a:pt x="680" y="58"/>
                      <a:pt x="645" y="29"/>
                      <a:pt x="61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2" name="Google Shape;2522;g34fee0a54b2_8_9"/>
              <p:cNvSpPr/>
              <p:nvPr/>
            </p:nvSpPr>
            <p:spPr>
              <a:xfrm>
                <a:off x="5296303" y="2867208"/>
                <a:ext cx="22659" cy="116838"/>
              </a:xfrm>
              <a:custGeom>
                <a:avLst/>
                <a:gdLst/>
                <a:ahLst/>
                <a:cxnLst/>
                <a:rect l="l" t="t" r="r" b="b"/>
                <a:pathLst>
                  <a:path w="652" h="3362" extrusionOk="0">
                    <a:moveTo>
                      <a:pt x="29" y="1"/>
                    </a:moveTo>
                    <a:cubicBezTo>
                      <a:pt x="1" y="29"/>
                      <a:pt x="1" y="58"/>
                      <a:pt x="1" y="86"/>
                    </a:cubicBezTo>
                    <a:cubicBezTo>
                      <a:pt x="531" y="1062"/>
                      <a:pt x="531" y="2300"/>
                      <a:pt x="29" y="3269"/>
                    </a:cubicBezTo>
                    <a:cubicBezTo>
                      <a:pt x="29" y="3305"/>
                      <a:pt x="29" y="3333"/>
                      <a:pt x="57" y="3361"/>
                    </a:cubicBezTo>
                    <a:lnTo>
                      <a:pt x="93" y="3361"/>
                    </a:lnTo>
                    <a:cubicBezTo>
                      <a:pt x="121" y="3361"/>
                      <a:pt x="121" y="3361"/>
                      <a:pt x="149" y="3333"/>
                    </a:cubicBezTo>
                    <a:cubicBezTo>
                      <a:pt x="652" y="2300"/>
                      <a:pt x="652" y="1034"/>
                      <a:pt x="121" y="29"/>
                    </a:cubicBezTo>
                    <a:cubicBezTo>
                      <a:pt x="121" y="1"/>
                      <a:pt x="57" y="1"/>
                      <a:pt x="2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3" name="Google Shape;2523;g34fee0a54b2_8_9"/>
              <p:cNvSpPr/>
              <p:nvPr/>
            </p:nvSpPr>
            <p:spPr>
              <a:xfrm>
                <a:off x="5069889" y="2909259"/>
                <a:ext cx="49210" cy="32737"/>
              </a:xfrm>
              <a:custGeom>
                <a:avLst/>
                <a:gdLst/>
                <a:ahLst/>
                <a:cxnLst/>
                <a:rect l="l" t="t" r="r" b="b"/>
                <a:pathLst>
                  <a:path w="1416" h="942" extrusionOk="0">
                    <a:moveTo>
                      <a:pt x="0" y="1"/>
                    </a:moveTo>
                    <a:lnTo>
                      <a:pt x="0" y="942"/>
                    </a:lnTo>
                    <a:lnTo>
                      <a:pt x="1415" y="942"/>
                    </a:lnTo>
                    <a:lnTo>
                      <a:pt x="141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4" name="Google Shape;2524;g34fee0a54b2_8_9"/>
              <p:cNvSpPr/>
              <p:nvPr/>
            </p:nvSpPr>
            <p:spPr>
              <a:xfrm>
                <a:off x="5245182" y="2909259"/>
                <a:ext cx="49210" cy="32737"/>
              </a:xfrm>
              <a:custGeom>
                <a:avLst/>
                <a:gdLst/>
                <a:ahLst/>
                <a:cxnLst/>
                <a:rect l="l" t="t" r="r" b="b"/>
                <a:pathLst>
                  <a:path w="1416" h="942" extrusionOk="0">
                    <a:moveTo>
                      <a:pt x="0" y="1"/>
                    </a:moveTo>
                    <a:lnTo>
                      <a:pt x="0" y="942"/>
                    </a:lnTo>
                    <a:lnTo>
                      <a:pt x="1415" y="942"/>
                    </a:lnTo>
                    <a:lnTo>
                      <a:pt x="141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5" name="Google Shape;2525;g34fee0a54b2_8_9"/>
              <p:cNvSpPr/>
              <p:nvPr/>
            </p:nvSpPr>
            <p:spPr>
              <a:xfrm>
                <a:off x="5142661" y="2908286"/>
                <a:ext cx="50183" cy="33710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970" extrusionOk="0">
                    <a:moveTo>
                      <a:pt x="0" y="0"/>
                    </a:moveTo>
                    <a:lnTo>
                      <a:pt x="0" y="970"/>
                    </a:lnTo>
                    <a:lnTo>
                      <a:pt x="1443" y="9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6" name="Google Shape;2526;g34fee0a54b2_8_9"/>
              <p:cNvSpPr/>
              <p:nvPr/>
            </p:nvSpPr>
            <p:spPr>
              <a:xfrm>
                <a:off x="5175363" y="2908286"/>
                <a:ext cx="50426" cy="33710"/>
              </a:xfrm>
              <a:custGeom>
                <a:avLst/>
                <a:gdLst/>
                <a:ahLst/>
                <a:cxnLst/>
                <a:rect l="l" t="t" r="r" b="b"/>
                <a:pathLst>
                  <a:path w="1451" h="970" extrusionOk="0">
                    <a:moveTo>
                      <a:pt x="0" y="0"/>
                    </a:moveTo>
                    <a:lnTo>
                      <a:pt x="1450" y="970"/>
                    </a:lnTo>
                    <a:lnTo>
                      <a:pt x="145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7" name="Google Shape;2527;g34fee0a54b2_8_9"/>
              <p:cNvSpPr/>
              <p:nvPr/>
            </p:nvSpPr>
            <p:spPr>
              <a:xfrm>
                <a:off x="5081184" y="2929659"/>
                <a:ext cx="31764" cy="4240"/>
              </a:xfrm>
              <a:custGeom>
                <a:avLst/>
                <a:gdLst/>
                <a:ahLst/>
                <a:cxnLst/>
                <a:rect l="l" t="t" r="r" b="b"/>
                <a:pathLst>
                  <a:path w="914" h="122" extrusionOk="0">
                    <a:moveTo>
                      <a:pt x="57" y="1"/>
                    </a:moveTo>
                    <a:cubicBezTo>
                      <a:pt x="29" y="1"/>
                      <a:pt x="1" y="29"/>
                      <a:pt x="1" y="57"/>
                    </a:cubicBezTo>
                    <a:cubicBezTo>
                      <a:pt x="1" y="93"/>
                      <a:pt x="29" y="121"/>
                      <a:pt x="57" y="121"/>
                    </a:cubicBezTo>
                    <a:lnTo>
                      <a:pt x="857" y="121"/>
                    </a:lnTo>
                    <a:cubicBezTo>
                      <a:pt x="885" y="121"/>
                      <a:pt x="913" y="93"/>
                      <a:pt x="913" y="57"/>
                    </a:cubicBezTo>
                    <a:cubicBezTo>
                      <a:pt x="913" y="29"/>
                      <a:pt x="885" y="1"/>
                      <a:pt x="85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8" name="Google Shape;2528;g34fee0a54b2_8_9"/>
              <p:cNvSpPr/>
              <p:nvPr/>
            </p:nvSpPr>
            <p:spPr>
              <a:xfrm>
                <a:off x="5254287" y="2929659"/>
                <a:ext cx="32945" cy="4240"/>
              </a:xfrm>
              <a:custGeom>
                <a:avLst/>
                <a:gdLst/>
                <a:ahLst/>
                <a:cxnLst/>
                <a:rect l="l" t="t" r="r" b="b"/>
                <a:pathLst>
                  <a:path w="948" h="122" extrusionOk="0">
                    <a:moveTo>
                      <a:pt x="64" y="1"/>
                    </a:moveTo>
                    <a:cubicBezTo>
                      <a:pt x="28" y="1"/>
                      <a:pt x="0" y="29"/>
                      <a:pt x="0" y="57"/>
                    </a:cubicBezTo>
                    <a:cubicBezTo>
                      <a:pt x="0" y="93"/>
                      <a:pt x="28" y="121"/>
                      <a:pt x="64" y="121"/>
                    </a:cubicBezTo>
                    <a:lnTo>
                      <a:pt x="884" y="121"/>
                    </a:lnTo>
                    <a:cubicBezTo>
                      <a:pt x="913" y="121"/>
                      <a:pt x="948" y="93"/>
                      <a:pt x="948" y="57"/>
                    </a:cubicBezTo>
                    <a:cubicBezTo>
                      <a:pt x="948" y="29"/>
                      <a:pt x="913" y="1"/>
                      <a:pt x="88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9" name="Google Shape;2529;g34fee0a54b2_8_9"/>
              <p:cNvSpPr/>
              <p:nvPr/>
            </p:nvSpPr>
            <p:spPr>
              <a:xfrm>
                <a:off x="4894840" y="2909259"/>
                <a:ext cx="3962" cy="31764"/>
              </a:xfrm>
              <a:custGeom>
                <a:avLst/>
                <a:gdLst/>
                <a:ahLst/>
                <a:cxnLst/>
                <a:rect l="l" t="t" r="r" b="b"/>
                <a:pathLst>
                  <a:path w="114" h="914" extrusionOk="0">
                    <a:moveTo>
                      <a:pt x="57" y="1"/>
                    </a:moveTo>
                    <a:cubicBezTo>
                      <a:pt x="29" y="1"/>
                      <a:pt x="0" y="1"/>
                      <a:pt x="0" y="57"/>
                    </a:cubicBezTo>
                    <a:lnTo>
                      <a:pt x="0" y="857"/>
                    </a:lnTo>
                    <a:cubicBezTo>
                      <a:pt x="0" y="885"/>
                      <a:pt x="29" y="913"/>
                      <a:pt x="57" y="913"/>
                    </a:cubicBezTo>
                    <a:cubicBezTo>
                      <a:pt x="85" y="913"/>
                      <a:pt x="114" y="885"/>
                      <a:pt x="114" y="857"/>
                    </a:cubicBezTo>
                    <a:lnTo>
                      <a:pt x="114" y="57"/>
                    </a:lnTo>
                    <a:cubicBezTo>
                      <a:pt x="114" y="1"/>
                      <a:pt x="85" y="1"/>
                      <a:pt x="5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0" name="Google Shape;2530;g34fee0a54b2_8_9"/>
              <p:cNvSpPr/>
              <p:nvPr/>
            </p:nvSpPr>
            <p:spPr>
              <a:xfrm>
                <a:off x="4923337" y="2899910"/>
                <a:ext cx="51434" cy="47263"/>
              </a:xfrm>
              <a:custGeom>
                <a:avLst/>
                <a:gdLst/>
                <a:ahLst/>
                <a:cxnLst/>
                <a:rect l="l" t="t" r="r" b="b"/>
                <a:pathLst>
                  <a:path w="1480" h="1360" extrusionOk="0">
                    <a:moveTo>
                      <a:pt x="1" y="1"/>
                    </a:moveTo>
                    <a:lnTo>
                      <a:pt x="1" y="1359"/>
                    </a:lnTo>
                    <a:lnTo>
                      <a:pt x="1479" y="1359"/>
                    </a:lnTo>
                    <a:lnTo>
                      <a:pt x="147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1" name="Google Shape;2531;g34fee0a54b2_8_9"/>
              <p:cNvSpPr/>
              <p:nvPr/>
            </p:nvSpPr>
            <p:spPr>
              <a:xfrm>
                <a:off x="4959236" y="2909259"/>
                <a:ext cx="4240" cy="31764"/>
              </a:xfrm>
              <a:custGeom>
                <a:avLst/>
                <a:gdLst/>
                <a:ahLst/>
                <a:cxnLst/>
                <a:rect l="l" t="t" r="r" b="b"/>
                <a:pathLst>
                  <a:path w="122" h="914" extrusionOk="0">
                    <a:moveTo>
                      <a:pt x="64" y="1"/>
                    </a:moveTo>
                    <a:cubicBezTo>
                      <a:pt x="29" y="1"/>
                      <a:pt x="1" y="1"/>
                      <a:pt x="1" y="57"/>
                    </a:cubicBezTo>
                    <a:lnTo>
                      <a:pt x="1" y="857"/>
                    </a:lnTo>
                    <a:cubicBezTo>
                      <a:pt x="1" y="885"/>
                      <a:pt x="29" y="913"/>
                      <a:pt x="64" y="913"/>
                    </a:cubicBezTo>
                    <a:cubicBezTo>
                      <a:pt x="121" y="913"/>
                      <a:pt x="121" y="885"/>
                      <a:pt x="121" y="857"/>
                    </a:cubicBezTo>
                    <a:lnTo>
                      <a:pt x="121" y="57"/>
                    </a:lnTo>
                    <a:cubicBezTo>
                      <a:pt x="121" y="1"/>
                      <a:pt x="121" y="1"/>
                      <a:pt x="6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2" name="Google Shape;2532;g34fee0a54b2_8_9"/>
              <p:cNvSpPr/>
              <p:nvPr/>
            </p:nvSpPr>
            <p:spPr>
              <a:xfrm>
                <a:off x="4805595" y="2781716"/>
                <a:ext cx="50183" cy="62937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1811" extrusionOk="0">
                    <a:moveTo>
                      <a:pt x="1387" y="1"/>
                    </a:moveTo>
                    <a:cubicBezTo>
                      <a:pt x="1368" y="1"/>
                      <a:pt x="1349" y="13"/>
                      <a:pt x="1330" y="13"/>
                    </a:cubicBezTo>
                    <a:lnTo>
                      <a:pt x="29" y="1725"/>
                    </a:lnTo>
                    <a:cubicBezTo>
                      <a:pt x="0" y="1725"/>
                      <a:pt x="0" y="1782"/>
                      <a:pt x="29" y="1782"/>
                    </a:cubicBezTo>
                    <a:lnTo>
                      <a:pt x="64" y="1810"/>
                    </a:lnTo>
                    <a:cubicBezTo>
                      <a:pt x="92" y="1810"/>
                      <a:pt x="121" y="1782"/>
                      <a:pt x="121" y="1782"/>
                    </a:cubicBezTo>
                    <a:lnTo>
                      <a:pt x="1415" y="105"/>
                    </a:lnTo>
                    <a:cubicBezTo>
                      <a:pt x="1443" y="70"/>
                      <a:pt x="1443" y="41"/>
                      <a:pt x="1415" y="13"/>
                    </a:cubicBezTo>
                    <a:cubicBezTo>
                      <a:pt x="1406" y="4"/>
                      <a:pt x="1396" y="1"/>
                      <a:pt x="138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3" name="Google Shape;2533;g34fee0a54b2_8_9"/>
              <p:cNvSpPr/>
              <p:nvPr/>
            </p:nvSpPr>
            <p:spPr>
              <a:xfrm>
                <a:off x="4841494" y="2781716"/>
                <a:ext cx="50183" cy="62937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1811" extrusionOk="0">
                    <a:moveTo>
                      <a:pt x="1387" y="1"/>
                    </a:moveTo>
                    <a:cubicBezTo>
                      <a:pt x="1368" y="1"/>
                      <a:pt x="1349" y="13"/>
                      <a:pt x="1330" y="13"/>
                    </a:cubicBezTo>
                    <a:lnTo>
                      <a:pt x="28" y="1725"/>
                    </a:lnTo>
                    <a:cubicBezTo>
                      <a:pt x="0" y="1725"/>
                      <a:pt x="0" y="1782"/>
                      <a:pt x="28" y="1782"/>
                    </a:cubicBezTo>
                    <a:cubicBezTo>
                      <a:pt x="28" y="1810"/>
                      <a:pt x="57" y="1810"/>
                      <a:pt x="57" y="1810"/>
                    </a:cubicBezTo>
                    <a:cubicBezTo>
                      <a:pt x="92" y="1810"/>
                      <a:pt x="92" y="1782"/>
                      <a:pt x="120" y="1782"/>
                    </a:cubicBezTo>
                    <a:lnTo>
                      <a:pt x="1415" y="105"/>
                    </a:lnTo>
                    <a:cubicBezTo>
                      <a:pt x="1443" y="70"/>
                      <a:pt x="1443" y="41"/>
                      <a:pt x="1415" y="13"/>
                    </a:cubicBezTo>
                    <a:cubicBezTo>
                      <a:pt x="1406" y="4"/>
                      <a:pt x="1396" y="1"/>
                      <a:pt x="138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4" name="Google Shape;2534;g34fee0a54b2_8_9"/>
              <p:cNvSpPr/>
              <p:nvPr/>
            </p:nvSpPr>
            <p:spPr>
              <a:xfrm>
                <a:off x="4996109" y="2781716"/>
                <a:ext cx="50217" cy="62937"/>
              </a:xfrm>
              <a:custGeom>
                <a:avLst/>
                <a:gdLst/>
                <a:ahLst/>
                <a:cxnLst/>
                <a:rect l="l" t="t" r="r" b="b"/>
                <a:pathLst>
                  <a:path w="1445" h="1811" extrusionOk="0">
                    <a:moveTo>
                      <a:pt x="1388" y="1"/>
                    </a:moveTo>
                    <a:cubicBezTo>
                      <a:pt x="1369" y="1"/>
                      <a:pt x="1350" y="13"/>
                      <a:pt x="1331" y="13"/>
                    </a:cubicBezTo>
                    <a:lnTo>
                      <a:pt x="29" y="1725"/>
                    </a:lnTo>
                    <a:cubicBezTo>
                      <a:pt x="1" y="1725"/>
                      <a:pt x="1" y="1782"/>
                      <a:pt x="29" y="1782"/>
                    </a:cubicBezTo>
                    <a:cubicBezTo>
                      <a:pt x="65" y="1810"/>
                      <a:pt x="65" y="1810"/>
                      <a:pt x="93" y="1810"/>
                    </a:cubicBezTo>
                    <a:lnTo>
                      <a:pt x="121" y="1782"/>
                    </a:lnTo>
                    <a:lnTo>
                      <a:pt x="1444" y="105"/>
                    </a:lnTo>
                    <a:cubicBezTo>
                      <a:pt x="1444" y="70"/>
                      <a:pt x="1444" y="41"/>
                      <a:pt x="1416" y="13"/>
                    </a:cubicBezTo>
                    <a:cubicBezTo>
                      <a:pt x="1406" y="4"/>
                      <a:pt x="1397" y="1"/>
                      <a:pt x="138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5" name="Google Shape;2535;g34fee0a54b2_8_9"/>
              <p:cNvSpPr/>
              <p:nvPr/>
            </p:nvSpPr>
            <p:spPr>
              <a:xfrm>
                <a:off x="5032009" y="2781716"/>
                <a:ext cx="50183" cy="62937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1811" extrusionOk="0">
                    <a:moveTo>
                      <a:pt x="1387" y="1"/>
                    </a:moveTo>
                    <a:cubicBezTo>
                      <a:pt x="1369" y="1"/>
                      <a:pt x="1350" y="13"/>
                      <a:pt x="1331" y="13"/>
                    </a:cubicBezTo>
                    <a:lnTo>
                      <a:pt x="29" y="1725"/>
                    </a:lnTo>
                    <a:cubicBezTo>
                      <a:pt x="1" y="1725"/>
                      <a:pt x="1" y="1782"/>
                      <a:pt x="29" y="1782"/>
                    </a:cubicBezTo>
                    <a:lnTo>
                      <a:pt x="57" y="1810"/>
                    </a:lnTo>
                    <a:cubicBezTo>
                      <a:pt x="93" y="1810"/>
                      <a:pt x="121" y="1782"/>
                      <a:pt x="121" y="1782"/>
                    </a:cubicBezTo>
                    <a:lnTo>
                      <a:pt x="1416" y="105"/>
                    </a:lnTo>
                    <a:cubicBezTo>
                      <a:pt x="1444" y="70"/>
                      <a:pt x="1444" y="41"/>
                      <a:pt x="1416" y="13"/>
                    </a:cubicBezTo>
                    <a:cubicBezTo>
                      <a:pt x="1406" y="4"/>
                      <a:pt x="1397" y="1"/>
                      <a:pt x="138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6" name="Google Shape;2536;g34fee0a54b2_8_9"/>
              <p:cNvSpPr/>
              <p:nvPr/>
            </p:nvSpPr>
            <p:spPr>
              <a:xfrm>
                <a:off x="5070862" y="2818068"/>
                <a:ext cx="36907" cy="4205"/>
              </a:xfrm>
              <a:custGeom>
                <a:avLst/>
                <a:gdLst/>
                <a:ahLst/>
                <a:cxnLst/>
                <a:rect l="l" t="t" r="r" b="b"/>
                <a:pathLst>
                  <a:path w="1062" h="121" extrusionOk="0">
                    <a:moveTo>
                      <a:pt x="64" y="0"/>
                    </a:moveTo>
                    <a:cubicBezTo>
                      <a:pt x="36" y="0"/>
                      <a:pt x="1" y="28"/>
                      <a:pt x="1" y="57"/>
                    </a:cubicBezTo>
                    <a:cubicBezTo>
                      <a:pt x="1" y="85"/>
                      <a:pt x="36" y="120"/>
                      <a:pt x="64" y="120"/>
                    </a:cubicBezTo>
                    <a:lnTo>
                      <a:pt x="1005" y="120"/>
                    </a:lnTo>
                    <a:cubicBezTo>
                      <a:pt x="1033" y="120"/>
                      <a:pt x="1062" y="85"/>
                      <a:pt x="1062" y="57"/>
                    </a:cubicBezTo>
                    <a:cubicBezTo>
                      <a:pt x="1062" y="28"/>
                      <a:pt x="1033" y="0"/>
                      <a:pt x="100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7" name="Google Shape;2537;g34fee0a54b2_8_9"/>
              <p:cNvSpPr/>
              <p:nvPr/>
            </p:nvSpPr>
            <p:spPr>
              <a:xfrm>
                <a:off x="4956282" y="2818068"/>
                <a:ext cx="36942" cy="420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21" extrusionOk="0">
                    <a:moveTo>
                      <a:pt x="57" y="0"/>
                    </a:moveTo>
                    <a:cubicBezTo>
                      <a:pt x="29" y="0"/>
                      <a:pt x="1" y="28"/>
                      <a:pt x="1" y="57"/>
                    </a:cubicBezTo>
                    <a:cubicBezTo>
                      <a:pt x="1" y="85"/>
                      <a:pt x="29" y="120"/>
                      <a:pt x="57" y="120"/>
                    </a:cubicBezTo>
                    <a:lnTo>
                      <a:pt x="998" y="120"/>
                    </a:lnTo>
                    <a:cubicBezTo>
                      <a:pt x="1034" y="120"/>
                      <a:pt x="1062" y="85"/>
                      <a:pt x="1062" y="57"/>
                    </a:cubicBezTo>
                    <a:cubicBezTo>
                      <a:pt x="1062" y="28"/>
                      <a:pt x="1034" y="0"/>
                      <a:pt x="99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8" name="Google Shape;2538;g34fee0a54b2_8_9"/>
              <p:cNvSpPr/>
              <p:nvPr/>
            </p:nvSpPr>
            <p:spPr>
              <a:xfrm>
                <a:off x="4879340" y="2790995"/>
                <a:ext cx="43058" cy="59774"/>
              </a:xfrm>
              <a:custGeom>
                <a:avLst/>
                <a:gdLst/>
                <a:ahLst/>
                <a:cxnLst/>
                <a:rect l="l" t="t" r="r" b="b"/>
                <a:pathLst>
                  <a:path w="1239" h="1720" extrusionOk="0">
                    <a:moveTo>
                      <a:pt x="1179" y="0"/>
                    </a:moveTo>
                    <a:cubicBezTo>
                      <a:pt x="1171" y="0"/>
                      <a:pt x="1162" y="4"/>
                      <a:pt x="1154" y="15"/>
                    </a:cubicBezTo>
                    <a:lnTo>
                      <a:pt x="1" y="807"/>
                    </a:lnTo>
                    <a:lnTo>
                      <a:pt x="1005" y="1692"/>
                    </a:lnTo>
                    <a:lnTo>
                      <a:pt x="1033" y="1720"/>
                    </a:lnTo>
                    <a:cubicBezTo>
                      <a:pt x="1062" y="1720"/>
                      <a:pt x="1062" y="1692"/>
                      <a:pt x="1090" y="1692"/>
                    </a:cubicBezTo>
                    <a:cubicBezTo>
                      <a:pt x="1090" y="1663"/>
                      <a:pt x="1090" y="1635"/>
                      <a:pt x="1062" y="1607"/>
                    </a:cubicBezTo>
                    <a:lnTo>
                      <a:pt x="177" y="807"/>
                    </a:lnTo>
                    <a:lnTo>
                      <a:pt x="1210" y="100"/>
                    </a:lnTo>
                    <a:cubicBezTo>
                      <a:pt x="1239" y="100"/>
                      <a:pt x="1239" y="72"/>
                      <a:pt x="1239" y="43"/>
                    </a:cubicBezTo>
                    <a:cubicBezTo>
                      <a:pt x="1219" y="23"/>
                      <a:pt x="1199" y="0"/>
                      <a:pt x="117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9" name="Google Shape;2539;g34fee0a54b2_8_9"/>
              <p:cNvSpPr/>
              <p:nvPr/>
            </p:nvSpPr>
            <p:spPr>
              <a:xfrm>
                <a:off x="4914266" y="2797633"/>
                <a:ext cx="31729" cy="50217"/>
              </a:xfrm>
              <a:custGeom>
                <a:avLst/>
                <a:gdLst/>
                <a:ahLst/>
                <a:cxnLst/>
                <a:rect l="l" t="t" r="r" b="b"/>
                <a:pathLst>
                  <a:path w="913" h="1445" extrusionOk="0">
                    <a:moveTo>
                      <a:pt x="913" y="1"/>
                    </a:moveTo>
                    <a:lnTo>
                      <a:pt x="0" y="616"/>
                    </a:lnTo>
                    <a:lnTo>
                      <a:pt x="913" y="1444"/>
                    </a:lnTo>
                    <a:lnTo>
                      <a:pt x="91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40" name="Google Shape;2540;g34fee0a54b2_8_9"/>
              <p:cNvSpPr/>
              <p:nvPr/>
            </p:nvSpPr>
            <p:spPr>
              <a:xfrm>
                <a:off x="4922364" y="2807329"/>
                <a:ext cx="19461" cy="13692"/>
              </a:xfrm>
              <a:custGeom>
                <a:avLst/>
                <a:gdLst/>
                <a:ahLst/>
                <a:cxnLst/>
                <a:rect l="l" t="t" r="r" b="b"/>
                <a:pathLst>
                  <a:path w="560" h="394" extrusionOk="0">
                    <a:moveTo>
                      <a:pt x="499" y="0"/>
                    </a:moveTo>
                    <a:cubicBezTo>
                      <a:pt x="491" y="0"/>
                      <a:pt x="483" y="4"/>
                      <a:pt x="475" y="12"/>
                    </a:cubicBezTo>
                    <a:lnTo>
                      <a:pt x="64" y="281"/>
                    </a:lnTo>
                    <a:cubicBezTo>
                      <a:pt x="29" y="281"/>
                      <a:pt x="1" y="337"/>
                      <a:pt x="29" y="366"/>
                    </a:cubicBezTo>
                    <a:cubicBezTo>
                      <a:pt x="29" y="366"/>
                      <a:pt x="64" y="394"/>
                      <a:pt x="93" y="394"/>
                    </a:cubicBezTo>
                    <a:cubicBezTo>
                      <a:pt x="93" y="394"/>
                      <a:pt x="93" y="366"/>
                      <a:pt x="121" y="366"/>
                    </a:cubicBezTo>
                    <a:lnTo>
                      <a:pt x="531" y="104"/>
                    </a:lnTo>
                    <a:cubicBezTo>
                      <a:pt x="560" y="104"/>
                      <a:pt x="560" y="76"/>
                      <a:pt x="560" y="40"/>
                    </a:cubicBezTo>
                    <a:cubicBezTo>
                      <a:pt x="540" y="20"/>
                      <a:pt x="519" y="0"/>
                      <a:pt x="49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41" name="Google Shape;2541;g34fee0a54b2_8_9"/>
              <p:cNvSpPr/>
              <p:nvPr/>
            </p:nvSpPr>
            <p:spPr>
              <a:xfrm>
                <a:off x="5120037" y="2800587"/>
                <a:ext cx="65682" cy="36907"/>
              </a:xfrm>
              <a:custGeom>
                <a:avLst/>
                <a:gdLst/>
                <a:ahLst/>
                <a:cxnLst/>
                <a:rect l="l" t="t" r="r" b="b"/>
                <a:pathLst>
                  <a:path w="1890" h="1062" extrusionOk="0">
                    <a:moveTo>
                      <a:pt x="0" y="1"/>
                    </a:moveTo>
                    <a:lnTo>
                      <a:pt x="0" y="1062"/>
                    </a:lnTo>
                    <a:lnTo>
                      <a:pt x="1889" y="1062"/>
                    </a:lnTo>
                    <a:lnTo>
                      <a:pt x="188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42" name="Google Shape;2542;g34fee0a54b2_8_9"/>
              <p:cNvSpPr/>
              <p:nvPr/>
            </p:nvSpPr>
            <p:spPr>
              <a:xfrm>
                <a:off x="5133556" y="2826165"/>
                <a:ext cx="49210" cy="4205"/>
              </a:xfrm>
              <a:custGeom>
                <a:avLst/>
                <a:gdLst/>
                <a:ahLst/>
                <a:cxnLst/>
                <a:rect l="l" t="t" r="r" b="b"/>
                <a:pathLst>
                  <a:path w="1416" h="121" extrusionOk="0">
                    <a:moveTo>
                      <a:pt x="57" y="0"/>
                    </a:moveTo>
                    <a:cubicBezTo>
                      <a:pt x="29" y="0"/>
                      <a:pt x="1" y="29"/>
                      <a:pt x="1" y="64"/>
                    </a:cubicBezTo>
                    <a:cubicBezTo>
                      <a:pt x="1" y="92"/>
                      <a:pt x="29" y="121"/>
                      <a:pt x="57" y="121"/>
                    </a:cubicBezTo>
                    <a:lnTo>
                      <a:pt x="1352" y="121"/>
                    </a:lnTo>
                    <a:cubicBezTo>
                      <a:pt x="1380" y="121"/>
                      <a:pt x="1415" y="92"/>
                      <a:pt x="1415" y="64"/>
                    </a:cubicBezTo>
                    <a:cubicBezTo>
                      <a:pt x="1415" y="29"/>
                      <a:pt x="1380" y="0"/>
                      <a:pt x="135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7" name="Google Shape;2547;g34fee0a54b2_8_17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Описание на React.StrictMode</a:t>
            </a:r>
            <a:endParaRPr/>
          </a:p>
        </p:txBody>
      </p:sp>
      <p:sp>
        <p:nvSpPr>
          <p:cNvPr id="2548" name="Google Shape;2548;g34fee0a54b2_8_176"/>
          <p:cNvSpPr/>
          <p:nvPr/>
        </p:nvSpPr>
        <p:spPr>
          <a:xfrm>
            <a:off x="568625" y="3744675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49" name="Google Shape;2549;g34fee0a54b2_8_176"/>
          <p:cNvGrpSpPr/>
          <p:nvPr/>
        </p:nvGrpSpPr>
        <p:grpSpPr>
          <a:xfrm>
            <a:off x="1127873" y="4474921"/>
            <a:ext cx="1184014" cy="258193"/>
            <a:chOff x="3734761" y="858758"/>
            <a:chExt cx="1184014" cy="258193"/>
          </a:xfrm>
        </p:grpSpPr>
        <p:grpSp>
          <p:nvGrpSpPr>
            <p:cNvPr id="2550" name="Google Shape;2550;g34fee0a54b2_8_176"/>
            <p:cNvGrpSpPr/>
            <p:nvPr/>
          </p:nvGrpSpPr>
          <p:grpSpPr>
            <a:xfrm>
              <a:off x="3734761" y="858758"/>
              <a:ext cx="1184014" cy="258193"/>
              <a:chOff x="4002795" y="1877329"/>
              <a:chExt cx="345546" cy="75352"/>
            </a:xfrm>
          </p:grpSpPr>
          <p:sp>
            <p:nvSpPr>
              <p:cNvPr id="2551" name="Google Shape;2551;g34fee0a54b2_8_176"/>
              <p:cNvSpPr/>
              <p:nvPr/>
            </p:nvSpPr>
            <p:spPr>
              <a:xfrm>
                <a:off x="4002795" y="1877329"/>
                <a:ext cx="345546" cy="75352"/>
              </a:xfrm>
              <a:custGeom>
                <a:avLst/>
                <a:gdLst/>
                <a:ahLst/>
                <a:cxnLst/>
                <a:rect l="l" t="t" r="r" b="b"/>
                <a:pathLst>
                  <a:path w="9997" h="2180" extrusionOk="0">
                    <a:moveTo>
                      <a:pt x="0" y="0"/>
                    </a:moveTo>
                    <a:lnTo>
                      <a:pt x="0" y="2179"/>
                    </a:lnTo>
                    <a:lnTo>
                      <a:pt x="9996" y="2179"/>
                    </a:lnTo>
                    <a:lnTo>
                      <a:pt x="999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2" name="Google Shape;2552;g34fee0a54b2_8_176"/>
              <p:cNvSpPr/>
              <p:nvPr/>
            </p:nvSpPr>
            <p:spPr>
              <a:xfrm>
                <a:off x="4270785" y="1897619"/>
                <a:ext cx="21569" cy="34738"/>
              </a:xfrm>
              <a:custGeom>
                <a:avLst/>
                <a:gdLst/>
                <a:ahLst/>
                <a:cxnLst/>
                <a:rect l="l" t="t" r="r" b="b"/>
                <a:pathLst>
                  <a:path w="624" h="1005" extrusionOk="0">
                    <a:moveTo>
                      <a:pt x="559" y="0"/>
                    </a:moveTo>
                    <a:lnTo>
                      <a:pt x="1" y="595"/>
                    </a:lnTo>
                    <a:lnTo>
                      <a:pt x="559" y="1005"/>
                    </a:lnTo>
                    <a:lnTo>
                      <a:pt x="623" y="948"/>
                    </a:lnTo>
                    <a:lnTo>
                      <a:pt x="121" y="595"/>
                    </a:lnTo>
                    <a:lnTo>
                      <a:pt x="623" y="64"/>
                    </a:lnTo>
                    <a:lnTo>
                      <a:pt x="55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3" name="Google Shape;2553;g34fee0a54b2_8_176"/>
              <p:cNvSpPr/>
              <p:nvPr/>
            </p:nvSpPr>
            <p:spPr>
              <a:xfrm>
                <a:off x="4254401" y="1897619"/>
                <a:ext cx="22536" cy="34738"/>
              </a:xfrm>
              <a:custGeom>
                <a:avLst/>
                <a:gdLst/>
                <a:ahLst/>
                <a:cxnLst/>
                <a:rect l="l" t="t" r="r" b="b"/>
                <a:pathLst>
                  <a:path w="652" h="1005" extrusionOk="0">
                    <a:moveTo>
                      <a:pt x="595" y="0"/>
                    </a:moveTo>
                    <a:lnTo>
                      <a:pt x="1" y="595"/>
                    </a:lnTo>
                    <a:lnTo>
                      <a:pt x="595" y="1005"/>
                    </a:lnTo>
                    <a:lnTo>
                      <a:pt x="651" y="948"/>
                    </a:lnTo>
                    <a:lnTo>
                      <a:pt x="149" y="595"/>
                    </a:lnTo>
                    <a:lnTo>
                      <a:pt x="651" y="64"/>
                    </a:lnTo>
                    <a:lnTo>
                      <a:pt x="59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4" name="Google Shape;2554;g34fee0a54b2_8_176"/>
              <p:cNvSpPr/>
              <p:nvPr/>
            </p:nvSpPr>
            <p:spPr>
              <a:xfrm>
                <a:off x="4055854" y="1885970"/>
                <a:ext cx="19356" cy="57654"/>
              </a:xfrm>
              <a:custGeom>
                <a:avLst/>
                <a:gdLst/>
                <a:ahLst/>
                <a:cxnLst/>
                <a:rect l="l" t="t" r="r" b="b"/>
                <a:pathLst>
                  <a:path w="560" h="1668" extrusionOk="0">
                    <a:moveTo>
                      <a:pt x="305" y="0"/>
                    </a:moveTo>
                    <a:cubicBezTo>
                      <a:pt x="264" y="0"/>
                      <a:pt x="226" y="22"/>
                      <a:pt x="205" y="47"/>
                    </a:cubicBezTo>
                    <a:cubicBezTo>
                      <a:pt x="149" y="76"/>
                      <a:pt x="85" y="160"/>
                      <a:pt x="85" y="252"/>
                    </a:cubicBezTo>
                    <a:cubicBezTo>
                      <a:pt x="57" y="309"/>
                      <a:pt x="85" y="401"/>
                      <a:pt x="85" y="458"/>
                    </a:cubicBezTo>
                    <a:cubicBezTo>
                      <a:pt x="120" y="514"/>
                      <a:pt x="120" y="542"/>
                      <a:pt x="120" y="578"/>
                    </a:cubicBezTo>
                    <a:cubicBezTo>
                      <a:pt x="120" y="691"/>
                      <a:pt x="85" y="783"/>
                      <a:pt x="0" y="811"/>
                    </a:cubicBezTo>
                    <a:lnTo>
                      <a:pt x="28" y="896"/>
                    </a:lnTo>
                    <a:lnTo>
                      <a:pt x="57" y="896"/>
                    </a:lnTo>
                    <a:cubicBezTo>
                      <a:pt x="85" y="932"/>
                      <a:pt x="120" y="932"/>
                      <a:pt x="120" y="960"/>
                    </a:cubicBezTo>
                    <a:lnTo>
                      <a:pt x="120" y="1108"/>
                    </a:lnTo>
                    <a:lnTo>
                      <a:pt x="120" y="1137"/>
                    </a:lnTo>
                    <a:cubicBezTo>
                      <a:pt x="85" y="1314"/>
                      <a:pt x="120" y="1427"/>
                      <a:pt x="177" y="1519"/>
                    </a:cubicBezTo>
                    <a:cubicBezTo>
                      <a:pt x="234" y="1604"/>
                      <a:pt x="326" y="1667"/>
                      <a:pt x="439" y="1667"/>
                    </a:cubicBezTo>
                    <a:cubicBezTo>
                      <a:pt x="474" y="1667"/>
                      <a:pt x="531" y="1667"/>
                      <a:pt x="559" y="1639"/>
                    </a:cubicBezTo>
                    <a:lnTo>
                      <a:pt x="531" y="1547"/>
                    </a:lnTo>
                    <a:cubicBezTo>
                      <a:pt x="498" y="1567"/>
                      <a:pt x="459" y="1576"/>
                      <a:pt x="421" y="1576"/>
                    </a:cubicBezTo>
                    <a:cubicBezTo>
                      <a:pt x="352" y="1576"/>
                      <a:pt x="285" y="1545"/>
                      <a:pt x="262" y="1490"/>
                    </a:cubicBezTo>
                    <a:cubicBezTo>
                      <a:pt x="205" y="1398"/>
                      <a:pt x="177" y="1285"/>
                      <a:pt x="205" y="1137"/>
                    </a:cubicBezTo>
                    <a:lnTo>
                      <a:pt x="205" y="932"/>
                    </a:lnTo>
                    <a:cubicBezTo>
                      <a:pt x="177" y="896"/>
                      <a:pt x="149" y="868"/>
                      <a:pt x="120" y="840"/>
                    </a:cubicBezTo>
                    <a:cubicBezTo>
                      <a:pt x="177" y="783"/>
                      <a:pt x="205" y="663"/>
                      <a:pt x="205" y="578"/>
                    </a:cubicBezTo>
                    <a:cubicBezTo>
                      <a:pt x="205" y="542"/>
                      <a:pt x="205" y="486"/>
                      <a:pt x="177" y="458"/>
                    </a:cubicBezTo>
                    <a:cubicBezTo>
                      <a:pt x="177" y="366"/>
                      <a:pt x="149" y="309"/>
                      <a:pt x="177" y="252"/>
                    </a:cubicBezTo>
                    <a:cubicBezTo>
                      <a:pt x="177" y="189"/>
                      <a:pt x="205" y="132"/>
                      <a:pt x="262" y="104"/>
                    </a:cubicBezTo>
                    <a:cubicBezTo>
                      <a:pt x="262" y="90"/>
                      <a:pt x="271" y="83"/>
                      <a:pt x="283" y="83"/>
                    </a:cubicBezTo>
                    <a:cubicBezTo>
                      <a:pt x="296" y="83"/>
                      <a:pt x="311" y="90"/>
                      <a:pt x="326" y="104"/>
                    </a:cubicBezTo>
                    <a:lnTo>
                      <a:pt x="354" y="12"/>
                    </a:lnTo>
                    <a:cubicBezTo>
                      <a:pt x="338" y="4"/>
                      <a:pt x="321" y="0"/>
                      <a:pt x="30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5" name="Google Shape;2555;g34fee0a54b2_8_176"/>
              <p:cNvSpPr/>
              <p:nvPr/>
            </p:nvSpPr>
            <p:spPr>
              <a:xfrm>
                <a:off x="4034319" y="1888563"/>
                <a:ext cx="9333" cy="51882"/>
              </a:xfrm>
              <a:custGeom>
                <a:avLst/>
                <a:gdLst/>
                <a:ahLst/>
                <a:cxnLst/>
                <a:rect l="l" t="t" r="r" b="b"/>
                <a:pathLst>
                  <a:path w="270" h="1501" extrusionOk="0">
                    <a:moveTo>
                      <a:pt x="213" y="1"/>
                    </a:moveTo>
                    <a:cubicBezTo>
                      <a:pt x="1" y="467"/>
                      <a:pt x="1" y="1033"/>
                      <a:pt x="177" y="1500"/>
                    </a:cubicBezTo>
                    <a:lnTo>
                      <a:pt x="269" y="1472"/>
                    </a:lnTo>
                    <a:cubicBezTo>
                      <a:pt x="93" y="1033"/>
                      <a:pt x="93" y="503"/>
                      <a:pt x="269" y="29"/>
                    </a:cubicBezTo>
                    <a:lnTo>
                      <a:pt x="21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6" name="Google Shape;2556;g34fee0a54b2_8_176"/>
              <p:cNvSpPr/>
              <p:nvPr/>
            </p:nvSpPr>
            <p:spPr>
              <a:xfrm>
                <a:off x="4303311" y="1885970"/>
                <a:ext cx="19598" cy="57654"/>
              </a:xfrm>
              <a:custGeom>
                <a:avLst/>
                <a:gdLst/>
                <a:ahLst/>
                <a:cxnLst/>
                <a:rect l="l" t="t" r="r" b="b"/>
                <a:pathLst>
                  <a:path w="567" h="1668" extrusionOk="0">
                    <a:moveTo>
                      <a:pt x="256" y="0"/>
                    </a:moveTo>
                    <a:cubicBezTo>
                      <a:pt x="243" y="0"/>
                      <a:pt x="229" y="4"/>
                      <a:pt x="213" y="12"/>
                    </a:cubicBezTo>
                    <a:lnTo>
                      <a:pt x="241" y="104"/>
                    </a:lnTo>
                    <a:cubicBezTo>
                      <a:pt x="255" y="90"/>
                      <a:pt x="262" y="83"/>
                      <a:pt x="269" y="83"/>
                    </a:cubicBezTo>
                    <a:cubicBezTo>
                      <a:pt x="276" y="83"/>
                      <a:pt x="283" y="90"/>
                      <a:pt x="298" y="104"/>
                    </a:cubicBezTo>
                    <a:cubicBezTo>
                      <a:pt x="354" y="132"/>
                      <a:pt x="390" y="189"/>
                      <a:pt x="390" y="252"/>
                    </a:cubicBezTo>
                    <a:lnTo>
                      <a:pt x="390" y="458"/>
                    </a:lnTo>
                    <a:cubicBezTo>
                      <a:pt x="354" y="486"/>
                      <a:pt x="354" y="542"/>
                      <a:pt x="354" y="578"/>
                    </a:cubicBezTo>
                    <a:cubicBezTo>
                      <a:pt x="354" y="663"/>
                      <a:pt x="390" y="783"/>
                      <a:pt x="446" y="840"/>
                    </a:cubicBezTo>
                    <a:cubicBezTo>
                      <a:pt x="390" y="868"/>
                      <a:pt x="390" y="896"/>
                      <a:pt x="354" y="932"/>
                    </a:cubicBezTo>
                    <a:cubicBezTo>
                      <a:pt x="326" y="988"/>
                      <a:pt x="354" y="1073"/>
                      <a:pt x="354" y="1137"/>
                    </a:cubicBezTo>
                    <a:cubicBezTo>
                      <a:pt x="390" y="1285"/>
                      <a:pt x="354" y="1398"/>
                      <a:pt x="298" y="1490"/>
                    </a:cubicBezTo>
                    <a:cubicBezTo>
                      <a:pt x="261" y="1545"/>
                      <a:pt x="198" y="1576"/>
                      <a:pt x="135" y="1576"/>
                    </a:cubicBezTo>
                    <a:cubicBezTo>
                      <a:pt x="100" y="1576"/>
                      <a:pt x="66" y="1567"/>
                      <a:pt x="36" y="1547"/>
                    </a:cubicBezTo>
                    <a:lnTo>
                      <a:pt x="0" y="1639"/>
                    </a:lnTo>
                    <a:cubicBezTo>
                      <a:pt x="36" y="1667"/>
                      <a:pt x="92" y="1667"/>
                      <a:pt x="121" y="1667"/>
                    </a:cubicBezTo>
                    <a:cubicBezTo>
                      <a:pt x="213" y="1667"/>
                      <a:pt x="326" y="1604"/>
                      <a:pt x="390" y="1519"/>
                    </a:cubicBezTo>
                    <a:cubicBezTo>
                      <a:pt x="446" y="1427"/>
                      <a:pt x="474" y="1314"/>
                      <a:pt x="446" y="1137"/>
                    </a:cubicBezTo>
                    <a:lnTo>
                      <a:pt x="446" y="1108"/>
                    </a:lnTo>
                    <a:lnTo>
                      <a:pt x="446" y="960"/>
                    </a:lnTo>
                    <a:cubicBezTo>
                      <a:pt x="446" y="932"/>
                      <a:pt x="474" y="932"/>
                      <a:pt x="503" y="896"/>
                    </a:cubicBezTo>
                    <a:lnTo>
                      <a:pt x="531" y="896"/>
                    </a:lnTo>
                    <a:lnTo>
                      <a:pt x="566" y="811"/>
                    </a:lnTo>
                    <a:lnTo>
                      <a:pt x="531" y="811"/>
                    </a:lnTo>
                    <a:cubicBezTo>
                      <a:pt x="474" y="783"/>
                      <a:pt x="446" y="691"/>
                      <a:pt x="446" y="578"/>
                    </a:cubicBezTo>
                    <a:cubicBezTo>
                      <a:pt x="446" y="542"/>
                      <a:pt x="446" y="514"/>
                      <a:pt x="474" y="458"/>
                    </a:cubicBezTo>
                    <a:lnTo>
                      <a:pt x="474" y="252"/>
                    </a:lnTo>
                    <a:cubicBezTo>
                      <a:pt x="474" y="160"/>
                      <a:pt x="418" y="76"/>
                      <a:pt x="354" y="47"/>
                    </a:cubicBezTo>
                    <a:cubicBezTo>
                      <a:pt x="314" y="22"/>
                      <a:pt x="288" y="0"/>
                      <a:pt x="2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57" name="Google Shape;2557;g34fee0a54b2_8_176"/>
            <p:cNvGrpSpPr/>
            <p:nvPr/>
          </p:nvGrpSpPr>
          <p:grpSpPr>
            <a:xfrm>
              <a:off x="3990034" y="875467"/>
              <a:ext cx="568881" cy="224794"/>
              <a:chOff x="300879" y="4170864"/>
              <a:chExt cx="505357" cy="199693"/>
            </a:xfrm>
          </p:grpSpPr>
          <p:sp>
            <p:nvSpPr>
              <p:cNvPr id="2558" name="Google Shape;2558;g34fee0a54b2_8_176"/>
              <p:cNvSpPr/>
              <p:nvPr/>
            </p:nvSpPr>
            <p:spPr>
              <a:xfrm>
                <a:off x="518149" y="4197063"/>
                <a:ext cx="71544" cy="111736"/>
              </a:xfrm>
              <a:custGeom>
                <a:avLst/>
                <a:gdLst/>
                <a:ahLst/>
                <a:cxnLst/>
                <a:rect l="l" t="t" r="r" b="b"/>
                <a:pathLst>
                  <a:path w="680" h="1062" extrusionOk="0">
                    <a:moveTo>
                      <a:pt x="57" y="0"/>
                    </a:moveTo>
                    <a:lnTo>
                      <a:pt x="1" y="57"/>
                    </a:lnTo>
                    <a:lnTo>
                      <a:pt x="531" y="616"/>
                    </a:lnTo>
                    <a:lnTo>
                      <a:pt x="1" y="1005"/>
                    </a:lnTo>
                    <a:lnTo>
                      <a:pt x="57" y="1061"/>
                    </a:lnTo>
                    <a:lnTo>
                      <a:pt x="680" y="651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9" name="Google Shape;2559;g34fee0a54b2_8_176"/>
              <p:cNvSpPr/>
              <p:nvPr/>
            </p:nvSpPr>
            <p:spPr>
              <a:xfrm>
                <a:off x="568021" y="4197063"/>
                <a:ext cx="71544" cy="111736"/>
              </a:xfrm>
              <a:custGeom>
                <a:avLst/>
                <a:gdLst/>
                <a:ahLst/>
                <a:cxnLst/>
                <a:rect l="l" t="t" r="r" b="b"/>
                <a:pathLst>
                  <a:path w="680" h="1062" extrusionOk="0">
                    <a:moveTo>
                      <a:pt x="57" y="0"/>
                    </a:moveTo>
                    <a:lnTo>
                      <a:pt x="1" y="57"/>
                    </a:lnTo>
                    <a:lnTo>
                      <a:pt x="531" y="616"/>
                    </a:lnTo>
                    <a:lnTo>
                      <a:pt x="1" y="1005"/>
                    </a:lnTo>
                    <a:lnTo>
                      <a:pt x="57" y="1061"/>
                    </a:lnTo>
                    <a:lnTo>
                      <a:pt x="680" y="651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0" name="Google Shape;2560;g34fee0a54b2_8_176"/>
              <p:cNvSpPr/>
              <p:nvPr/>
            </p:nvSpPr>
            <p:spPr>
              <a:xfrm>
                <a:off x="623794" y="4170864"/>
                <a:ext cx="64811" cy="187804"/>
              </a:xfrm>
              <a:custGeom>
                <a:avLst/>
                <a:gdLst/>
                <a:ahLst/>
                <a:cxnLst/>
                <a:rect l="l" t="t" r="r" b="b"/>
                <a:pathLst>
                  <a:path w="616" h="1785" extrusionOk="0">
                    <a:moveTo>
                      <a:pt x="286" y="1"/>
                    </a:moveTo>
                    <a:cubicBezTo>
                      <a:pt x="268" y="1"/>
                      <a:pt x="251" y="5"/>
                      <a:pt x="234" y="16"/>
                    </a:cubicBezTo>
                    <a:lnTo>
                      <a:pt x="262" y="101"/>
                    </a:lnTo>
                    <a:lnTo>
                      <a:pt x="354" y="101"/>
                    </a:lnTo>
                    <a:cubicBezTo>
                      <a:pt x="383" y="157"/>
                      <a:pt x="411" y="221"/>
                      <a:pt x="439" y="278"/>
                    </a:cubicBezTo>
                    <a:cubicBezTo>
                      <a:pt x="439" y="334"/>
                      <a:pt x="411" y="398"/>
                      <a:pt x="411" y="483"/>
                    </a:cubicBezTo>
                    <a:cubicBezTo>
                      <a:pt x="411" y="511"/>
                      <a:pt x="383" y="575"/>
                      <a:pt x="383" y="631"/>
                    </a:cubicBezTo>
                    <a:cubicBezTo>
                      <a:pt x="383" y="723"/>
                      <a:pt x="411" y="836"/>
                      <a:pt x="467" y="900"/>
                    </a:cubicBezTo>
                    <a:cubicBezTo>
                      <a:pt x="439" y="928"/>
                      <a:pt x="411" y="957"/>
                      <a:pt x="411" y="985"/>
                    </a:cubicBezTo>
                    <a:cubicBezTo>
                      <a:pt x="383" y="1077"/>
                      <a:pt x="383" y="1134"/>
                      <a:pt x="383" y="1190"/>
                    </a:cubicBezTo>
                    <a:lnTo>
                      <a:pt x="411" y="1218"/>
                    </a:lnTo>
                    <a:cubicBezTo>
                      <a:pt x="411" y="1367"/>
                      <a:pt x="411" y="1487"/>
                      <a:pt x="354" y="1572"/>
                    </a:cubicBezTo>
                    <a:cubicBezTo>
                      <a:pt x="308" y="1639"/>
                      <a:pt x="218" y="1687"/>
                      <a:pt x="139" y="1687"/>
                    </a:cubicBezTo>
                    <a:cubicBezTo>
                      <a:pt x="109" y="1687"/>
                      <a:pt x="81" y="1680"/>
                      <a:pt x="57" y="1664"/>
                    </a:cubicBezTo>
                    <a:lnTo>
                      <a:pt x="1" y="1721"/>
                    </a:lnTo>
                    <a:cubicBezTo>
                      <a:pt x="57" y="1749"/>
                      <a:pt x="85" y="1784"/>
                      <a:pt x="142" y="1784"/>
                    </a:cubicBezTo>
                    <a:cubicBezTo>
                      <a:pt x="234" y="1784"/>
                      <a:pt x="354" y="1721"/>
                      <a:pt x="411" y="1636"/>
                    </a:cubicBezTo>
                    <a:cubicBezTo>
                      <a:pt x="467" y="1516"/>
                      <a:pt x="496" y="1395"/>
                      <a:pt x="467" y="1218"/>
                    </a:cubicBezTo>
                    <a:lnTo>
                      <a:pt x="467" y="1190"/>
                    </a:lnTo>
                    <a:lnTo>
                      <a:pt x="467" y="1013"/>
                    </a:lnTo>
                    <a:cubicBezTo>
                      <a:pt x="496" y="985"/>
                      <a:pt x="496" y="985"/>
                      <a:pt x="531" y="957"/>
                    </a:cubicBezTo>
                    <a:lnTo>
                      <a:pt x="588" y="957"/>
                    </a:lnTo>
                    <a:lnTo>
                      <a:pt x="616" y="865"/>
                    </a:lnTo>
                    <a:lnTo>
                      <a:pt x="588" y="865"/>
                    </a:lnTo>
                    <a:cubicBezTo>
                      <a:pt x="496" y="836"/>
                      <a:pt x="467" y="723"/>
                      <a:pt x="467" y="631"/>
                    </a:cubicBezTo>
                    <a:cubicBezTo>
                      <a:pt x="467" y="575"/>
                      <a:pt x="496" y="546"/>
                      <a:pt x="496" y="483"/>
                    </a:cubicBezTo>
                    <a:cubicBezTo>
                      <a:pt x="496" y="426"/>
                      <a:pt x="531" y="334"/>
                      <a:pt x="531" y="249"/>
                    </a:cubicBezTo>
                    <a:cubicBezTo>
                      <a:pt x="496" y="193"/>
                      <a:pt x="467" y="101"/>
                      <a:pt x="383" y="44"/>
                    </a:cubicBezTo>
                    <a:cubicBezTo>
                      <a:pt x="363" y="24"/>
                      <a:pt x="326" y="1"/>
                      <a:pt x="28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1" name="Google Shape;2561;g34fee0a54b2_8_176"/>
              <p:cNvSpPr/>
              <p:nvPr/>
            </p:nvSpPr>
            <p:spPr>
              <a:xfrm>
                <a:off x="725748" y="4178439"/>
                <a:ext cx="31353" cy="167604"/>
              </a:xfrm>
              <a:custGeom>
                <a:avLst/>
                <a:gdLst/>
                <a:ahLst/>
                <a:cxnLst/>
                <a:rect l="l" t="t" r="r" b="b"/>
                <a:pathLst>
                  <a:path w="298" h="1593" extrusionOk="0">
                    <a:moveTo>
                      <a:pt x="93" y="0"/>
                    </a:moveTo>
                    <a:lnTo>
                      <a:pt x="1" y="29"/>
                    </a:lnTo>
                    <a:cubicBezTo>
                      <a:pt x="206" y="531"/>
                      <a:pt x="206" y="1090"/>
                      <a:pt x="1" y="1564"/>
                    </a:cubicBezTo>
                    <a:lnTo>
                      <a:pt x="93" y="1592"/>
                    </a:lnTo>
                    <a:cubicBezTo>
                      <a:pt x="298" y="1090"/>
                      <a:pt x="298" y="503"/>
                      <a:pt x="9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2" name="Google Shape;2562;g34fee0a54b2_8_176"/>
              <p:cNvSpPr/>
              <p:nvPr/>
            </p:nvSpPr>
            <p:spPr>
              <a:xfrm>
                <a:off x="765940" y="4175493"/>
                <a:ext cx="40296" cy="195064"/>
              </a:xfrm>
              <a:custGeom>
                <a:avLst/>
                <a:gdLst/>
                <a:ahLst/>
                <a:cxnLst/>
                <a:rect l="l" t="t" r="r" b="b"/>
                <a:pathLst>
                  <a:path w="383" h="1854" extrusionOk="0">
                    <a:moveTo>
                      <a:pt x="121" y="0"/>
                    </a:moveTo>
                    <a:lnTo>
                      <a:pt x="29" y="28"/>
                    </a:lnTo>
                    <a:cubicBezTo>
                      <a:pt x="298" y="587"/>
                      <a:pt x="270" y="1266"/>
                      <a:pt x="1" y="1825"/>
                    </a:cubicBezTo>
                    <a:lnTo>
                      <a:pt x="64" y="1854"/>
                    </a:lnTo>
                    <a:cubicBezTo>
                      <a:pt x="383" y="1295"/>
                      <a:pt x="383" y="587"/>
                      <a:pt x="12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3" name="Google Shape;2563;g34fee0a54b2_8_176"/>
              <p:cNvSpPr/>
              <p:nvPr/>
            </p:nvSpPr>
            <p:spPr>
              <a:xfrm>
                <a:off x="419141" y="4170864"/>
                <a:ext cx="64916" cy="187804"/>
              </a:xfrm>
              <a:custGeom>
                <a:avLst/>
                <a:gdLst/>
                <a:ahLst/>
                <a:cxnLst/>
                <a:rect l="l" t="t" r="r" b="b"/>
                <a:pathLst>
                  <a:path w="617" h="1785" extrusionOk="0">
                    <a:moveTo>
                      <a:pt x="331" y="1"/>
                    </a:moveTo>
                    <a:cubicBezTo>
                      <a:pt x="291" y="1"/>
                      <a:pt x="254" y="24"/>
                      <a:pt x="234" y="44"/>
                    </a:cubicBezTo>
                    <a:cubicBezTo>
                      <a:pt x="149" y="101"/>
                      <a:pt x="114" y="193"/>
                      <a:pt x="86" y="249"/>
                    </a:cubicBezTo>
                    <a:cubicBezTo>
                      <a:pt x="86" y="334"/>
                      <a:pt x="114" y="426"/>
                      <a:pt x="114" y="483"/>
                    </a:cubicBezTo>
                    <a:cubicBezTo>
                      <a:pt x="114" y="546"/>
                      <a:pt x="149" y="575"/>
                      <a:pt x="149" y="631"/>
                    </a:cubicBezTo>
                    <a:cubicBezTo>
                      <a:pt x="149" y="723"/>
                      <a:pt x="114" y="836"/>
                      <a:pt x="29" y="865"/>
                    </a:cubicBezTo>
                    <a:lnTo>
                      <a:pt x="1" y="865"/>
                    </a:lnTo>
                    <a:lnTo>
                      <a:pt x="29" y="957"/>
                    </a:lnTo>
                    <a:lnTo>
                      <a:pt x="86" y="957"/>
                    </a:lnTo>
                    <a:cubicBezTo>
                      <a:pt x="114" y="985"/>
                      <a:pt x="114" y="985"/>
                      <a:pt x="149" y="1013"/>
                    </a:cubicBezTo>
                    <a:lnTo>
                      <a:pt x="149" y="1190"/>
                    </a:lnTo>
                    <a:lnTo>
                      <a:pt x="114" y="1218"/>
                    </a:lnTo>
                    <a:cubicBezTo>
                      <a:pt x="114" y="1395"/>
                      <a:pt x="149" y="1516"/>
                      <a:pt x="206" y="1636"/>
                    </a:cubicBezTo>
                    <a:cubicBezTo>
                      <a:pt x="263" y="1721"/>
                      <a:pt x="383" y="1784"/>
                      <a:pt x="468" y="1784"/>
                    </a:cubicBezTo>
                    <a:cubicBezTo>
                      <a:pt x="531" y="1784"/>
                      <a:pt x="560" y="1749"/>
                      <a:pt x="616" y="1721"/>
                    </a:cubicBezTo>
                    <a:lnTo>
                      <a:pt x="560" y="1664"/>
                    </a:lnTo>
                    <a:cubicBezTo>
                      <a:pt x="534" y="1680"/>
                      <a:pt x="505" y="1687"/>
                      <a:pt x="475" y="1687"/>
                    </a:cubicBezTo>
                    <a:cubicBezTo>
                      <a:pt x="396" y="1687"/>
                      <a:pt x="309" y="1639"/>
                      <a:pt x="263" y="1572"/>
                    </a:cubicBezTo>
                    <a:cubicBezTo>
                      <a:pt x="206" y="1487"/>
                      <a:pt x="206" y="1367"/>
                      <a:pt x="206" y="1218"/>
                    </a:cubicBezTo>
                    <a:lnTo>
                      <a:pt x="234" y="1190"/>
                    </a:lnTo>
                    <a:cubicBezTo>
                      <a:pt x="234" y="1134"/>
                      <a:pt x="234" y="1077"/>
                      <a:pt x="206" y="985"/>
                    </a:cubicBezTo>
                    <a:cubicBezTo>
                      <a:pt x="206" y="957"/>
                      <a:pt x="178" y="928"/>
                      <a:pt x="149" y="900"/>
                    </a:cubicBezTo>
                    <a:cubicBezTo>
                      <a:pt x="206" y="836"/>
                      <a:pt x="234" y="723"/>
                      <a:pt x="234" y="631"/>
                    </a:cubicBezTo>
                    <a:cubicBezTo>
                      <a:pt x="234" y="575"/>
                      <a:pt x="206" y="511"/>
                      <a:pt x="206" y="483"/>
                    </a:cubicBezTo>
                    <a:cubicBezTo>
                      <a:pt x="206" y="398"/>
                      <a:pt x="178" y="334"/>
                      <a:pt x="178" y="278"/>
                    </a:cubicBezTo>
                    <a:cubicBezTo>
                      <a:pt x="206" y="221"/>
                      <a:pt x="234" y="157"/>
                      <a:pt x="263" y="101"/>
                    </a:cubicBezTo>
                    <a:lnTo>
                      <a:pt x="355" y="101"/>
                    </a:lnTo>
                    <a:lnTo>
                      <a:pt x="383" y="16"/>
                    </a:lnTo>
                    <a:cubicBezTo>
                      <a:pt x="366" y="5"/>
                      <a:pt x="348" y="1"/>
                      <a:pt x="33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4" name="Google Shape;2564;g34fee0a54b2_8_176"/>
              <p:cNvSpPr/>
              <p:nvPr/>
            </p:nvSpPr>
            <p:spPr>
              <a:xfrm>
                <a:off x="350751" y="4178439"/>
                <a:ext cx="31353" cy="167604"/>
              </a:xfrm>
              <a:custGeom>
                <a:avLst/>
                <a:gdLst/>
                <a:ahLst/>
                <a:cxnLst/>
                <a:rect l="l" t="t" r="r" b="b"/>
                <a:pathLst>
                  <a:path w="298" h="1593" extrusionOk="0">
                    <a:moveTo>
                      <a:pt x="205" y="0"/>
                    </a:moveTo>
                    <a:cubicBezTo>
                      <a:pt x="0" y="503"/>
                      <a:pt x="0" y="1090"/>
                      <a:pt x="205" y="1592"/>
                    </a:cubicBezTo>
                    <a:lnTo>
                      <a:pt x="297" y="1564"/>
                    </a:lnTo>
                    <a:cubicBezTo>
                      <a:pt x="92" y="1090"/>
                      <a:pt x="92" y="531"/>
                      <a:pt x="297" y="29"/>
                    </a:cubicBezTo>
                    <a:lnTo>
                      <a:pt x="20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5" name="Google Shape;2565;g34fee0a54b2_8_176"/>
              <p:cNvSpPr/>
              <p:nvPr/>
            </p:nvSpPr>
            <p:spPr>
              <a:xfrm>
                <a:off x="300879" y="4175493"/>
                <a:ext cx="41033" cy="195064"/>
              </a:xfrm>
              <a:custGeom>
                <a:avLst/>
                <a:gdLst/>
                <a:ahLst/>
                <a:cxnLst/>
                <a:rect l="l" t="t" r="r" b="b"/>
                <a:pathLst>
                  <a:path w="390" h="1854" extrusionOk="0">
                    <a:moveTo>
                      <a:pt x="269" y="0"/>
                    </a:moveTo>
                    <a:lnTo>
                      <a:pt x="269" y="0"/>
                    </a:lnTo>
                    <a:cubicBezTo>
                      <a:pt x="0" y="587"/>
                      <a:pt x="0" y="1295"/>
                      <a:pt x="325" y="1854"/>
                    </a:cubicBezTo>
                    <a:lnTo>
                      <a:pt x="389" y="1825"/>
                    </a:lnTo>
                    <a:cubicBezTo>
                      <a:pt x="120" y="1266"/>
                      <a:pt x="92" y="587"/>
                      <a:pt x="354" y="28"/>
                    </a:cubicBezTo>
                    <a:lnTo>
                      <a:pt x="26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566" name="Google Shape;2566;g34fee0a54b2_8_176"/>
          <p:cNvSpPr txBox="1">
            <a:spLocks noGrp="1"/>
          </p:cNvSpPr>
          <p:nvPr>
            <p:ph type="subTitle" idx="2"/>
          </p:nvPr>
        </p:nvSpPr>
        <p:spPr>
          <a:xfrm>
            <a:off x="1316075" y="1594200"/>
            <a:ext cx="5770200" cy="19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Използва се само по време на разработка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Не се включва в продукционата версия на приложението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Безопасен e – не влияе на изгледа или поведението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Открива проблеми в кода още преди да стигне до потребителите	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Действа като обвивка около компоненти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Активира допълнителни проверки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1" name="Google Shape;2571;g34fee0a54b2_8_14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Синтаксис </a:t>
            </a:r>
            <a:endParaRPr/>
          </a:p>
        </p:txBody>
      </p:sp>
      <p:sp>
        <p:nvSpPr>
          <p:cNvPr id="2572" name="Google Shape;2572;g34fee0a54b2_8_149"/>
          <p:cNvSpPr/>
          <p:nvPr/>
        </p:nvSpPr>
        <p:spPr>
          <a:xfrm>
            <a:off x="568625" y="3744675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73" name="Google Shape;2573;g34fee0a54b2_8_149"/>
          <p:cNvGrpSpPr/>
          <p:nvPr/>
        </p:nvGrpSpPr>
        <p:grpSpPr>
          <a:xfrm>
            <a:off x="1127873" y="4474921"/>
            <a:ext cx="1184014" cy="258193"/>
            <a:chOff x="3734761" y="858758"/>
            <a:chExt cx="1184014" cy="258193"/>
          </a:xfrm>
        </p:grpSpPr>
        <p:grpSp>
          <p:nvGrpSpPr>
            <p:cNvPr id="2574" name="Google Shape;2574;g34fee0a54b2_8_149"/>
            <p:cNvGrpSpPr/>
            <p:nvPr/>
          </p:nvGrpSpPr>
          <p:grpSpPr>
            <a:xfrm>
              <a:off x="3734761" y="858758"/>
              <a:ext cx="1184014" cy="258193"/>
              <a:chOff x="4002795" y="1877329"/>
              <a:chExt cx="345546" cy="75352"/>
            </a:xfrm>
          </p:grpSpPr>
          <p:sp>
            <p:nvSpPr>
              <p:cNvPr id="2575" name="Google Shape;2575;g34fee0a54b2_8_149"/>
              <p:cNvSpPr/>
              <p:nvPr/>
            </p:nvSpPr>
            <p:spPr>
              <a:xfrm>
                <a:off x="4002795" y="1877329"/>
                <a:ext cx="345546" cy="75352"/>
              </a:xfrm>
              <a:custGeom>
                <a:avLst/>
                <a:gdLst/>
                <a:ahLst/>
                <a:cxnLst/>
                <a:rect l="l" t="t" r="r" b="b"/>
                <a:pathLst>
                  <a:path w="9997" h="2180" extrusionOk="0">
                    <a:moveTo>
                      <a:pt x="0" y="0"/>
                    </a:moveTo>
                    <a:lnTo>
                      <a:pt x="0" y="2179"/>
                    </a:lnTo>
                    <a:lnTo>
                      <a:pt x="9996" y="2179"/>
                    </a:lnTo>
                    <a:lnTo>
                      <a:pt x="999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6" name="Google Shape;2576;g34fee0a54b2_8_149"/>
              <p:cNvSpPr/>
              <p:nvPr/>
            </p:nvSpPr>
            <p:spPr>
              <a:xfrm>
                <a:off x="4270785" y="1897619"/>
                <a:ext cx="21569" cy="34738"/>
              </a:xfrm>
              <a:custGeom>
                <a:avLst/>
                <a:gdLst/>
                <a:ahLst/>
                <a:cxnLst/>
                <a:rect l="l" t="t" r="r" b="b"/>
                <a:pathLst>
                  <a:path w="624" h="1005" extrusionOk="0">
                    <a:moveTo>
                      <a:pt x="559" y="0"/>
                    </a:moveTo>
                    <a:lnTo>
                      <a:pt x="1" y="595"/>
                    </a:lnTo>
                    <a:lnTo>
                      <a:pt x="559" y="1005"/>
                    </a:lnTo>
                    <a:lnTo>
                      <a:pt x="623" y="948"/>
                    </a:lnTo>
                    <a:lnTo>
                      <a:pt x="121" y="595"/>
                    </a:lnTo>
                    <a:lnTo>
                      <a:pt x="623" y="64"/>
                    </a:lnTo>
                    <a:lnTo>
                      <a:pt x="55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7" name="Google Shape;2577;g34fee0a54b2_8_149"/>
              <p:cNvSpPr/>
              <p:nvPr/>
            </p:nvSpPr>
            <p:spPr>
              <a:xfrm>
                <a:off x="4254401" y="1897619"/>
                <a:ext cx="22536" cy="34738"/>
              </a:xfrm>
              <a:custGeom>
                <a:avLst/>
                <a:gdLst/>
                <a:ahLst/>
                <a:cxnLst/>
                <a:rect l="l" t="t" r="r" b="b"/>
                <a:pathLst>
                  <a:path w="652" h="1005" extrusionOk="0">
                    <a:moveTo>
                      <a:pt x="595" y="0"/>
                    </a:moveTo>
                    <a:lnTo>
                      <a:pt x="1" y="595"/>
                    </a:lnTo>
                    <a:lnTo>
                      <a:pt x="595" y="1005"/>
                    </a:lnTo>
                    <a:lnTo>
                      <a:pt x="651" y="948"/>
                    </a:lnTo>
                    <a:lnTo>
                      <a:pt x="149" y="595"/>
                    </a:lnTo>
                    <a:lnTo>
                      <a:pt x="651" y="64"/>
                    </a:lnTo>
                    <a:lnTo>
                      <a:pt x="59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8" name="Google Shape;2578;g34fee0a54b2_8_149"/>
              <p:cNvSpPr/>
              <p:nvPr/>
            </p:nvSpPr>
            <p:spPr>
              <a:xfrm>
                <a:off x="4055854" y="1885970"/>
                <a:ext cx="19356" cy="57654"/>
              </a:xfrm>
              <a:custGeom>
                <a:avLst/>
                <a:gdLst/>
                <a:ahLst/>
                <a:cxnLst/>
                <a:rect l="l" t="t" r="r" b="b"/>
                <a:pathLst>
                  <a:path w="560" h="1668" extrusionOk="0">
                    <a:moveTo>
                      <a:pt x="305" y="0"/>
                    </a:moveTo>
                    <a:cubicBezTo>
                      <a:pt x="264" y="0"/>
                      <a:pt x="226" y="22"/>
                      <a:pt x="205" y="47"/>
                    </a:cubicBezTo>
                    <a:cubicBezTo>
                      <a:pt x="149" y="76"/>
                      <a:pt x="85" y="160"/>
                      <a:pt x="85" y="252"/>
                    </a:cubicBezTo>
                    <a:cubicBezTo>
                      <a:pt x="57" y="309"/>
                      <a:pt x="85" y="401"/>
                      <a:pt x="85" y="458"/>
                    </a:cubicBezTo>
                    <a:cubicBezTo>
                      <a:pt x="120" y="514"/>
                      <a:pt x="120" y="542"/>
                      <a:pt x="120" y="578"/>
                    </a:cubicBezTo>
                    <a:cubicBezTo>
                      <a:pt x="120" y="691"/>
                      <a:pt x="85" y="783"/>
                      <a:pt x="0" y="811"/>
                    </a:cubicBezTo>
                    <a:lnTo>
                      <a:pt x="28" y="896"/>
                    </a:lnTo>
                    <a:lnTo>
                      <a:pt x="57" y="896"/>
                    </a:lnTo>
                    <a:cubicBezTo>
                      <a:pt x="85" y="932"/>
                      <a:pt x="120" y="932"/>
                      <a:pt x="120" y="960"/>
                    </a:cubicBezTo>
                    <a:lnTo>
                      <a:pt x="120" y="1108"/>
                    </a:lnTo>
                    <a:lnTo>
                      <a:pt x="120" y="1137"/>
                    </a:lnTo>
                    <a:cubicBezTo>
                      <a:pt x="85" y="1314"/>
                      <a:pt x="120" y="1427"/>
                      <a:pt x="177" y="1519"/>
                    </a:cubicBezTo>
                    <a:cubicBezTo>
                      <a:pt x="234" y="1604"/>
                      <a:pt x="326" y="1667"/>
                      <a:pt x="439" y="1667"/>
                    </a:cubicBezTo>
                    <a:cubicBezTo>
                      <a:pt x="474" y="1667"/>
                      <a:pt x="531" y="1667"/>
                      <a:pt x="559" y="1639"/>
                    </a:cubicBezTo>
                    <a:lnTo>
                      <a:pt x="531" y="1547"/>
                    </a:lnTo>
                    <a:cubicBezTo>
                      <a:pt x="498" y="1567"/>
                      <a:pt x="459" y="1576"/>
                      <a:pt x="421" y="1576"/>
                    </a:cubicBezTo>
                    <a:cubicBezTo>
                      <a:pt x="352" y="1576"/>
                      <a:pt x="285" y="1545"/>
                      <a:pt x="262" y="1490"/>
                    </a:cubicBezTo>
                    <a:cubicBezTo>
                      <a:pt x="205" y="1398"/>
                      <a:pt x="177" y="1285"/>
                      <a:pt x="205" y="1137"/>
                    </a:cubicBezTo>
                    <a:lnTo>
                      <a:pt x="205" y="932"/>
                    </a:lnTo>
                    <a:cubicBezTo>
                      <a:pt x="177" y="896"/>
                      <a:pt x="149" y="868"/>
                      <a:pt x="120" y="840"/>
                    </a:cubicBezTo>
                    <a:cubicBezTo>
                      <a:pt x="177" y="783"/>
                      <a:pt x="205" y="663"/>
                      <a:pt x="205" y="578"/>
                    </a:cubicBezTo>
                    <a:cubicBezTo>
                      <a:pt x="205" y="542"/>
                      <a:pt x="205" y="486"/>
                      <a:pt x="177" y="458"/>
                    </a:cubicBezTo>
                    <a:cubicBezTo>
                      <a:pt x="177" y="366"/>
                      <a:pt x="149" y="309"/>
                      <a:pt x="177" y="252"/>
                    </a:cubicBezTo>
                    <a:cubicBezTo>
                      <a:pt x="177" y="189"/>
                      <a:pt x="205" y="132"/>
                      <a:pt x="262" y="104"/>
                    </a:cubicBezTo>
                    <a:cubicBezTo>
                      <a:pt x="262" y="90"/>
                      <a:pt x="271" y="83"/>
                      <a:pt x="283" y="83"/>
                    </a:cubicBezTo>
                    <a:cubicBezTo>
                      <a:pt x="296" y="83"/>
                      <a:pt x="311" y="90"/>
                      <a:pt x="326" y="104"/>
                    </a:cubicBezTo>
                    <a:lnTo>
                      <a:pt x="354" y="12"/>
                    </a:lnTo>
                    <a:cubicBezTo>
                      <a:pt x="338" y="4"/>
                      <a:pt x="321" y="0"/>
                      <a:pt x="30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9" name="Google Shape;2579;g34fee0a54b2_8_149"/>
              <p:cNvSpPr/>
              <p:nvPr/>
            </p:nvSpPr>
            <p:spPr>
              <a:xfrm>
                <a:off x="4034319" y="1888563"/>
                <a:ext cx="9333" cy="51882"/>
              </a:xfrm>
              <a:custGeom>
                <a:avLst/>
                <a:gdLst/>
                <a:ahLst/>
                <a:cxnLst/>
                <a:rect l="l" t="t" r="r" b="b"/>
                <a:pathLst>
                  <a:path w="270" h="1501" extrusionOk="0">
                    <a:moveTo>
                      <a:pt x="213" y="1"/>
                    </a:moveTo>
                    <a:cubicBezTo>
                      <a:pt x="1" y="467"/>
                      <a:pt x="1" y="1033"/>
                      <a:pt x="177" y="1500"/>
                    </a:cubicBezTo>
                    <a:lnTo>
                      <a:pt x="269" y="1472"/>
                    </a:lnTo>
                    <a:cubicBezTo>
                      <a:pt x="93" y="1033"/>
                      <a:pt x="93" y="503"/>
                      <a:pt x="269" y="29"/>
                    </a:cubicBezTo>
                    <a:lnTo>
                      <a:pt x="21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0" name="Google Shape;2580;g34fee0a54b2_8_149"/>
              <p:cNvSpPr/>
              <p:nvPr/>
            </p:nvSpPr>
            <p:spPr>
              <a:xfrm>
                <a:off x="4303311" y="1885970"/>
                <a:ext cx="19598" cy="57654"/>
              </a:xfrm>
              <a:custGeom>
                <a:avLst/>
                <a:gdLst/>
                <a:ahLst/>
                <a:cxnLst/>
                <a:rect l="l" t="t" r="r" b="b"/>
                <a:pathLst>
                  <a:path w="567" h="1668" extrusionOk="0">
                    <a:moveTo>
                      <a:pt x="256" y="0"/>
                    </a:moveTo>
                    <a:cubicBezTo>
                      <a:pt x="243" y="0"/>
                      <a:pt x="229" y="4"/>
                      <a:pt x="213" y="12"/>
                    </a:cubicBezTo>
                    <a:lnTo>
                      <a:pt x="241" y="104"/>
                    </a:lnTo>
                    <a:cubicBezTo>
                      <a:pt x="255" y="90"/>
                      <a:pt x="262" y="83"/>
                      <a:pt x="269" y="83"/>
                    </a:cubicBezTo>
                    <a:cubicBezTo>
                      <a:pt x="276" y="83"/>
                      <a:pt x="283" y="90"/>
                      <a:pt x="298" y="104"/>
                    </a:cubicBezTo>
                    <a:cubicBezTo>
                      <a:pt x="354" y="132"/>
                      <a:pt x="390" y="189"/>
                      <a:pt x="390" y="252"/>
                    </a:cubicBezTo>
                    <a:lnTo>
                      <a:pt x="390" y="458"/>
                    </a:lnTo>
                    <a:cubicBezTo>
                      <a:pt x="354" y="486"/>
                      <a:pt x="354" y="542"/>
                      <a:pt x="354" y="578"/>
                    </a:cubicBezTo>
                    <a:cubicBezTo>
                      <a:pt x="354" y="663"/>
                      <a:pt x="390" y="783"/>
                      <a:pt x="446" y="840"/>
                    </a:cubicBezTo>
                    <a:cubicBezTo>
                      <a:pt x="390" y="868"/>
                      <a:pt x="390" y="896"/>
                      <a:pt x="354" y="932"/>
                    </a:cubicBezTo>
                    <a:cubicBezTo>
                      <a:pt x="326" y="988"/>
                      <a:pt x="354" y="1073"/>
                      <a:pt x="354" y="1137"/>
                    </a:cubicBezTo>
                    <a:cubicBezTo>
                      <a:pt x="390" y="1285"/>
                      <a:pt x="354" y="1398"/>
                      <a:pt x="298" y="1490"/>
                    </a:cubicBezTo>
                    <a:cubicBezTo>
                      <a:pt x="261" y="1545"/>
                      <a:pt x="198" y="1576"/>
                      <a:pt x="135" y="1576"/>
                    </a:cubicBezTo>
                    <a:cubicBezTo>
                      <a:pt x="100" y="1576"/>
                      <a:pt x="66" y="1567"/>
                      <a:pt x="36" y="1547"/>
                    </a:cubicBezTo>
                    <a:lnTo>
                      <a:pt x="0" y="1639"/>
                    </a:lnTo>
                    <a:cubicBezTo>
                      <a:pt x="36" y="1667"/>
                      <a:pt x="92" y="1667"/>
                      <a:pt x="121" y="1667"/>
                    </a:cubicBezTo>
                    <a:cubicBezTo>
                      <a:pt x="213" y="1667"/>
                      <a:pt x="326" y="1604"/>
                      <a:pt x="390" y="1519"/>
                    </a:cubicBezTo>
                    <a:cubicBezTo>
                      <a:pt x="446" y="1427"/>
                      <a:pt x="474" y="1314"/>
                      <a:pt x="446" y="1137"/>
                    </a:cubicBezTo>
                    <a:lnTo>
                      <a:pt x="446" y="1108"/>
                    </a:lnTo>
                    <a:lnTo>
                      <a:pt x="446" y="960"/>
                    </a:lnTo>
                    <a:cubicBezTo>
                      <a:pt x="446" y="932"/>
                      <a:pt x="474" y="932"/>
                      <a:pt x="503" y="896"/>
                    </a:cubicBezTo>
                    <a:lnTo>
                      <a:pt x="531" y="896"/>
                    </a:lnTo>
                    <a:lnTo>
                      <a:pt x="566" y="811"/>
                    </a:lnTo>
                    <a:lnTo>
                      <a:pt x="531" y="811"/>
                    </a:lnTo>
                    <a:cubicBezTo>
                      <a:pt x="474" y="783"/>
                      <a:pt x="446" y="691"/>
                      <a:pt x="446" y="578"/>
                    </a:cubicBezTo>
                    <a:cubicBezTo>
                      <a:pt x="446" y="542"/>
                      <a:pt x="446" y="514"/>
                      <a:pt x="474" y="458"/>
                    </a:cubicBezTo>
                    <a:lnTo>
                      <a:pt x="474" y="252"/>
                    </a:lnTo>
                    <a:cubicBezTo>
                      <a:pt x="474" y="160"/>
                      <a:pt x="418" y="76"/>
                      <a:pt x="354" y="47"/>
                    </a:cubicBezTo>
                    <a:cubicBezTo>
                      <a:pt x="314" y="22"/>
                      <a:pt x="288" y="0"/>
                      <a:pt x="2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81" name="Google Shape;2581;g34fee0a54b2_8_149"/>
            <p:cNvGrpSpPr/>
            <p:nvPr/>
          </p:nvGrpSpPr>
          <p:grpSpPr>
            <a:xfrm>
              <a:off x="3990034" y="875467"/>
              <a:ext cx="568881" cy="224794"/>
              <a:chOff x="300879" y="4170864"/>
              <a:chExt cx="505357" cy="199693"/>
            </a:xfrm>
          </p:grpSpPr>
          <p:sp>
            <p:nvSpPr>
              <p:cNvPr id="2582" name="Google Shape;2582;g34fee0a54b2_8_149"/>
              <p:cNvSpPr/>
              <p:nvPr/>
            </p:nvSpPr>
            <p:spPr>
              <a:xfrm>
                <a:off x="518149" y="4197063"/>
                <a:ext cx="71544" cy="111736"/>
              </a:xfrm>
              <a:custGeom>
                <a:avLst/>
                <a:gdLst/>
                <a:ahLst/>
                <a:cxnLst/>
                <a:rect l="l" t="t" r="r" b="b"/>
                <a:pathLst>
                  <a:path w="680" h="1062" extrusionOk="0">
                    <a:moveTo>
                      <a:pt x="57" y="0"/>
                    </a:moveTo>
                    <a:lnTo>
                      <a:pt x="1" y="57"/>
                    </a:lnTo>
                    <a:lnTo>
                      <a:pt x="531" y="616"/>
                    </a:lnTo>
                    <a:lnTo>
                      <a:pt x="1" y="1005"/>
                    </a:lnTo>
                    <a:lnTo>
                      <a:pt x="57" y="1061"/>
                    </a:lnTo>
                    <a:lnTo>
                      <a:pt x="680" y="651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3" name="Google Shape;2583;g34fee0a54b2_8_149"/>
              <p:cNvSpPr/>
              <p:nvPr/>
            </p:nvSpPr>
            <p:spPr>
              <a:xfrm>
                <a:off x="568021" y="4197063"/>
                <a:ext cx="71544" cy="111736"/>
              </a:xfrm>
              <a:custGeom>
                <a:avLst/>
                <a:gdLst/>
                <a:ahLst/>
                <a:cxnLst/>
                <a:rect l="l" t="t" r="r" b="b"/>
                <a:pathLst>
                  <a:path w="680" h="1062" extrusionOk="0">
                    <a:moveTo>
                      <a:pt x="57" y="0"/>
                    </a:moveTo>
                    <a:lnTo>
                      <a:pt x="1" y="57"/>
                    </a:lnTo>
                    <a:lnTo>
                      <a:pt x="531" y="616"/>
                    </a:lnTo>
                    <a:lnTo>
                      <a:pt x="1" y="1005"/>
                    </a:lnTo>
                    <a:lnTo>
                      <a:pt x="57" y="1061"/>
                    </a:lnTo>
                    <a:lnTo>
                      <a:pt x="680" y="651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4" name="Google Shape;2584;g34fee0a54b2_8_149"/>
              <p:cNvSpPr/>
              <p:nvPr/>
            </p:nvSpPr>
            <p:spPr>
              <a:xfrm>
                <a:off x="623794" y="4170864"/>
                <a:ext cx="64811" cy="187804"/>
              </a:xfrm>
              <a:custGeom>
                <a:avLst/>
                <a:gdLst/>
                <a:ahLst/>
                <a:cxnLst/>
                <a:rect l="l" t="t" r="r" b="b"/>
                <a:pathLst>
                  <a:path w="616" h="1785" extrusionOk="0">
                    <a:moveTo>
                      <a:pt x="286" y="1"/>
                    </a:moveTo>
                    <a:cubicBezTo>
                      <a:pt x="268" y="1"/>
                      <a:pt x="251" y="5"/>
                      <a:pt x="234" y="16"/>
                    </a:cubicBezTo>
                    <a:lnTo>
                      <a:pt x="262" y="101"/>
                    </a:lnTo>
                    <a:lnTo>
                      <a:pt x="354" y="101"/>
                    </a:lnTo>
                    <a:cubicBezTo>
                      <a:pt x="383" y="157"/>
                      <a:pt x="411" y="221"/>
                      <a:pt x="439" y="278"/>
                    </a:cubicBezTo>
                    <a:cubicBezTo>
                      <a:pt x="439" y="334"/>
                      <a:pt x="411" y="398"/>
                      <a:pt x="411" y="483"/>
                    </a:cubicBezTo>
                    <a:cubicBezTo>
                      <a:pt x="411" y="511"/>
                      <a:pt x="383" y="575"/>
                      <a:pt x="383" y="631"/>
                    </a:cubicBezTo>
                    <a:cubicBezTo>
                      <a:pt x="383" y="723"/>
                      <a:pt x="411" y="836"/>
                      <a:pt x="467" y="900"/>
                    </a:cubicBezTo>
                    <a:cubicBezTo>
                      <a:pt x="439" y="928"/>
                      <a:pt x="411" y="957"/>
                      <a:pt x="411" y="985"/>
                    </a:cubicBezTo>
                    <a:cubicBezTo>
                      <a:pt x="383" y="1077"/>
                      <a:pt x="383" y="1134"/>
                      <a:pt x="383" y="1190"/>
                    </a:cubicBezTo>
                    <a:lnTo>
                      <a:pt x="411" y="1218"/>
                    </a:lnTo>
                    <a:cubicBezTo>
                      <a:pt x="411" y="1367"/>
                      <a:pt x="411" y="1487"/>
                      <a:pt x="354" y="1572"/>
                    </a:cubicBezTo>
                    <a:cubicBezTo>
                      <a:pt x="308" y="1639"/>
                      <a:pt x="218" y="1687"/>
                      <a:pt x="139" y="1687"/>
                    </a:cubicBezTo>
                    <a:cubicBezTo>
                      <a:pt x="109" y="1687"/>
                      <a:pt x="81" y="1680"/>
                      <a:pt x="57" y="1664"/>
                    </a:cubicBezTo>
                    <a:lnTo>
                      <a:pt x="1" y="1721"/>
                    </a:lnTo>
                    <a:cubicBezTo>
                      <a:pt x="57" y="1749"/>
                      <a:pt x="85" y="1784"/>
                      <a:pt x="142" y="1784"/>
                    </a:cubicBezTo>
                    <a:cubicBezTo>
                      <a:pt x="234" y="1784"/>
                      <a:pt x="354" y="1721"/>
                      <a:pt x="411" y="1636"/>
                    </a:cubicBezTo>
                    <a:cubicBezTo>
                      <a:pt x="467" y="1516"/>
                      <a:pt x="496" y="1395"/>
                      <a:pt x="467" y="1218"/>
                    </a:cubicBezTo>
                    <a:lnTo>
                      <a:pt x="467" y="1190"/>
                    </a:lnTo>
                    <a:lnTo>
                      <a:pt x="467" y="1013"/>
                    </a:lnTo>
                    <a:cubicBezTo>
                      <a:pt x="496" y="985"/>
                      <a:pt x="496" y="985"/>
                      <a:pt x="531" y="957"/>
                    </a:cubicBezTo>
                    <a:lnTo>
                      <a:pt x="588" y="957"/>
                    </a:lnTo>
                    <a:lnTo>
                      <a:pt x="616" y="865"/>
                    </a:lnTo>
                    <a:lnTo>
                      <a:pt x="588" y="865"/>
                    </a:lnTo>
                    <a:cubicBezTo>
                      <a:pt x="496" y="836"/>
                      <a:pt x="467" y="723"/>
                      <a:pt x="467" y="631"/>
                    </a:cubicBezTo>
                    <a:cubicBezTo>
                      <a:pt x="467" y="575"/>
                      <a:pt x="496" y="546"/>
                      <a:pt x="496" y="483"/>
                    </a:cubicBezTo>
                    <a:cubicBezTo>
                      <a:pt x="496" y="426"/>
                      <a:pt x="531" y="334"/>
                      <a:pt x="531" y="249"/>
                    </a:cubicBezTo>
                    <a:cubicBezTo>
                      <a:pt x="496" y="193"/>
                      <a:pt x="467" y="101"/>
                      <a:pt x="383" y="44"/>
                    </a:cubicBezTo>
                    <a:cubicBezTo>
                      <a:pt x="363" y="24"/>
                      <a:pt x="326" y="1"/>
                      <a:pt x="28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5" name="Google Shape;2585;g34fee0a54b2_8_149"/>
              <p:cNvSpPr/>
              <p:nvPr/>
            </p:nvSpPr>
            <p:spPr>
              <a:xfrm>
                <a:off x="725748" y="4178439"/>
                <a:ext cx="31353" cy="167604"/>
              </a:xfrm>
              <a:custGeom>
                <a:avLst/>
                <a:gdLst/>
                <a:ahLst/>
                <a:cxnLst/>
                <a:rect l="l" t="t" r="r" b="b"/>
                <a:pathLst>
                  <a:path w="298" h="1593" extrusionOk="0">
                    <a:moveTo>
                      <a:pt x="93" y="0"/>
                    </a:moveTo>
                    <a:lnTo>
                      <a:pt x="1" y="29"/>
                    </a:lnTo>
                    <a:cubicBezTo>
                      <a:pt x="206" y="531"/>
                      <a:pt x="206" y="1090"/>
                      <a:pt x="1" y="1564"/>
                    </a:cubicBezTo>
                    <a:lnTo>
                      <a:pt x="93" y="1592"/>
                    </a:lnTo>
                    <a:cubicBezTo>
                      <a:pt x="298" y="1090"/>
                      <a:pt x="298" y="503"/>
                      <a:pt x="9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6" name="Google Shape;2586;g34fee0a54b2_8_149"/>
              <p:cNvSpPr/>
              <p:nvPr/>
            </p:nvSpPr>
            <p:spPr>
              <a:xfrm>
                <a:off x="765940" y="4175493"/>
                <a:ext cx="40296" cy="195064"/>
              </a:xfrm>
              <a:custGeom>
                <a:avLst/>
                <a:gdLst/>
                <a:ahLst/>
                <a:cxnLst/>
                <a:rect l="l" t="t" r="r" b="b"/>
                <a:pathLst>
                  <a:path w="383" h="1854" extrusionOk="0">
                    <a:moveTo>
                      <a:pt x="121" y="0"/>
                    </a:moveTo>
                    <a:lnTo>
                      <a:pt x="29" y="28"/>
                    </a:lnTo>
                    <a:cubicBezTo>
                      <a:pt x="298" y="587"/>
                      <a:pt x="270" y="1266"/>
                      <a:pt x="1" y="1825"/>
                    </a:cubicBezTo>
                    <a:lnTo>
                      <a:pt x="64" y="1854"/>
                    </a:lnTo>
                    <a:cubicBezTo>
                      <a:pt x="383" y="1295"/>
                      <a:pt x="383" y="587"/>
                      <a:pt x="12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7" name="Google Shape;2587;g34fee0a54b2_8_149"/>
              <p:cNvSpPr/>
              <p:nvPr/>
            </p:nvSpPr>
            <p:spPr>
              <a:xfrm>
                <a:off x="419141" y="4170864"/>
                <a:ext cx="64916" cy="187804"/>
              </a:xfrm>
              <a:custGeom>
                <a:avLst/>
                <a:gdLst/>
                <a:ahLst/>
                <a:cxnLst/>
                <a:rect l="l" t="t" r="r" b="b"/>
                <a:pathLst>
                  <a:path w="617" h="1785" extrusionOk="0">
                    <a:moveTo>
                      <a:pt x="331" y="1"/>
                    </a:moveTo>
                    <a:cubicBezTo>
                      <a:pt x="291" y="1"/>
                      <a:pt x="254" y="24"/>
                      <a:pt x="234" y="44"/>
                    </a:cubicBezTo>
                    <a:cubicBezTo>
                      <a:pt x="149" y="101"/>
                      <a:pt x="114" y="193"/>
                      <a:pt x="86" y="249"/>
                    </a:cubicBezTo>
                    <a:cubicBezTo>
                      <a:pt x="86" y="334"/>
                      <a:pt x="114" y="426"/>
                      <a:pt x="114" y="483"/>
                    </a:cubicBezTo>
                    <a:cubicBezTo>
                      <a:pt x="114" y="546"/>
                      <a:pt x="149" y="575"/>
                      <a:pt x="149" y="631"/>
                    </a:cubicBezTo>
                    <a:cubicBezTo>
                      <a:pt x="149" y="723"/>
                      <a:pt x="114" y="836"/>
                      <a:pt x="29" y="865"/>
                    </a:cubicBezTo>
                    <a:lnTo>
                      <a:pt x="1" y="865"/>
                    </a:lnTo>
                    <a:lnTo>
                      <a:pt x="29" y="957"/>
                    </a:lnTo>
                    <a:lnTo>
                      <a:pt x="86" y="957"/>
                    </a:lnTo>
                    <a:cubicBezTo>
                      <a:pt x="114" y="985"/>
                      <a:pt x="114" y="985"/>
                      <a:pt x="149" y="1013"/>
                    </a:cubicBezTo>
                    <a:lnTo>
                      <a:pt x="149" y="1190"/>
                    </a:lnTo>
                    <a:lnTo>
                      <a:pt x="114" y="1218"/>
                    </a:lnTo>
                    <a:cubicBezTo>
                      <a:pt x="114" y="1395"/>
                      <a:pt x="149" y="1516"/>
                      <a:pt x="206" y="1636"/>
                    </a:cubicBezTo>
                    <a:cubicBezTo>
                      <a:pt x="263" y="1721"/>
                      <a:pt x="383" y="1784"/>
                      <a:pt x="468" y="1784"/>
                    </a:cubicBezTo>
                    <a:cubicBezTo>
                      <a:pt x="531" y="1784"/>
                      <a:pt x="560" y="1749"/>
                      <a:pt x="616" y="1721"/>
                    </a:cubicBezTo>
                    <a:lnTo>
                      <a:pt x="560" y="1664"/>
                    </a:lnTo>
                    <a:cubicBezTo>
                      <a:pt x="534" y="1680"/>
                      <a:pt x="505" y="1687"/>
                      <a:pt x="475" y="1687"/>
                    </a:cubicBezTo>
                    <a:cubicBezTo>
                      <a:pt x="396" y="1687"/>
                      <a:pt x="309" y="1639"/>
                      <a:pt x="263" y="1572"/>
                    </a:cubicBezTo>
                    <a:cubicBezTo>
                      <a:pt x="206" y="1487"/>
                      <a:pt x="206" y="1367"/>
                      <a:pt x="206" y="1218"/>
                    </a:cubicBezTo>
                    <a:lnTo>
                      <a:pt x="234" y="1190"/>
                    </a:lnTo>
                    <a:cubicBezTo>
                      <a:pt x="234" y="1134"/>
                      <a:pt x="234" y="1077"/>
                      <a:pt x="206" y="985"/>
                    </a:cubicBezTo>
                    <a:cubicBezTo>
                      <a:pt x="206" y="957"/>
                      <a:pt x="178" y="928"/>
                      <a:pt x="149" y="900"/>
                    </a:cubicBezTo>
                    <a:cubicBezTo>
                      <a:pt x="206" y="836"/>
                      <a:pt x="234" y="723"/>
                      <a:pt x="234" y="631"/>
                    </a:cubicBezTo>
                    <a:cubicBezTo>
                      <a:pt x="234" y="575"/>
                      <a:pt x="206" y="511"/>
                      <a:pt x="206" y="483"/>
                    </a:cubicBezTo>
                    <a:cubicBezTo>
                      <a:pt x="206" y="398"/>
                      <a:pt x="178" y="334"/>
                      <a:pt x="178" y="278"/>
                    </a:cubicBezTo>
                    <a:cubicBezTo>
                      <a:pt x="206" y="221"/>
                      <a:pt x="234" y="157"/>
                      <a:pt x="263" y="101"/>
                    </a:cubicBezTo>
                    <a:lnTo>
                      <a:pt x="355" y="101"/>
                    </a:lnTo>
                    <a:lnTo>
                      <a:pt x="383" y="16"/>
                    </a:lnTo>
                    <a:cubicBezTo>
                      <a:pt x="366" y="5"/>
                      <a:pt x="348" y="1"/>
                      <a:pt x="33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8" name="Google Shape;2588;g34fee0a54b2_8_149"/>
              <p:cNvSpPr/>
              <p:nvPr/>
            </p:nvSpPr>
            <p:spPr>
              <a:xfrm>
                <a:off x="350751" y="4178439"/>
                <a:ext cx="31353" cy="167604"/>
              </a:xfrm>
              <a:custGeom>
                <a:avLst/>
                <a:gdLst/>
                <a:ahLst/>
                <a:cxnLst/>
                <a:rect l="l" t="t" r="r" b="b"/>
                <a:pathLst>
                  <a:path w="298" h="1593" extrusionOk="0">
                    <a:moveTo>
                      <a:pt x="205" y="0"/>
                    </a:moveTo>
                    <a:cubicBezTo>
                      <a:pt x="0" y="503"/>
                      <a:pt x="0" y="1090"/>
                      <a:pt x="205" y="1592"/>
                    </a:cubicBezTo>
                    <a:lnTo>
                      <a:pt x="297" y="1564"/>
                    </a:lnTo>
                    <a:cubicBezTo>
                      <a:pt x="92" y="1090"/>
                      <a:pt x="92" y="531"/>
                      <a:pt x="297" y="29"/>
                    </a:cubicBezTo>
                    <a:lnTo>
                      <a:pt x="20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9" name="Google Shape;2589;g34fee0a54b2_8_149"/>
              <p:cNvSpPr/>
              <p:nvPr/>
            </p:nvSpPr>
            <p:spPr>
              <a:xfrm>
                <a:off x="300879" y="4175493"/>
                <a:ext cx="41033" cy="195064"/>
              </a:xfrm>
              <a:custGeom>
                <a:avLst/>
                <a:gdLst/>
                <a:ahLst/>
                <a:cxnLst/>
                <a:rect l="l" t="t" r="r" b="b"/>
                <a:pathLst>
                  <a:path w="390" h="1854" extrusionOk="0">
                    <a:moveTo>
                      <a:pt x="269" y="0"/>
                    </a:moveTo>
                    <a:lnTo>
                      <a:pt x="269" y="0"/>
                    </a:lnTo>
                    <a:cubicBezTo>
                      <a:pt x="0" y="587"/>
                      <a:pt x="0" y="1295"/>
                      <a:pt x="325" y="1854"/>
                    </a:cubicBezTo>
                    <a:lnTo>
                      <a:pt x="389" y="1825"/>
                    </a:lnTo>
                    <a:cubicBezTo>
                      <a:pt x="120" y="1266"/>
                      <a:pt x="92" y="587"/>
                      <a:pt x="354" y="28"/>
                    </a:cubicBezTo>
                    <a:lnTo>
                      <a:pt x="26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2590" name="Google Shape;2590;g34fee0a54b2_8_1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0150" y="1728775"/>
            <a:ext cx="4381500" cy="168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1" name="Google Shape;2591;g34fee0a54b2_8_1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1525" y="1341188"/>
            <a:ext cx="2876550" cy="313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6" name="Google Shape;2596;g34fee0a54b2_8_22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Как React.StrictMode помага да открием скрити проблеми</a:t>
            </a:r>
            <a:endParaRPr/>
          </a:p>
        </p:txBody>
      </p:sp>
      <p:sp>
        <p:nvSpPr>
          <p:cNvPr id="2597" name="Google Shape;2597;g34fee0a54b2_8_227"/>
          <p:cNvSpPr/>
          <p:nvPr/>
        </p:nvSpPr>
        <p:spPr>
          <a:xfrm>
            <a:off x="568625" y="3744675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98" name="Google Shape;2598;g34fee0a54b2_8_227"/>
          <p:cNvGrpSpPr/>
          <p:nvPr/>
        </p:nvGrpSpPr>
        <p:grpSpPr>
          <a:xfrm>
            <a:off x="1127873" y="4474921"/>
            <a:ext cx="1184014" cy="258193"/>
            <a:chOff x="3734761" y="858758"/>
            <a:chExt cx="1184014" cy="258193"/>
          </a:xfrm>
        </p:grpSpPr>
        <p:grpSp>
          <p:nvGrpSpPr>
            <p:cNvPr id="2599" name="Google Shape;2599;g34fee0a54b2_8_227"/>
            <p:cNvGrpSpPr/>
            <p:nvPr/>
          </p:nvGrpSpPr>
          <p:grpSpPr>
            <a:xfrm>
              <a:off x="3734761" y="858758"/>
              <a:ext cx="1184014" cy="258193"/>
              <a:chOff x="4002795" y="1877329"/>
              <a:chExt cx="345546" cy="75352"/>
            </a:xfrm>
          </p:grpSpPr>
          <p:sp>
            <p:nvSpPr>
              <p:cNvPr id="2600" name="Google Shape;2600;g34fee0a54b2_8_227"/>
              <p:cNvSpPr/>
              <p:nvPr/>
            </p:nvSpPr>
            <p:spPr>
              <a:xfrm>
                <a:off x="4002795" y="1877329"/>
                <a:ext cx="345546" cy="75352"/>
              </a:xfrm>
              <a:custGeom>
                <a:avLst/>
                <a:gdLst/>
                <a:ahLst/>
                <a:cxnLst/>
                <a:rect l="l" t="t" r="r" b="b"/>
                <a:pathLst>
                  <a:path w="9997" h="2180" extrusionOk="0">
                    <a:moveTo>
                      <a:pt x="0" y="0"/>
                    </a:moveTo>
                    <a:lnTo>
                      <a:pt x="0" y="2179"/>
                    </a:lnTo>
                    <a:lnTo>
                      <a:pt x="9996" y="2179"/>
                    </a:lnTo>
                    <a:lnTo>
                      <a:pt x="999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1" name="Google Shape;2601;g34fee0a54b2_8_227"/>
              <p:cNvSpPr/>
              <p:nvPr/>
            </p:nvSpPr>
            <p:spPr>
              <a:xfrm>
                <a:off x="4270785" y="1897619"/>
                <a:ext cx="21569" cy="34738"/>
              </a:xfrm>
              <a:custGeom>
                <a:avLst/>
                <a:gdLst/>
                <a:ahLst/>
                <a:cxnLst/>
                <a:rect l="l" t="t" r="r" b="b"/>
                <a:pathLst>
                  <a:path w="624" h="1005" extrusionOk="0">
                    <a:moveTo>
                      <a:pt x="559" y="0"/>
                    </a:moveTo>
                    <a:lnTo>
                      <a:pt x="1" y="595"/>
                    </a:lnTo>
                    <a:lnTo>
                      <a:pt x="559" y="1005"/>
                    </a:lnTo>
                    <a:lnTo>
                      <a:pt x="623" y="948"/>
                    </a:lnTo>
                    <a:lnTo>
                      <a:pt x="121" y="595"/>
                    </a:lnTo>
                    <a:lnTo>
                      <a:pt x="623" y="64"/>
                    </a:lnTo>
                    <a:lnTo>
                      <a:pt x="55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2" name="Google Shape;2602;g34fee0a54b2_8_227"/>
              <p:cNvSpPr/>
              <p:nvPr/>
            </p:nvSpPr>
            <p:spPr>
              <a:xfrm>
                <a:off x="4254401" y="1897619"/>
                <a:ext cx="22536" cy="34738"/>
              </a:xfrm>
              <a:custGeom>
                <a:avLst/>
                <a:gdLst/>
                <a:ahLst/>
                <a:cxnLst/>
                <a:rect l="l" t="t" r="r" b="b"/>
                <a:pathLst>
                  <a:path w="652" h="1005" extrusionOk="0">
                    <a:moveTo>
                      <a:pt x="595" y="0"/>
                    </a:moveTo>
                    <a:lnTo>
                      <a:pt x="1" y="595"/>
                    </a:lnTo>
                    <a:lnTo>
                      <a:pt x="595" y="1005"/>
                    </a:lnTo>
                    <a:lnTo>
                      <a:pt x="651" y="948"/>
                    </a:lnTo>
                    <a:lnTo>
                      <a:pt x="149" y="595"/>
                    </a:lnTo>
                    <a:lnTo>
                      <a:pt x="651" y="64"/>
                    </a:lnTo>
                    <a:lnTo>
                      <a:pt x="59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3" name="Google Shape;2603;g34fee0a54b2_8_227"/>
              <p:cNvSpPr/>
              <p:nvPr/>
            </p:nvSpPr>
            <p:spPr>
              <a:xfrm>
                <a:off x="4055854" y="1885970"/>
                <a:ext cx="19356" cy="57654"/>
              </a:xfrm>
              <a:custGeom>
                <a:avLst/>
                <a:gdLst/>
                <a:ahLst/>
                <a:cxnLst/>
                <a:rect l="l" t="t" r="r" b="b"/>
                <a:pathLst>
                  <a:path w="560" h="1668" extrusionOk="0">
                    <a:moveTo>
                      <a:pt x="305" y="0"/>
                    </a:moveTo>
                    <a:cubicBezTo>
                      <a:pt x="264" y="0"/>
                      <a:pt x="226" y="22"/>
                      <a:pt x="205" y="47"/>
                    </a:cubicBezTo>
                    <a:cubicBezTo>
                      <a:pt x="149" y="76"/>
                      <a:pt x="85" y="160"/>
                      <a:pt x="85" y="252"/>
                    </a:cubicBezTo>
                    <a:cubicBezTo>
                      <a:pt x="57" y="309"/>
                      <a:pt x="85" y="401"/>
                      <a:pt x="85" y="458"/>
                    </a:cubicBezTo>
                    <a:cubicBezTo>
                      <a:pt x="120" y="514"/>
                      <a:pt x="120" y="542"/>
                      <a:pt x="120" y="578"/>
                    </a:cubicBezTo>
                    <a:cubicBezTo>
                      <a:pt x="120" y="691"/>
                      <a:pt x="85" y="783"/>
                      <a:pt x="0" y="811"/>
                    </a:cubicBezTo>
                    <a:lnTo>
                      <a:pt x="28" y="896"/>
                    </a:lnTo>
                    <a:lnTo>
                      <a:pt x="57" y="896"/>
                    </a:lnTo>
                    <a:cubicBezTo>
                      <a:pt x="85" y="932"/>
                      <a:pt x="120" y="932"/>
                      <a:pt x="120" y="960"/>
                    </a:cubicBezTo>
                    <a:lnTo>
                      <a:pt x="120" y="1108"/>
                    </a:lnTo>
                    <a:lnTo>
                      <a:pt x="120" y="1137"/>
                    </a:lnTo>
                    <a:cubicBezTo>
                      <a:pt x="85" y="1314"/>
                      <a:pt x="120" y="1427"/>
                      <a:pt x="177" y="1519"/>
                    </a:cubicBezTo>
                    <a:cubicBezTo>
                      <a:pt x="234" y="1604"/>
                      <a:pt x="326" y="1667"/>
                      <a:pt x="439" y="1667"/>
                    </a:cubicBezTo>
                    <a:cubicBezTo>
                      <a:pt x="474" y="1667"/>
                      <a:pt x="531" y="1667"/>
                      <a:pt x="559" y="1639"/>
                    </a:cubicBezTo>
                    <a:lnTo>
                      <a:pt x="531" y="1547"/>
                    </a:lnTo>
                    <a:cubicBezTo>
                      <a:pt x="498" y="1567"/>
                      <a:pt x="459" y="1576"/>
                      <a:pt x="421" y="1576"/>
                    </a:cubicBezTo>
                    <a:cubicBezTo>
                      <a:pt x="352" y="1576"/>
                      <a:pt x="285" y="1545"/>
                      <a:pt x="262" y="1490"/>
                    </a:cubicBezTo>
                    <a:cubicBezTo>
                      <a:pt x="205" y="1398"/>
                      <a:pt x="177" y="1285"/>
                      <a:pt x="205" y="1137"/>
                    </a:cubicBezTo>
                    <a:lnTo>
                      <a:pt x="205" y="932"/>
                    </a:lnTo>
                    <a:cubicBezTo>
                      <a:pt x="177" y="896"/>
                      <a:pt x="149" y="868"/>
                      <a:pt x="120" y="840"/>
                    </a:cubicBezTo>
                    <a:cubicBezTo>
                      <a:pt x="177" y="783"/>
                      <a:pt x="205" y="663"/>
                      <a:pt x="205" y="578"/>
                    </a:cubicBezTo>
                    <a:cubicBezTo>
                      <a:pt x="205" y="542"/>
                      <a:pt x="205" y="486"/>
                      <a:pt x="177" y="458"/>
                    </a:cubicBezTo>
                    <a:cubicBezTo>
                      <a:pt x="177" y="366"/>
                      <a:pt x="149" y="309"/>
                      <a:pt x="177" y="252"/>
                    </a:cubicBezTo>
                    <a:cubicBezTo>
                      <a:pt x="177" y="189"/>
                      <a:pt x="205" y="132"/>
                      <a:pt x="262" y="104"/>
                    </a:cubicBezTo>
                    <a:cubicBezTo>
                      <a:pt x="262" y="90"/>
                      <a:pt x="271" y="83"/>
                      <a:pt x="283" y="83"/>
                    </a:cubicBezTo>
                    <a:cubicBezTo>
                      <a:pt x="296" y="83"/>
                      <a:pt x="311" y="90"/>
                      <a:pt x="326" y="104"/>
                    </a:cubicBezTo>
                    <a:lnTo>
                      <a:pt x="354" y="12"/>
                    </a:lnTo>
                    <a:cubicBezTo>
                      <a:pt x="338" y="4"/>
                      <a:pt x="321" y="0"/>
                      <a:pt x="30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4" name="Google Shape;2604;g34fee0a54b2_8_227"/>
              <p:cNvSpPr/>
              <p:nvPr/>
            </p:nvSpPr>
            <p:spPr>
              <a:xfrm>
                <a:off x="4034319" y="1888563"/>
                <a:ext cx="9333" cy="51882"/>
              </a:xfrm>
              <a:custGeom>
                <a:avLst/>
                <a:gdLst/>
                <a:ahLst/>
                <a:cxnLst/>
                <a:rect l="l" t="t" r="r" b="b"/>
                <a:pathLst>
                  <a:path w="270" h="1501" extrusionOk="0">
                    <a:moveTo>
                      <a:pt x="213" y="1"/>
                    </a:moveTo>
                    <a:cubicBezTo>
                      <a:pt x="1" y="467"/>
                      <a:pt x="1" y="1033"/>
                      <a:pt x="177" y="1500"/>
                    </a:cubicBezTo>
                    <a:lnTo>
                      <a:pt x="269" y="1472"/>
                    </a:lnTo>
                    <a:cubicBezTo>
                      <a:pt x="93" y="1033"/>
                      <a:pt x="93" y="503"/>
                      <a:pt x="269" y="29"/>
                    </a:cubicBezTo>
                    <a:lnTo>
                      <a:pt x="21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5" name="Google Shape;2605;g34fee0a54b2_8_227"/>
              <p:cNvSpPr/>
              <p:nvPr/>
            </p:nvSpPr>
            <p:spPr>
              <a:xfrm>
                <a:off x="4303311" y="1885970"/>
                <a:ext cx="19598" cy="57654"/>
              </a:xfrm>
              <a:custGeom>
                <a:avLst/>
                <a:gdLst/>
                <a:ahLst/>
                <a:cxnLst/>
                <a:rect l="l" t="t" r="r" b="b"/>
                <a:pathLst>
                  <a:path w="567" h="1668" extrusionOk="0">
                    <a:moveTo>
                      <a:pt x="256" y="0"/>
                    </a:moveTo>
                    <a:cubicBezTo>
                      <a:pt x="243" y="0"/>
                      <a:pt x="229" y="4"/>
                      <a:pt x="213" y="12"/>
                    </a:cubicBezTo>
                    <a:lnTo>
                      <a:pt x="241" y="104"/>
                    </a:lnTo>
                    <a:cubicBezTo>
                      <a:pt x="255" y="90"/>
                      <a:pt x="262" y="83"/>
                      <a:pt x="269" y="83"/>
                    </a:cubicBezTo>
                    <a:cubicBezTo>
                      <a:pt x="276" y="83"/>
                      <a:pt x="283" y="90"/>
                      <a:pt x="298" y="104"/>
                    </a:cubicBezTo>
                    <a:cubicBezTo>
                      <a:pt x="354" y="132"/>
                      <a:pt x="390" y="189"/>
                      <a:pt x="390" y="252"/>
                    </a:cubicBezTo>
                    <a:lnTo>
                      <a:pt x="390" y="458"/>
                    </a:lnTo>
                    <a:cubicBezTo>
                      <a:pt x="354" y="486"/>
                      <a:pt x="354" y="542"/>
                      <a:pt x="354" y="578"/>
                    </a:cubicBezTo>
                    <a:cubicBezTo>
                      <a:pt x="354" y="663"/>
                      <a:pt x="390" y="783"/>
                      <a:pt x="446" y="840"/>
                    </a:cubicBezTo>
                    <a:cubicBezTo>
                      <a:pt x="390" y="868"/>
                      <a:pt x="390" y="896"/>
                      <a:pt x="354" y="932"/>
                    </a:cubicBezTo>
                    <a:cubicBezTo>
                      <a:pt x="326" y="988"/>
                      <a:pt x="354" y="1073"/>
                      <a:pt x="354" y="1137"/>
                    </a:cubicBezTo>
                    <a:cubicBezTo>
                      <a:pt x="390" y="1285"/>
                      <a:pt x="354" y="1398"/>
                      <a:pt x="298" y="1490"/>
                    </a:cubicBezTo>
                    <a:cubicBezTo>
                      <a:pt x="261" y="1545"/>
                      <a:pt x="198" y="1576"/>
                      <a:pt x="135" y="1576"/>
                    </a:cubicBezTo>
                    <a:cubicBezTo>
                      <a:pt x="100" y="1576"/>
                      <a:pt x="66" y="1567"/>
                      <a:pt x="36" y="1547"/>
                    </a:cubicBezTo>
                    <a:lnTo>
                      <a:pt x="0" y="1639"/>
                    </a:lnTo>
                    <a:cubicBezTo>
                      <a:pt x="36" y="1667"/>
                      <a:pt x="92" y="1667"/>
                      <a:pt x="121" y="1667"/>
                    </a:cubicBezTo>
                    <a:cubicBezTo>
                      <a:pt x="213" y="1667"/>
                      <a:pt x="326" y="1604"/>
                      <a:pt x="390" y="1519"/>
                    </a:cubicBezTo>
                    <a:cubicBezTo>
                      <a:pt x="446" y="1427"/>
                      <a:pt x="474" y="1314"/>
                      <a:pt x="446" y="1137"/>
                    </a:cubicBezTo>
                    <a:lnTo>
                      <a:pt x="446" y="1108"/>
                    </a:lnTo>
                    <a:lnTo>
                      <a:pt x="446" y="960"/>
                    </a:lnTo>
                    <a:cubicBezTo>
                      <a:pt x="446" y="932"/>
                      <a:pt x="474" y="932"/>
                      <a:pt x="503" y="896"/>
                    </a:cubicBezTo>
                    <a:lnTo>
                      <a:pt x="531" y="896"/>
                    </a:lnTo>
                    <a:lnTo>
                      <a:pt x="566" y="811"/>
                    </a:lnTo>
                    <a:lnTo>
                      <a:pt x="531" y="811"/>
                    </a:lnTo>
                    <a:cubicBezTo>
                      <a:pt x="474" y="783"/>
                      <a:pt x="446" y="691"/>
                      <a:pt x="446" y="578"/>
                    </a:cubicBezTo>
                    <a:cubicBezTo>
                      <a:pt x="446" y="542"/>
                      <a:pt x="446" y="514"/>
                      <a:pt x="474" y="458"/>
                    </a:cubicBezTo>
                    <a:lnTo>
                      <a:pt x="474" y="252"/>
                    </a:lnTo>
                    <a:cubicBezTo>
                      <a:pt x="474" y="160"/>
                      <a:pt x="418" y="76"/>
                      <a:pt x="354" y="47"/>
                    </a:cubicBezTo>
                    <a:cubicBezTo>
                      <a:pt x="314" y="22"/>
                      <a:pt x="288" y="0"/>
                      <a:pt x="2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606" name="Google Shape;2606;g34fee0a54b2_8_227"/>
            <p:cNvGrpSpPr/>
            <p:nvPr/>
          </p:nvGrpSpPr>
          <p:grpSpPr>
            <a:xfrm>
              <a:off x="3990034" y="875467"/>
              <a:ext cx="568881" cy="224794"/>
              <a:chOff x="300879" y="4170864"/>
              <a:chExt cx="505357" cy="199693"/>
            </a:xfrm>
          </p:grpSpPr>
          <p:sp>
            <p:nvSpPr>
              <p:cNvPr id="2607" name="Google Shape;2607;g34fee0a54b2_8_227"/>
              <p:cNvSpPr/>
              <p:nvPr/>
            </p:nvSpPr>
            <p:spPr>
              <a:xfrm>
                <a:off x="518149" y="4197063"/>
                <a:ext cx="71544" cy="111736"/>
              </a:xfrm>
              <a:custGeom>
                <a:avLst/>
                <a:gdLst/>
                <a:ahLst/>
                <a:cxnLst/>
                <a:rect l="l" t="t" r="r" b="b"/>
                <a:pathLst>
                  <a:path w="680" h="1062" extrusionOk="0">
                    <a:moveTo>
                      <a:pt x="57" y="0"/>
                    </a:moveTo>
                    <a:lnTo>
                      <a:pt x="1" y="57"/>
                    </a:lnTo>
                    <a:lnTo>
                      <a:pt x="531" y="616"/>
                    </a:lnTo>
                    <a:lnTo>
                      <a:pt x="1" y="1005"/>
                    </a:lnTo>
                    <a:lnTo>
                      <a:pt x="57" y="1061"/>
                    </a:lnTo>
                    <a:lnTo>
                      <a:pt x="680" y="651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8" name="Google Shape;2608;g34fee0a54b2_8_227"/>
              <p:cNvSpPr/>
              <p:nvPr/>
            </p:nvSpPr>
            <p:spPr>
              <a:xfrm>
                <a:off x="568021" y="4197063"/>
                <a:ext cx="71544" cy="111736"/>
              </a:xfrm>
              <a:custGeom>
                <a:avLst/>
                <a:gdLst/>
                <a:ahLst/>
                <a:cxnLst/>
                <a:rect l="l" t="t" r="r" b="b"/>
                <a:pathLst>
                  <a:path w="680" h="1062" extrusionOk="0">
                    <a:moveTo>
                      <a:pt x="57" y="0"/>
                    </a:moveTo>
                    <a:lnTo>
                      <a:pt x="1" y="57"/>
                    </a:lnTo>
                    <a:lnTo>
                      <a:pt x="531" y="616"/>
                    </a:lnTo>
                    <a:lnTo>
                      <a:pt x="1" y="1005"/>
                    </a:lnTo>
                    <a:lnTo>
                      <a:pt x="57" y="1061"/>
                    </a:lnTo>
                    <a:lnTo>
                      <a:pt x="680" y="651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9" name="Google Shape;2609;g34fee0a54b2_8_227"/>
              <p:cNvSpPr/>
              <p:nvPr/>
            </p:nvSpPr>
            <p:spPr>
              <a:xfrm>
                <a:off x="623794" y="4170864"/>
                <a:ext cx="64811" cy="187804"/>
              </a:xfrm>
              <a:custGeom>
                <a:avLst/>
                <a:gdLst/>
                <a:ahLst/>
                <a:cxnLst/>
                <a:rect l="l" t="t" r="r" b="b"/>
                <a:pathLst>
                  <a:path w="616" h="1785" extrusionOk="0">
                    <a:moveTo>
                      <a:pt x="286" y="1"/>
                    </a:moveTo>
                    <a:cubicBezTo>
                      <a:pt x="268" y="1"/>
                      <a:pt x="251" y="5"/>
                      <a:pt x="234" y="16"/>
                    </a:cubicBezTo>
                    <a:lnTo>
                      <a:pt x="262" y="101"/>
                    </a:lnTo>
                    <a:lnTo>
                      <a:pt x="354" y="101"/>
                    </a:lnTo>
                    <a:cubicBezTo>
                      <a:pt x="383" y="157"/>
                      <a:pt x="411" y="221"/>
                      <a:pt x="439" y="278"/>
                    </a:cubicBezTo>
                    <a:cubicBezTo>
                      <a:pt x="439" y="334"/>
                      <a:pt x="411" y="398"/>
                      <a:pt x="411" y="483"/>
                    </a:cubicBezTo>
                    <a:cubicBezTo>
                      <a:pt x="411" y="511"/>
                      <a:pt x="383" y="575"/>
                      <a:pt x="383" y="631"/>
                    </a:cubicBezTo>
                    <a:cubicBezTo>
                      <a:pt x="383" y="723"/>
                      <a:pt x="411" y="836"/>
                      <a:pt x="467" y="900"/>
                    </a:cubicBezTo>
                    <a:cubicBezTo>
                      <a:pt x="439" y="928"/>
                      <a:pt x="411" y="957"/>
                      <a:pt x="411" y="985"/>
                    </a:cubicBezTo>
                    <a:cubicBezTo>
                      <a:pt x="383" y="1077"/>
                      <a:pt x="383" y="1134"/>
                      <a:pt x="383" y="1190"/>
                    </a:cubicBezTo>
                    <a:lnTo>
                      <a:pt x="411" y="1218"/>
                    </a:lnTo>
                    <a:cubicBezTo>
                      <a:pt x="411" y="1367"/>
                      <a:pt x="411" y="1487"/>
                      <a:pt x="354" y="1572"/>
                    </a:cubicBezTo>
                    <a:cubicBezTo>
                      <a:pt x="308" y="1639"/>
                      <a:pt x="218" y="1687"/>
                      <a:pt x="139" y="1687"/>
                    </a:cubicBezTo>
                    <a:cubicBezTo>
                      <a:pt x="109" y="1687"/>
                      <a:pt x="81" y="1680"/>
                      <a:pt x="57" y="1664"/>
                    </a:cubicBezTo>
                    <a:lnTo>
                      <a:pt x="1" y="1721"/>
                    </a:lnTo>
                    <a:cubicBezTo>
                      <a:pt x="57" y="1749"/>
                      <a:pt x="85" y="1784"/>
                      <a:pt x="142" y="1784"/>
                    </a:cubicBezTo>
                    <a:cubicBezTo>
                      <a:pt x="234" y="1784"/>
                      <a:pt x="354" y="1721"/>
                      <a:pt x="411" y="1636"/>
                    </a:cubicBezTo>
                    <a:cubicBezTo>
                      <a:pt x="467" y="1516"/>
                      <a:pt x="496" y="1395"/>
                      <a:pt x="467" y="1218"/>
                    </a:cubicBezTo>
                    <a:lnTo>
                      <a:pt x="467" y="1190"/>
                    </a:lnTo>
                    <a:lnTo>
                      <a:pt x="467" y="1013"/>
                    </a:lnTo>
                    <a:cubicBezTo>
                      <a:pt x="496" y="985"/>
                      <a:pt x="496" y="985"/>
                      <a:pt x="531" y="957"/>
                    </a:cubicBezTo>
                    <a:lnTo>
                      <a:pt x="588" y="957"/>
                    </a:lnTo>
                    <a:lnTo>
                      <a:pt x="616" y="865"/>
                    </a:lnTo>
                    <a:lnTo>
                      <a:pt x="588" y="865"/>
                    </a:lnTo>
                    <a:cubicBezTo>
                      <a:pt x="496" y="836"/>
                      <a:pt x="467" y="723"/>
                      <a:pt x="467" y="631"/>
                    </a:cubicBezTo>
                    <a:cubicBezTo>
                      <a:pt x="467" y="575"/>
                      <a:pt x="496" y="546"/>
                      <a:pt x="496" y="483"/>
                    </a:cubicBezTo>
                    <a:cubicBezTo>
                      <a:pt x="496" y="426"/>
                      <a:pt x="531" y="334"/>
                      <a:pt x="531" y="249"/>
                    </a:cubicBezTo>
                    <a:cubicBezTo>
                      <a:pt x="496" y="193"/>
                      <a:pt x="467" y="101"/>
                      <a:pt x="383" y="44"/>
                    </a:cubicBezTo>
                    <a:cubicBezTo>
                      <a:pt x="363" y="24"/>
                      <a:pt x="326" y="1"/>
                      <a:pt x="28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0" name="Google Shape;2610;g34fee0a54b2_8_227"/>
              <p:cNvSpPr/>
              <p:nvPr/>
            </p:nvSpPr>
            <p:spPr>
              <a:xfrm>
                <a:off x="725748" y="4178439"/>
                <a:ext cx="31353" cy="167604"/>
              </a:xfrm>
              <a:custGeom>
                <a:avLst/>
                <a:gdLst/>
                <a:ahLst/>
                <a:cxnLst/>
                <a:rect l="l" t="t" r="r" b="b"/>
                <a:pathLst>
                  <a:path w="298" h="1593" extrusionOk="0">
                    <a:moveTo>
                      <a:pt x="93" y="0"/>
                    </a:moveTo>
                    <a:lnTo>
                      <a:pt x="1" y="29"/>
                    </a:lnTo>
                    <a:cubicBezTo>
                      <a:pt x="206" y="531"/>
                      <a:pt x="206" y="1090"/>
                      <a:pt x="1" y="1564"/>
                    </a:cubicBezTo>
                    <a:lnTo>
                      <a:pt x="93" y="1592"/>
                    </a:lnTo>
                    <a:cubicBezTo>
                      <a:pt x="298" y="1090"/>
                      <a:pt x="298" y="503"/>
                      <a:pt x="9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1" name="Google Shape;2611;g34fee0a54b2_8_227"/>
              <p:cNvSpPr/>
              <p:nvPr/>
            </p:nvSpPr>
            <p:spPr>
              <a:xfrm>
                <a:off x="765940" y="4175493"/>
                <a:ext cx="40296" cy="195064"/>
              </a:xfrm>
              <a:custGeom>
                <a:avLst/>
                <a:gdLst/>
                <a:ahLst/>
                <a:cxnLst/>
                <a:rect l="l" t="t" r="r" b="b"/>
                <a:pathLst>
                  <a:path w="383" h="1854" extrusionOk="0">
                    <a:moveTo>
                      <a:pt x="121" y="0"/>
                    </a:moveTo>
                    <a:lnTo>
                      <a:pt x="29" y="28"/>
                    </a:lnTo>
                    <a:cubicBezTo>
                      <a:pt x="298" y="587"/>
                      <a:pt x="270" y="1266"/>
                      <a:pt x="1" y="1825"/>
                    </a:cubicBezTo>
                    <a:lnTo>
                      <a:pt x="64" y="1854"/>
                    </a:lnTo>
                    <a:cubicBezTo>
                      <a:pt x="383" y="1295"/>
                      <a:pt x="383" y="587"/>
                      <a:pt x="12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2" name="Google Shape;2612;g34fee0a54b2_8_227"/>
              <p:cNvSpPr/>
              <p:nvPr/>
            </p:nvSpPr>
            <p:spPr>
              <a:xfrm>
                <a:off x="419141" y="4170864"/>
                <a:ext cx="64916" cy="187804"/>
              </a:xfrm>
              <a:custGeom>
                <a:avLst/>
                <a:gdLst/>
                <a:ahLst/>
                <a:cxnLst/>
                <a:rect l="l" t="t" r="r" b="b"/>
                <a:pathLst>
                  <a:path w="617" h="1785" extrusionOk="0">
                    <a:moveTo>
                      <a:pt x="331" y="1"/>
                    </a:moveTo>
                    <a:cubicBezTo>
                      <a:pt x="291" y="1"/>
                      <a:pt x="254" y="24"/>
                      <a:pt x="234" y="44"/>
                    </a:cubicBezTo>
                    <a:cubicBezTo>
                      <a:pt x="149" y="101"/>
                      <a:pt x="114" y="193"/>
                      <a:pt x="86" y="249"/>
                    </a:cubicBezTo>
                    <a:cubicBezTo>
                      <a:pt x="86" y="334"/>
                      <a:pt x="114" y="426"/>
                      <a:pt x="114" y="483"/>
                    </a:cubicBezTo>
                    <a:cubicBezTo>
                      <a:pt x="114" y="546"/>
                      <a:pt x="149" y="575"/>
                      <a:pt x="149" y="631"/>
                    </a:cubicBezTo>
                    <a:cubicBezTo>
                      <a:pt x="149" y="723"/>
                      <a:pt x="114" y="836"/>
                      <a:pt x="29" y="865"/>
                    </a:cubicBezTo>
                    <a:lnTo>
                      <a:pt x="1" y="865"/>
                    </a:lnTo>
                    <a:lnTo>
                      <a:pt x="29" y="957"/>
                    </a:lnTo>
                    <a:lnTo>
                      <a:pt x="86" y="957"/>
                    </a:lnTo>
                    <a:cubicBezTo>
                      <a:pt x="114" y="985"/>
                      <a:pt x="114" y="985"/>
                      <a:pt x="149" y="1013"/>
                    </a:cubicBezTo>
                    <a:lnTo>
                      <a:pt x="149" y="1190"/>
                    </a:lnTo>
                    <a:lnTo>
                      <a:pt x="114" y="1218"/>
                    </a:lnTo>
                    <a:cubicBezTo>
                      <a:pt x="114" y="1395"/>
                      <a:pt x="149" y="1516"/>
                      <a:pt x="206" y="1636"/>
                    </a:cubicBezTo>
                    <a:cubicBezTo>
                      <a:pt x="263" y="1721"/>
                      <a:pt x="383" y="1784"/>
                      <a:pt x="468" y="1784"/>
                    </a:cubicBezTo>
                    <a:cubicBezTo>
                      <a:pt x="531" y="1784"/>
                      <a:pt x="560" y="1749"/>
                      <a:pt x="616" y="1721"/>
                    </a:cubicBezTo>
                    <a:lnTo>
                      <a:pt x="560" y="1664"/>
                    </a:lnTo>
                    <a:cubicBezTo>
                      <a:pt x="534" y="1680"/>
                      <a:pt x="505" y="1687"/>
                      <a:pt x="475" y="1687"/>
                    </a:cubicBezTo>
                    <a:cubicBezTo>
                      <a:pt x="396" y="1687"/>
                      <a:pt x="309" y="1639"/>
                      <a:pt x="263" y="1572"/>
                    </a:cubicBezTo>
                    <a:cubicBezTo>
                      <a:pt x="206" y="1487"/>
                      <a:pt x="206" y="1367"/>
                      <a:pt x="206" y="1218"/>
                    </a:cubicBezTo>
                    <a:lnTo>
                      <a:pt x="234" y="1190"/>
                    </a:lnTo>
                    <a:cubicBezTo>
                      <a:pt x="234" y="1134"/>
                      <a:pt x="234" y="1077"/>
                      <a:pt x="206" y="985"/>
                    </a:cubicBezTo>
                    <a:cubicBezTo>
                      <a:pt x="206" y="957"/>
                      <a:pt x="178" y="928"/>
                      <a:pt x="149" y="900"/>
                    </a:cubicBezTo>
                    <a:cubicBezTo>
                      <a:pt x="206" y="836"/>
                      <a:pt x="234" y="723"/>
                      <a:pt x="234" y="631"/>
                    </a:cubicBezTo>
                    <a:cubicBezTo>
                      <a:pt x="234" y="575"/>
                      <a:pt x="206" y="511"/>
                      <a:pt x="206" y="483"/>
                    </a:cubicBezTo>
                    <a:cubicBezTo>
                      <a:pt x="206" y="398"/>
                      <a:pt x="178" y="334"/>
                      <a:pt x="178" y="278"/>
                    </a:cubicBezTo>
                    <a:cubicBezTo>
                      <a:pt x="206" y="221"/>
                      <a:pt x="234" y="157"/>
                      <a:pt x="263" y="101"/>
                    </a:cubicBezTo>
                    <a:lnTo>
                      <a:pt x="355" y="101"/>
                    </a:lnTo>
                    <a:lnTo>
                      <a:pt x="383" y="16"/>
                    </a:lnTo>
                    <a:cubicBezTo>
                      <a:pt x="366" y="5"/>
                      <a:pt x="348" y="1"/>
                      <a:pt x="33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3" name="Google Shape;2613;g34fee0a54b2_8_227"/>
              <p:cNvSpPr/>
              <p:nvPr/>
            </p:nvSpPr>
            <p:spPr>
              <a:xfrm>
                <a:off x="350751" y="4178439"/>
                <a:ext cx="31353" cy="167604"/>
              </a:xfrm>
              <a:custGeom>
                <a:avLst/>
                <a:gdLst/>
                <a:ahLst/>
                <a:cxnLst/>
                <a:rect l="l" t="t" r="r" b="b"/>
                <a:pathLst>
                  <a:path w="298" h="1593" extrusionOk="0">
                    <a:moveTo>
                      <a:pt x="205" y="0"/>
                    </a:moveTo>
                    <a:cubicBezTo>
                      <a:pt x="0" y="503"/>
                      <a:pt x="0" y="1090"/>
                      <a:pt x="205" y="1592"/>
                    </a:cubicBezTo>
                    <a:lnTo>
                      <a:pt x="297" y="1564"/>
                    </a:lnTo>
                    <a:cubicBezTo>
                      <a:pt x="92" y="1090"/>
                      <a:pt x="92" y="531"/>
                      <a:pt x="297" y="29"/>
                    </a:cubicBezTo>
                    <a:lnTo>
                      <a:pt x="20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4" name="Google Shape;2614;g34fee0a54b2_8_227"/>
              <p:cNvSpPr/>
              <p:nvPr/>
            </p:nvSpPr>
            <p:spPr>
              <a:xfrm>
                <a:off x="300879" y="4175493"/>
                <a:ext cx="41033" cy="195064"/>
              </a:xfrm>
              <a:custGeom>
                <a:avLst/>
                <a:gdLst/>
                <a:ahLst/>
                <a:cxnLst/>
                <a:rect l="l" t="t" r="r" b="b"/>
                <a:pathLst>
                  <a:path w="390" h="1854" extrusionOk="0">
                    <a:moveTo>
                      <a:pt x="269" y="0"/>
                    </a:moveTo>
                    <a:lnTo>
                      <a:pt x="269" y="0"/>
                    </a:lnTo>
                    <a:cubicBezTo>
                      <a:pt x="0" y="587"/>
                      <a:pt x="0" y="1295"/>
                      <a:pt x="325" y="1854"/>
                    </a:cubicBezTo>
                    <a:lnTo>
                      <a:pt x="389" y="1825"/>
                    </a:lnTo>
                    <a:cubicBezTo>
                      <a:pt x="120" y="1266"/>
                      <a:pt x="92" y="587"/>
                      <a:pt x="354" y="28"/>
                    </a:cubicBezTo>
                    <a:lnTo>
                      <a:pt x="26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615" name="Google Shape;2615;g34fee0a54b2_8_227"/>
          <p:cNvSpPr txBox="1">
            <a:spLocks noGrp="1"/>
          </p:cNvSpPr>
          <p:nvPr>
            <p:ph type="subTitle" idx="2"/>
          </p:nvPr>
        </p:nvSpPr>
        <p:spPr>
          <a:xfrm>
            <a:off x="1296025" y="1594200"/>
            <a:ext cx="5770200" cy="19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чрез двойно рендериране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чрез повторно изпълнение на ефекти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Засичане на проблеми с референции при повторно извикване на ref callbacks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Поправяне на остарели методи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4" name="Google Shape;2674;g351b46342f5_0_0"/>
          <p:cNvSpPr/>
          <p:nvPr/>
        </p:nvSpPr>
        <p:spPr>
          <a:xfrm>
            <a:off x="568625" y="3744675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5" name="Google Shape;2675;g351b46342f5_0_0"/>
          <p:cNvSpPr txBox="1"/>
          <p:nvPr/>
        </p:nvSpPr>
        <p:spPr>
          <a:xfrm>
            <a:off x="2687950" y="1885950"/>
            <a:ext cx="3629100" cy="163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LIVE DEMO</a:t>
            </a:r>
            <a:endParaRPr sz="4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0" name="Google Shape;2680;g34fee0a54b2_7_635"/>
          <p:cNvSpPr txBox="1">
            <a:spLocks noGrp="1"/>
          </p:cNvSpPr>
          <p:nvPr>
            <p:ph type="title"/>
          </p:nvPr>
        </p:nvSpPr>
        <p:spPr>
          <a:xfrm>
            <a:off x="519975" y="2369075"/>
            <a:ext cx="4301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3400"/>
              <a:t>Благодарим за вниманието!</a:t>
            </a:r>
            <a:endParaRPr sz="3400"/>
          </a:p>
        </p:txBody>
      </p:sp>
      <p:sp>
        <p:nvSpPr>
          <p:cNvPr id="2681" name="Google Shape;2681;g34fee0a54b2_7_635"/>
          <p:cNvSpPr/>
          <p:nvPr/>
        </p:nvSpPr>
        <p:spPr>
          <a:xfrm>
            <a:off x="568625" y="3744675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82" name="Google Shape;2682;g34fee0a54b2_7_6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69126" y="763287"/>
            <a:ext cx="3571874" cy="3784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3"/>
          <p:cNvSpPr txBox="1">
            <a:spLocks noGrp="1"/>
          </p:cNvSpPr>
          <p:nvPr>
            <p:ph type="title"/>
          </p:nvPr>
        </p:nvSpPr>
        <p:spPr>
          <a:xfrm>
            <a:off x="68580" y="2293896"/>
            <a:ext cx="5576825" cy="9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4800"/>
              <a:t>React.Fragment</a:t>
            </a:r>
            <a:endParaRPr sz="4800"/>
          </a:p>
        </p:txBody>
      </p:sp>
      <p:sp>
        <p:nvSpPr>
          <p:cNvPr id="738" name="Google Shape;738;p3"/>
          <p:cNvSpPr txBox="1">
            <a:spLocks noGrp="1"/>
          </p:cNvSpPr>
          <p:nvPr>
            <p:ph type="title" idx="2"/>
          </p:nvPr>
        </p:nvSpPr>
        <p:spPr>
          <a:xfrm>
            <a:off x="713225" y="1322859"/>
            <a:ext cx="1652100" cy="9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739" name="Google Shape;739;p3"/>
          <p:cNvSpPr txBox="1">
            <a:spLocks noGrp="1"/>
          </p:cNvSpPr>
          <p:nvPr>
            <p:ph type="subTitle" idx="1"/>
          </p:nvPr>
        </p:nvSpPr>
        <p:spPr>
          <a:xfrm>
            <a:off x="713225" y="3077734"/>
            <a:ext cx="4444500" cy="3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Описание и примери</a:t>
            </a:r>
            <a:endParaRPr/>
          </a:p>
        </p:txBody>
      </p:sp>
      <p:sp>
        <p:nvSpPr>
          <p:cNvPr id="740" name="Google Shape;740;p3"/>
          <p:cNvSpPr/>
          <p:nvPr/>
        </p:nvSpPr>
        <p:spPr>
          <a:xfrm>
            <a:off x="5294150" y="1012925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41" name="Google Shape;741;p3"/>
          <p:cNvGrpSpPr/>
          <p:nvPr/>
        </p:nvGrpSpPr>
        <p:grpSpPr>
          <a:xfrm>
            <a:off x="4091402" y="4414375"/>
            <a:ext cx="367931" cy="258297"/>
            <a:chOff x="4992850" y="4345375"/>
            <a:chExt cx="619413" cy="638400"/>
          </a:xfrm>
        </p:grpSpPr>
        <p:sp>
          <p:nvSpPr>
            <p:cNvPr id="742" name="Google Shape;742;p3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3" name="Google Shape;743;p3"/>
            <p:cNvSpPr/>
            <p:nvPr/>
          </p:nvSpPr>
          <p:spPr>
            <a:xfrm rot="10800000">
              <a:off x="5386363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44" name="Google Shape;744;p3"/>
          <p:cNvSpPr/>
          <p:nvPr/>
        </p:nvSpPr>
        <p:spPr>
          <a:xfrm>
            <a:off x="6956400" y="414450"/>
            <a:ext cx="215100" cy="258300"/>
          </a:xfrm>
          <a:prstGeom prst="bracketPair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45" name="Google Shape;745;p3"/>
          <p:cNvGrpSpPr/>
          <p:nvPr/>
        </p:nvGrpSpPr>
        <p:grpSpPr>
          <a:xfrm>
            <a:off x="5293908" y="1087072"/>
            <a:ext cx="3381870" cy="3516742"/>
            <a:chOff x="5222815" y="1012953"/>
            <a:chExt cx="3453354" cy="3591077"/>
          </a:xfrm>
        </p:grpSpPr>
        <p:sp>
          <p:nvSpPr>
            <p:cNvPr id="746" name="Google Shape;746;p3"/>
            <p:cNvSpPr/>
            <p:nvPr/>
          </p:nvSpPr>
          <p:spPr>
            <a:xfrm>
              <a:off x="5222815" y="1012953"/>
              <a:ext cx="3453354" cy="3346964"/>
            </a:xfrm>
            <a:custGeom>
              <a:avLst/>
              <a:gdLst/>
              <a:ahLst/>
              <a:cxnLst/>
              <a:rect l="l" t="t" r="r" b="b"/>
              <a:pathLst>
                <a:path w="34694" h="33626" extrusionOk="0">
                  <a:moveTo>
                    <a:pt x="26961" y="0"/>
                  </a:moveTo>
                  <a:cubicBezTo>
                    <a:pt x="26141" y="0"/>
                    <a:pt x="25322" y="151"/>
                    <a:pt x="24556" y="464"/>
                  </a:cubicBezTo>
                  <a:cubicBezTo>
                    <a:pt x="21698" y="1610"/>
                    <a:pt x="20134" y="4617"/>
                    <a:pt x="17835" y="6683"/>
                  </a:cubicBezTo>
                  <a:cubicBezTo>
                    <a:pt x="14743" y="9484"/>
                    <a:pt x="10676" y="9541"/>
                    <a:pt x="7223" y="11514"/>
                  </a:cubicBezTo>
                  <a:cubicBezTo>
                    <a:pt x="4217" y="13226"/>
                    <a:pt x="1712" y="16000"/>
                    <a:pt x="680" y="19332"/>
                  </a:cubicBezTo>
                  <a:cubicBezTo>
                    <a:pt x="121" y="21065"/>
                    <a:pt x="0" y="23223"/>
                    <a:pt x="382" y="25281"/>
                  </a:cubicBezTo>
                  <a:cubicBezTo>
                    <a:pt x="800" y="27432"/>
                    <a:pt x="1769" y="29441"/>
                    <a:pt x="3361" y="30679"/>
                  </a:cubicBezTo>
                  <a:cubicBezTo>
                    <a:pt x="6075" y="32748"/>
                    <a:pt x="9754" y="33625"/>
                    <a:pt x="13212" y="33625"/>
                  </a:cubicBezTo>
                  <a:cubicBezTo>
                    <a:pt x="14035" y="33625"/>
                    <a:pt x="14846" y="33576"/>
                    <a:pt x="15628" y="33480"/>
                  </a:cubicBezTo>
                  <a:cubicBezTo>
                    <a:pt x="16066" y="33417"/>
                    <a:pt x="16512" y="33360"/>
                    <a:pt x="16922" y="33268"/>
                  </a:cubicBezTo>
                  <a:cubicBezTo>
                    <a:pt x="19455" y="32801"/>
                    <a:pt x="21931" y="31768"/>
                    <a:pt x="23763" y="29971"/>
                  </a:cubicBezTo>
                  <a:cubicBezTo>
                    <a:pt x="25765" y="27998"/>
                    <a:pt x="26798" y="25840"/>
                    <a:pt x="27767" y="23251"/>
                  </a:cubicBezTo>
                  <a:cubicBezTo>
                    <a:pt x="28892" y="20273"/>
                    <a:pt x="30774" y="17676"/>
                    <a:pt x="32217" y="14846"/>
                  </a:cubicBezTo>
                  <a:cubicBezTo>
                    <a:pt x="33667" y="12045"/>
                    <a:pt x="34693" y="8805"/>
                    <a:pt x="33929" y="5742"/>
                  </a:cubicBezTo>
                  <a:cubicBezTo>
                    <a:pt x="33427" y="3768"/>
                    <a:pt x="32160" y="1964"/>
                    <a:pt x="30420" y="938"/>
                  </a:cubicBezTo>
                  <a:cubicBezTo>
                    <a:pt x="29369" y="324"/>
                    <a:pt x="28163" y="0"/>
                    <a:pt x="269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47" name="Google Shape;747;p3"/>
            <p:cNvGrpSpPr/>
            <p:nvPr/>
          </p:nvGrpSpPr>
          <p:grpSpPr>
            <a:xfrm>
              <a:off x="6352264" y="1624259"/>
              <a:ext cx="378942" cy="384502"/>
              <a:chOff x="5033016" y="2415353"/>
              <a:chExt cx="132303" cy="134249"/>
            </a:xfrm>
          </p:grpSpPr>
          <p:sp>
            <p:nvSpPr>
              <p:cNvPr id="748" name="Google Shape;748;p3"/>
              <p:cNvSpPr/>
              <p:nvPr/>
            </p:nvSpPr>
            <p:spPr>
              <a:xfrm>
                <a:off x="5033016" y="2415353"/>
                <a:ext cx="132303" cy="134249"/>
              </a:xfrm>
              <a:custGeom>
                <a:avLst/>
                <a:gdLst/>
                <a:ahLst/>
                <a:cxnLst/>
                <a:rect l="l" t="t" r="r" b="b"/>
                <a:pathLst>
                  <a:path w="3807" h="3863" extrusionOk="0">
                    <a:moveTo>
                      <a:pt x="1925" y="963"/>
                    </a:moveTo>
                    <a:cubicBezTo>
                      <a:pt x="2394" y="963"/>
                      <a:pt x="2807" y="1326"/>
                      <a:pt x="2858" y="1804"/>
                    </a:cubicBezTo>
                    <a:cubicBezTo>
                      <a:pt x="2922" y="2335"/>
                      <a:pt x="2568" y="2830"/>
                      <a:pt x="2038" y="2922"/>
                    </a:cubicBezTo>
                    <a:cubicBezTo>
                      <a:pt x="2003" y="2926"/>
                      <a:pt x="1968" y="2927"/>
                      <a:pt x="1933" y="2927"/>
                    </a:cubicBezTo>
                    <a:cubicBezTo>
                      <a:pt x="1446" y="2927"/>
                      <a:pt x="1027" y="2562"/>
                      <a:pt x="948" y="2066"/>
                    </a:cubicBezTo>
                    <a:cubicBezTo>
                      <a:pt x="884" y="1535"/>
                      <a:pt x="1238" y="1033"/>
                      <a:pt x="1769" y="976"/>
                    </a:cubicBezTo>
                    <a:cubicBezTo>
                      <a:pt x="1821" y="967"/>
                      <a:pt x="1874" y="963"/>
                      <a:pt x="1925" y="963"/>
                    </a:cubicBezTo>
                    <a:close/>
                    <a:moveTo>
                      <a:pt x="1974" y="0"/>
                    </a:moveTo>
                    <a:lnTo>
                      <a:pt x="1974" y="36"/>
                    </a:lnTo>
                    <a:cubicBezTo>
                      <a:pt x="2009" y="212"/>
                      <a:pt x="1889" y="389"/>
                      <a:pt x="1712" y="389"/>
                    </a:cubicBezTo>
                    <a:cubicBezTo>
                      <a:pt x="1695" y="392"/>
                      <a:pt x="1678" y="393"/>
                      <a:pt x="1661" y="393"/>
                    </a:cubicBezTo>
                    <a:cubicBezTo>
                      <a:pt x="1507" y="393"/>
                      <a:pt x="1384" y="280"/>
                      <a:pt x="1358" y="120"/>
                    </a:cubicBezTo>
                    <a:lnTo>
                      <a:pt x="1358" y="92"/>
                    </a:lnTo>
                    <a:cubicBezTo>
                      <a:pt x="1238" y="120"/>
                      <a:pt x="1125" y="177"/>
                      <a:pt x="1005" y="241"/>
                    </a:cubicBezTo>
                    <a:cubicBezTo>
                      <a:pt x="1033" y="241"/>
                      <a:pt x="1033" y="241"/>
                      <a:pt x="1033" y="269"/>
                    </a:cubicBezTo>
                    <a:cubicBezTo>
                      <a:pt x="1153" y="389"/>
                      <a:pt x="1125" y="594"/>
                      <a:pt x="976" y="708"/>
                    </a:cubicBezTo>
                    <a:cubicBezTo>
                      <a:pt x="923" y="748"/>
                      <a:pt x="854" y="771"/>
                      <a:pt x="783" y="771"/>
                    </a:cubicBezTo>
                    <a:cubicBezTo>
                      <a:pt x="692" y="771"/>
                      <a:pt x="598" y="734"/>
                      <a:pt x="531" y="651"/>
                    </a:cubicBezTo>
                    <a:lnTo>
                      <a:pt x="531" y="623"/>
                    </a:lnTo>
                    <a:cubicBezTo>
                      <a:pt x="446" y="708"/>
                      <a:pt x="354" y="800"/>
                      <a:pt x="297" y="920"/>
                    </a:cubicBezTo>
                    <a:lnTo>
                      <a:pt x="326" y="920"/>
                    </a:lnTo>
                    <a:cubicBezTo>
                      <a:pt x="502" y="976"/>
                      <a:pt x="559" y="1182"/>
                      <a:pt x="502" y="1330"/>
                    </a:cubicBezTo>
                    <a:cubicBezTo>
                      <a:pt x="460" y="1463"/>
                      <a:pt x="349" y="1528"/>
                      <a:pt x="222" y="1528"/>
                    </a:cubicBezTo>
                    <a:cubicBezTo>
                      <a:pt x="180" y="1528"/>
                      <a:pt x="136" y="1521"/>
                      <a:pt x="92" y="1507"/>
                    </a:cubicBezTo>
                    <a:lnTo>
                      <a:pt x="64" y="1507"/>
                    </a:lnTo>
                    <a:cubicBezTo>
                      <a:pt x="28" y="1627"/>
                      <a:pt x="0" y="1741"/>
                      <a:pt x="0" y="1861"/>
                    </a:cubicBezTo>
                    <a:lnTo>
                      <a:pt x="64" y="1861"/>
                    </a:lnTo>
                    <a:cubicBezTo>
                      <a:pt x="78" y="1858"/>
                      <a:pt x="93" y="1856"/>
                      <a:pt x="108" y="1856"/>
                    </a:cubicBezTo>
                    <a:cubicBezTo>
                      <a:pt x="240" y="1856"/>
                      <a:pt x="382" y="1964"/>
                      <a:pt x="382" y="2123"/>
                    </a:cubicBezTo>
                    <a:cubicBezTo>
                      <a:pt x="417" y="2299"/>
                      <a:pt x="297" y="2476"/>
                      <a:pt x="120" y="2476"/>
                    </a:cubicBezTo>
                    <a:lnTo>
                      <a:pt x="92" y="2476"/>
                    </a:lnTo>
                    <a:cubicBezTo>
                      <a:pt x="120" y="2625"/>
                      <a:pt x="177" y="2745"/>
                      <a:pt x="241" y="2830"/>
                    </a:cubicBezTo>
                    <a:lnTo>
                      <a:pt x="269" y="2802"/>
                    </a:lnTo>
                    <a:cubicBezTo>
                      <a:pt x="318" y="2765"/>
                      <a:pt x="385" y="2744"/>
                      <a:pt x="454" y="2744"/>
                    </a:cubicBezTo>
                    <a:cubicBezTo>
                      <a:pt x="546" y="2744"/>
                      <a:pt x="643" y="2781"/>
                      <a:pt x="708" y="2865"/>
                    </a:cubicBezTo>
                    <a:cubicBezTo>
                      <a:pt x="800" y="3007"/>
                      <a:pt x="771" y="3219"/>
                      <a:pt x="651" y="3304"/>
                    </a:cubicBezTo>
                    <a:cubicBezTo>
                      <a:pt x="623" y="3332"/>
                      <a:pt x="623" y="3332"/>
                      <a:pt x="594" y="3332"/>
                    </a:cubicBezTo>
                    <a:cubicBezTo>
                      <a:pt x="708" y="3424"/>
                      <a:pt x="800" y="3509"/>
                      <a:pt x="913" y="3573"/>
                    </a:cubicBezTo>
                    <a:lnTo>
                      <a:pt x="913" y="3537"/>
                    </a:lnTo>
                    <a:cubicBezTo>
                      <a:pt x="959" y="3408"/>
                      <a:pt x="1067" y="3327"/>
                      <a:pt x="1191" y="3327"/>
                    </a:cubicBezTo>
                    <a:cubicBezTo>
                      <a:pt x="1236" y="3327"/>
                      <a:pt x="1283" y="3338"/>
                      <a:pt x="1330" y="3361"/>
                    </a:cubicBezTo>
                    <a:cubicBezTo>
                      <a:pt x="1479" y="3424"/>
                      <a:pt x="1564" y="3601"/>
                      <a:pt x="1507" y="3778"/>
                    </a:cubicBezTo>
                    <a:lnTo>
                      <a:pt x="1479" y="3806"/>
                    </a:lnTo>
                    <a:cubicBezTo>
                      <a:pt x="1592" y="3835"/>
                      <a:pt x="1712" y="3863"/>
                      <a:pt x="1861" y="3863"/>
                    </a:cubicBezTo>
                    <a:cubicBezTo>
                      <a:pt x="1861" y="3835"/>
                      <a:pt x="1832" y="3835"/>
                      <a:pt x="1832" y="3806"/>
                    </a:cubicBezTo>
                    <a:cubicBezTo>
                      <a:pt x="1797" y="3629"/>
                      <a:pt x="1946" y="3481"/>
                      <a:pt x="2094" y="3453"/>
                    </a:cubicBezTo>
                    <a:cubicBezTo>
                      <a:pt x="2112" y="3450"/>
                      <a:pt x="2131" y="3448"/>
                      <a:pt x="2149" y="3448"/>
                    </a:cubicBezTo>
                    <a:cubicBezTo>
                      <a:pt x="2305" y="3448"/>
                      <a:pt x="2448" y="3556"/>
                      <a:pt x="2448" y="3714"/>
                    </a:cubicBezTo>
                    <a:lnTo>
                      <a:pt x="2448" y="3778"/>
                    </a:lnTo>
                    <a:cubicBezTo>
                      <a:pt x="2596" y="3750"/>
                      <a:pt x="2717" y="3686"/>
                      <a:pt x="2802" y="3629"/>
                    </a:cubicBezTo>
                    <a:lnTo>
                      <a:pt x="2773" y="3601"/>
                    </a:lnTo>
                    <a:cubicBezTo>
                      <a:pt x="2681" y="3453"/>
                      <a:pt x="2681" y="3247"/>
                      <a:pt x="2830" y="3155"/>
                    </a:cubicBezTo>
                    <a:cubicBezTo>
                      <a:pt x="2891" y="3109"/>
                      <a:pt x="2957" y="3086"/>
                      <a:pt x="3022" y="3086"/>
                    </a:cubicBezTo>
                    <a:cubicBezTo>
                      <a:pt x="3115" y="3086"/>
                      <a:pt x="3205" y="3132"/>
                      <a:pt x="3276" y="3219"/>
                    </a:cubicBezTo>
                    <a:lnTo>
                      <a:pt x="3304" y="3247"/>
                    </a:lnTo>
                    <a:cubicBezTo>
                      <a:pt x="3389" y="3155"/>
                      <a:pt x="3452" y="3042"/>
                      <a:pt x="3537" y="2950"/>
                    </a:cubicBezTo>
                    <a:cubicBezTo>
                      <a:pt x="3509" y="2950"/>
                      <a:pt x="3509" y="2950"/>
                      <a:pt x="3481" y="2922"/>
                    </a:cubicBezTo>
                    <a:cubicBezTo>
                      <a:pt x="3332" y="2865"/>
                      <a:pt x="3247" y="2688"/>
                      <a:pt x="3304" y="2512"/>
                    </a:cubicBezTo>
                    <a:cubicBezTo>
                      <a:pt x="3348" y="2396"/>
                      <a:pt x="3483" y="2314"/>
                      <a:pt x="3610" y="2314"/>
                    </a:cubicBezTo>
                    <a:cubicBezTo>
                      <a:pt x="3646" y="2314"/>
                      <a:pt x="3681" y="2321"/>
                      <a:pt x="3714" y="2335"/>
                    </a:cubicBezTo>
                    <a:lnTo>
                      <a:pt x="3742" y="2363"/>
                    </a:lnTo>
                    <a:cubicBezTo>
                      <a:pt x="3778" y="2243"/>
                      <a:pt x="3806" y="2123"/>
                      <a:pt x="3806" y="1981"/>
                    </a:cubicBezTo>
                    <a:lnTo>
                      <a:pt x="3806" y="1981"/>
                    </a:lnTo>
                    <a:lnTo>
                      <a:pt x="3778" y="2009"/>
                    </a:lnTo>
                    <a:cubicBezTo>
                      <a:pt x="3601" y="2009"/>
                      <a:pt x="3424" y="1889"/>
                      <a:pt x="3424" y="1712"/>
                    </a:cubicBezTo>
                    <a:cubicBezTo>
                      <a:pt x="3389" y="1535"/>
                      <a:pt x="3509" y="1387"/>
                      <a:pt x="3686" y="1359"/>
                    </a:cubicBezTo>
                    <a:lnTo>
                      <a:pt x="3714" y="1359"/>
                    </a:lnTo>
                    <a:cubicBezTo>
                      <a:pt x="3686" y="1238"/>
                      <a:pt x="3629" y="1125"/>
                      <a:pt x="3566" y="1005"/>
                    </a:cubicBezTo>
                    <a:cubicBezTo>
                      <a:pt x="3566" y="1033"/>
                      <a:pt x="3566" y="1033"/>
                      <a:pt x="3537" y="1033"/>
                    </a:cubicBezTo>
                    <a:cubicBezTo>
                      <a:pt x="3490" y="1084"/>
                      <a:pt x="3424" y="1108"/>
                      <a:pt x="3356" y="1108"/>
                    </a:cubicBezTo>
                    <a:cubicBezTo>
                      <a:pt x="3263" y="1108"/>
                      <a:pt x="3164" y="1062"/>
                      <a:pt x="3099" y="976"/>
                    </a:cubicBezTo>
                    <a:cubicBezTo>
                      <a:pt x="3007" y="856"/>
                      <a:pt x="3035" y="651"/>
                      <a:pt x="3155" y="531"/>
                    </a:cubicBezTo>
                    <a:lnTo>
                      <a:pt x="3184" y="531"/>
                    </a:lnTo>
                    <a:cubicBezTo>
                      <a:pt x="3099" y="446"/>
                      <a:pt x="3007" y="354"/>
                      <a:pt x="2894" y="297"/>
                    </a:cubicBezTo>
                    <a:lnTo>
                      <a:pt x="2894" y="326"/>
                    </a:lnTo>
                    <a:cubicBezTo>
                      <a:pt x="2844" y="442"/>
                      <a:pt x="2725" y="523"/>
                      <a:pt x="2592" y="523"/>
                    </a:cubicBezTo>
                    <a:cubicBezTo>
                      <a:pt x="2554" y="523"/>
                      <a:pt x="2515" y="517"/>
                      <a:pt x="2476" y="503"/>
                    </a:cubicBezTo>
                    <a:cubicBezTo>
                      <a:pt x="2328" y="446"/>
                      <a:pt x="2243" y="241"/>
                      <a:pt x="2299" y="92"/>
                    </a:cubicBezTo>
                    <a:lnTo>
                      <a:pt x="2328" y="64"/>
                    </a:lnTo>
                    <a:cubicBezTo>
                      <a:pt x="2214" y="36"/>
                      <a:pt x="2094" y="0"/>
                      <a:pt x="197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9" name="Google Shape;749;p3"/>
              <p:cNvSpPr/>
              <p:nvPr/>
            </p:nvSpPr>
            <p:spPr>
              <a:xfrm>
                <a:off x="5056613" y="2442148"/>
                <a:ext cx="85074" cy="80904"/>
              </a:xfrm>
              <a:custGeom>
                <a:avLst/>
                <a:gdLst/>
                <a:ahLst/>
                <a:cxnLst/>
                <a:rect l="l" t="t" r="r" b="b"/>
                <a:pathLst>
                  <a:path w="2448" h="2328" extrusionOk="0">
                    <a:moveTo>
                      <a:pt x="1238" y="57"/>
                    </a:moveTo>
                    <a:cubicBezTo>
                      <a:pt x="1769" y="57"/>
                      <a:pt x="2243" y="467"/>
                      <a:pt x="2299" y="998"/>
                    </a:cubicBezTo>
                    <a:cubicBezTo>
                      <a:pt x="2391" y="1620"/>
                      <a:pt x="1974" y="2179"/>
                      <a:pt x="1387" y="2271"/>
                    </a:cubicBezTo>
                    <a:lnTo>
                      <a:pt x="1238" y="2271"/>
                    </a:lnTo>
                    <a:cubicBezTo>
                      <a:pt x="679" y="2271"/>
                      <a:pt x="205" y="1854"/>
                      <a:pt x="149" y="1323"/>
                    </a:cubicBezTo>
                    <a:cubicBezTo>
                      <a:pt x="57" y="708"/>
                      <a:pt x="474" y="149"/>
                      <a:pt x="1090" y="57"/>
                    </a:cubicBezTo>
                    <a:close/>
                    <a:moveTo>
                      <a:pt x="1061" y="0"/>
                    </a:moveTo>
                    <a:cubicBezTo>
                      <a:pt x="446" y="85"/>
                      <a:pt x="0" y="679"/>
                      <a:pt x="92" y="1323"/>
                    </a:cubicBezTo>
                    <a:cubicBezTo>
                      <a:pt x="177" y="1882"/>
                      <a:pt x="651" y="2328"/>
                      <a:pt x="1238" y="2328"/>
                    </a:cubicBezTo>
                    <a:lnTo>
                      <a:pt x="1387" y="2328"/>
                    </a:lnTo>
                    <a:cubicBezTo>
                      <a:pt x="2002" y="2236"/>
                      <a:pt x="2448" y="1649"/>
                      <a:pt x="2356" y="998"/>
                    </a:cubicBezTo>
                    <a:cubicBezTo>
                      <a:pt x="2299" y="439"/>
                      <a:pt x="1797" y="0"/>
                      <a:pt x="12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50" name="Google Shape;750;p3"/>
            <p:cNvGrpSpPr/>
            <p:nvPr/>
          </p:nvGrpSpPr>
          <p:grpSpPr>
            <a:xfrm>
              <a:off x="8150729" y="2571746"/>
              <a:ext cx="461359" cy="469107"/>
              <a:chOff x="5894466" y="2926705"/>
              <a:chExt cx="161078" cy="163789"/>
            </a:xfrm>
          </p:grpSpPr>
          <p:sp>
            <p:nvSpPr>
              <p:cNvPr id="751" name="Google Shape;751;p3"/>
              <p:cNvSpPr/>
              <p:nvPr/>
            </p:nvSpPr>
            <p:spPr>
              <a:xfrm>
                <a:off x="5894466" y="2926705"/>
                <a:ext cx="161078" cy="163789"/>
              </a:xfrm>
              <a:custGeom>
                <a:avLst/>
                <a:gdLst/>
                <a:ahLst/>
                <a:cxnLst/>
                <a:rect l="l" t="t" r="r" b="b"/>
                <a:pathLst>
                  <a:path w="4635" h="4713" extrusionOk="0">
                    <a:moveTo>
                      <a:pt x="2310" y="1165"/>
                    </a:moveTo>
                    <a:cubicBezTo>
                      <a:pt x="2893" y="1165"/>
                      <a:pt x="3403" y="1609"/>
                      <a:pt x="3481" y="2208"/>
                    </a:cubicBezTo>
                    <a:cubicBezTo>
                      <a:pt x="3573" y="2859"/>
                      <a:pt x="3128" y="3446"/>
                      <a:pt x="2477" y="3566"/>
                    </a:cubicBezTo>
                    <a:cubicBezTo>
                      <a:pt x="2426" y="3573"/>
                      <a:pt x="2375" y="3576"/>
                      <a:pt x="2325" y="3576"/>
                    </a:cubicBezTo>
                    <a:cubicBezTo>
                      <a:pt x="1742" y="3576"/>
                      <a:pt x="1232" y="3133"/>
                      <a:pt x="1154" y="2534"/>
                    </a:cubicBezTo>
                    <a:cubicBezTo>
                      <a:pt x="1062" y="1883"/>
                      <a:pt x="1507" y="1267"/>
                      <a:pt x="2158" y="1175"/>
                    </a:cubicBezTo>
                    <a:cubicBezTo>
                      <a:pt x="2209" y="1169"/>
                      <a:pt x="2260" y="1165"/>
                      <a:pt x="2310" y="1165"/>
                    </a:cubicBezTo>
                    <a:close/>
                    <a:moveTo>
                      <a:pt x="2392" y="1"/>
                    </a:moveTo>
                    <a:lnTo>
                      <a:pt x="2392" y="58"/>
                    </a:lnTo>
                    <a:cubicBezTo>
                      <a:pt x="2420" y="263"/>
                      <a:pt x="2272" y="468"/>
                      <a:pt x="2066" y="496"/>
                    </a:cubicBezTo>
                    <a:cubicBezTo>
                      <a:pt x="2046" y="500"/>
                      <a:pt x="2026" y="501"/>
                      <a:pt x="2007" y="501"/>
                    </a:cubicBezTo>
                    <a:cubicBezTo>
                      <a:pt x="1828" y="501"/>
                      <a:pt x="1682" y="359"/>
                      <a:pt x="1656" y="142"/>
                    </a:cubicBezTo>
                    <a:cubicBezTo>
                      <a:pt x="1628" y="142"/>
                      <a:pt x="1628" y="114"/>
                      <a:pt x="1628" y="114"/>
                    </a:cubicBezTo>
                    <a:cubicBezTo>
                      <a:pt x="1507" y="142"/>
                      <a:pt x="1359" y="206"/>
                      <a:pt x="1210" y="291"/>
                    </a:cubicBezTo>
                    <a:cubicBezTo>
                      <a:pt x="1239" y="291"/>
                      <a:pt x="1239" y="291"/>
                      <a:pt x="1239" y="319"/>
                    </a:cubicBezTo>
                    <a:cubicBezTo>
                      <a:pt x="1387" y="496"/>
                      <a:pt x="1359" y="737"/>
                      <a:pt x="1182" y="850"/>
                    </a:cubicBezTo>
                    <a:cubicBezTo>
                      <a:pt x="1105" y="914"/>
                      <a:pt x="1017" y="946"/>
                      <a:pt x="933" y="946"/>
                    </a:cubicBezTo>
                    <a:cubicBezTo>
                      <a:pt x="823" y="946"/>
                      <a:pt x="719" y="893"/>
                      <a:pt x="651" y="793"/>
                    </a:cubicBezTo>
                    <a:lnTo>
                      <a:pt x="623" y="765"/>
                    </a:lnTo>
                    <a:cubicBezTo>
                      <a:pt x="531" y="850"/>
                      <a:pt x="418" y="998"/>
                      <a:pt x="354" y="1119"/>
                    </a:cubicBezTo>
                    <a:lnTo>
                      <a:pt x="390" y="1119"/>
                    </a:lnTo>
                    <a:cubicBezTo>
                      <a:pt x="595" y="1204"/>
                      <a:pt x="680" y="1444"/>
                      <a:pt x="595" y="1649"/>
                    </a:cubicBezTo>
                    <a:cubicBezTo>
                      <a:pt x="546" y="1784"/>
                      <a:pt x="399" y="1886"/>
                      <a:pt x="241" y="1886"/>
                    </a:cubicBezTo>
                    <a:cubicBezTo>
                      <a:pt x="192" y="1886"/>
                      <a:pt x="141" y="1876"/>
                      <a:pt x="93" y="1854"/>
                    </a:cubicBezTo>
                    <a:lnTo>
                      <a:pt x="64" y="1826"/>
                    </a:lnTo>
                    <a:cubicBezTo>
                      <a:pt x="36" y="1975"/>
                      <a:pt x="1" y="2123"/>
                      <a:pt x="1" y="2265"/>
                    </a:cubicBezTo>
                    <a:lnTo>
                      <a:pt x="36" y="2265"/>
                    </a:lnTo>
                    <a:cubicBezTo>
                      <a:pt x="55" y="2262"/>
                      <a:pt x="74" y="2261"/>
                      <a:pt x="92" y="2261"/>
                    </a:cubicBezTo>
                    <a:cubicBezTo>
                      <a:pt x="298" y="2261"/>
                      <a:pt x="449" y="2402"/>
                      <a:pt x="475" y="2590"/>
                    </a:cubicBezTo>
                    <a:cubicBezTo>
                      <a:pt x="503" y="2831"/>
                      <a:pt x="354" y="3008"/>
                      <a:pt x="149" y="3036"/>
                    </a:cubicBezTo>
                    <a:lnTo>
                      <a:pt x="93" y="3036"/>
                    </a:lnTo>
                    <a:cubicBezTo>
                      <a:pt x="149" y="3184"/>
                      <a:pt x="213" y="3326"/>
                      <a:pt x="269" y="3474"/>
                    </a:cubicBezTo>
                    <a:cubicBezTo>
                      <a:pt x="269" y="3446"/>
                      <a:pt x="298" y="3446"/>
                      <a:pt x="298" y="3446"/>
                    </a:cubicBezTo>
                    <a:cubicBezTo>
                      <a:pt x="375" y="3381"/>
                      <a:pt x="462" y="3350"/>
                      <a:pt x="549" y="3350"/>
                    </a:cubicBezTo>
                    <a:cubicBezTo>
                      <a:pt x="662" y="3350"/>
                      <a:pt x="773" y="3403"/>
                      <a:pt x="857" y="3503"/>
                    </a:cubicBezTo>
                    <a:cubicBezTo>
                      <a:pt x="977" y="3680"/>
                      <a:pt x="949" y="3920"/>
                      <a:pt x="772" y="4033"/>
                    </a:cubicBezTo>
                    <a:cubicBezTo>
                      <a:pt x="772" y="4069"/>
                      <a:pt x="743" y="4069"/>
                      <a:pt x="743" y="4097"/>
                    </a:cubicBezTo>
                    <a:cubicBezTo>
                      <a:pt x="828" y="4182"/>
                      <a:pt x="977" y="4274"/>
                      <a:pt x="1097" y="4359"/>
                    </a:cubicBezTo>
                    <a:cubicBezTo>
                      <a:pt x="1097" y="4359"/>
                      <a:pt x="1097" y="4330"/>
                      <a:pt x="1125" y="4302"/>
                    </a:cubicBezTo>
                    <a:cubicBezTo>
                      <a:pt x="1169" y="4167"/>
                      <a:pt x="1315" y="4065"/>
                      <a:pt x="1460" y="4065"/>
                    </a:cubicBezTo>
                    <a:cubicBezTo>
                      <a:pt x="1505" y="4065"/>
                      <a:pt x="1550" y="4075"/>
                      <a:pt x="1592" y="4097"/>
                    </a:cubicBezTo>
                    <a:cubicBezTo>
                      <a:pt x="1805" y="4182"/>
                      <a:pt x="1889" y="4387"/>
                      <a:pt x="1833" y="4599"/>
                    </a:cubicBezTo>
                    <a:cubicBezTo>
                      <a:pt x="1805" y="4628"/>
                      <a:pt x="1805" y="4656"/>
                      <a:pt x="1805" y="4656"/>
                    </a:cubicBezTo>
                    <a:cubicBezTo>
                      <a:pt x="1946" y="4684"/>
                      <a:pt x="2095" y="4712"/>
                      <a:pt x="2243" y="4712"/>
                    </a:cubicBezTo>
                    <a:lnTo>
                      <a:pt x="2243" y="4656"/>
                    </a:lnTo>
                    <a:cubicBezTo>
                      <a:pt x="2215" y="4451"/>
                      <a:pt x="2363" y="4246"/>
                      <a:pt x="2569" y="4210"/>
                    </a:cubicBezTo>
                    <a:cubicBezTo>
                      <a:pt x="2585" y="4208"/>
                      <a:pt x="2602" y="4207"/>
                      <a:pt x="2618" y="4207"/>
                    </a:cubicBezTo>
                    <a:cubicBezTo>
                      <a:pt x="2802" y="4207"/>
                      <a:pt x="2953" y="4350"/>
                      <a:pt x="2979" y="4564"/>
                    </a:cubicBezTo>
                    <a:cubicBezTo>
                      <a:pt x="3007" y="4564"/>
                      <a:pt x="3007" y="4599"/>
                      <a:pt x="2979" y="4628"/>
                    </a:cubicBezTo>
                    <a:cubicBezTo>
                      <a:pt x="3156" y="4564"/>
                      <a:pt x="3276" y="4507"/>
                      <a:pt x="3425" y="4451"/>
                    </a:cubicBezTo>
                    <a:cubicBezTo>
                      <a:pt x="3396" y="4422"/>
                      <a:pt x="3396" y="4422"/>
                      <a:pt x="3396" y="4387"/>
                    </a:cubicBezTo>
                    <a:cubicBezTo>
                      <a:pt x="3248" y="4210"/>
                      <a:pt x="3276" y="3977"/>
                      <a:pt x="3453" y="3856"/>
                    </a:cubicBezTo>
                    <a:cubicBezTo>
                      <a:pt x="3529" y="3796"/>
                      <a:pt x="3615" y="3766"/>
                      <a:pt x="3698" y="3766"/>
                    </a:cubicBezTo>
                    <a:cubicBezTo>
                      <a:pt x="3809" y="3766"/>
                      <a:pt x="3915" y="3819"/>
                      <a:pt x="3984" y="3920"/>
                    </a:cubicBezTo>
                    <a:cubicBezTo>
                      <a:pt x="4012" y="3948"/>
                      <a:pt x="4012" y="3948"/>
                      <a:pt x="4012" y="3977"/>
                    </a:cubicBezTo>
                    <a:cubicBezTo>
                      <a:pt x="4132" y="3856"/>
                      <a:pt x="4217" y="3743"/>
                      <a:pt x="4309" y="3595"/>
                    </a:cubicBezTo>
                    <a:lnTo>
                      <a:pt x="4245" y="3595"/>
                    </a:lnTo>
                    <a:cubicBezTo>
                      <a:pt x="4040" y="3503"/>
                      <a:pt x="3955" y="3269"/>
                      <a:pt x="4040" y="3064"/>
                    </a:cubicBezTo>
                    <a:cubicBezTo>
                      <a:pt x="4089" y="2929"/>
                      <a:pt x="4236" y="2827"/>
                      <a:pt x="4394" y="2827"/>
                    </a:cubicBezTo>
                    <a:cubicBezTo>
                      <a:pt x="4443" y="2827"/>
                      <a:pt x="4494" y="2837"/>
                      <a:pt x="4542" y="2859"/>
                    </a:cubicBezTo>
                    <a:lnTo>
                      <a:pt x="4571" y="2887"/>
                    </a:lnTo>
                    <a:cubicBezTo>
                      <a:pt x="4599" y="2739"/>
                      <a:pt x="4634" y="2590"/>
                      <a:pt x="4634" y="2413"/>
                    </a:cubicBezTo>
                    <a:lnTo>
                      <a:pt x="4634" y="2413"/>
                    </a:lnTo>
                    <a:cubicBezTo>
                      <a:pt x="4634" y="2442"/>
                      <a:pt x="4599" y="2442"/>
                      <a:pt x="4599" y="2442"/>
                    </a:cubicBezTo>
                    <a:cubicBezTo>
                      <a:pt x="4576" y="2445"/>
                      <a:pt x="4553" y="2447"/>
                      <a:pt x="4531" y="2447"/>
                    </a:cubicBezTo>
                    <a:cubicBezTo>
                      <a:pt x="4332" y="2447"/>
                      <a:pt x="4186" y="2308"/>
                      <a:pt x="4160" y="2123"/>
                    </a:cubicBezTo>
                    <a:cubicBezTo>
                      <a:pt x="4132" y="1883"/>
                      <a:pt x="4281" y="1706"/>
                      <a:pt x="4486" y="1678"/>
                    </a:cubicBezTo>
                    <a:lnTo>
                      <a:pt x="4542" y="1678"/>
                    </a:lnTo>
                    <a:cubicBezTo>
                      <a:pt x="4486" y="1529"/>
                      <a:pt x="4422" y="1380"/>
                      <a:pt x="4366" y="1239"/>
                    </a:cubicBezTo>
                    <a:lnTo>
                      <a:pt x="4337" y="1267"/>
                    </a:lnTo>
                    <a:cubicBezTo>
                      <a:pt x="4262" y="1330"/>
                      <a:pt x="4177" y="1360"/>
                      <a:pt x="4092" y="1360"/>
                    </a:cubicBezTo>
                    <a:cubicBezTo>
                      <a:pt x="3977" y="1360"/>
                      <a:pt x="3864" y="1305"/>
                      <a:pt x="3778" y="1204"/>
                    </a:cubicBezTo>
                    <a:cubicBezTo>
                      <a:pt x="3658" y="1027"/>
                      <a:pt x="3686" y="793"/>
                      <a:pt x="3863" y="645"/>
                    </a:cubicBezTo>
                    <a:lnTo>
                      <a:pt x="3892" y="645"/>
                    </a:lnTo>
                    <a:cubicBezTo>
                      <a:pt x="3778" y="531"/>
                      <a:pt x="3658" y="440"/>
                      <a:pt x="3538" y="355"/>
                    </a:cubicBezTo>
                    <a:cubicBezTo>
                      <a:pt x="3538" y="383"/>
                      <a:pt x="3538" y="383"/>
                      <a:pt x="3510" y="411"/>
                    </a:cubicBezTo>
                    <a:cubicBezTo>
                      <a:pt x="3466" y="546"/>
                      <a:pt x="3320" y="648"/>
                      <a:pt x="3159" y="648"/>
                    </a:cubicBezTo>
                    <a:cubicBezTo>
                      <a:pt x="3109" y="648"/>
                      <a:pt x="3058" y="638"/>
                      <a:pt x="3007" y="616"/>
                    </a:cubicBezTo>
                    <a:cubicBezTo>
                      <a:pt x="2830" y="531"/>
                      <a:pt x="2745" y="291"/>
                      <a:pt x="2802" y="114"/>
                    </a:cubicBezTo>
                    <a:cubicBezTo>
                      <a:pt x="2830" y="86"/>
                      <a:pt x="2830" y="86"/>
                      <a:pt x="2830" y="58"/>
                    </a:cubicBezTo>
                    <a:cubicBezTo>
                      <a:pt x="2689" y="29"/>
                      <a:pt x="2540" y="29"/>
                      <a:pt x="239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2" name="Google Shape;752;p3"/>
              <p:cNvSpPr/>
              <p:nvPr/>
            </p:nvSpPr>
            <p:spPr>
              <a:xfrm>
                <a:off x="5923241" y="2959407"/>
                <a:ext cx="103528" cy="98384"/>
              </a:xfrm>
              <a:custGeom>
                <a:avLst/>
                <a:gdLst/>
                <a:ahLst/>
                <a:cxnLst/>
                <a:rect l="l" t="t" r="r" b="b"/>
                <a:pathLst>
                  <a:path w="2979" h="2831" extrusionOk="0">
                    <a:moveTo>
                      <a:pt x="1507" y="57"/>
                    </a:moveTo>
                    <a:cubicBezTo>
                      <a:pt x="2151" y="57"/>
                      <a:pt x="2710" y="560"/>
                      <a:pt x="2802" y="1239"/>
                    </a:cubicBezTo>
                    <a:cubicBezTo>
                      <a:pt x="2922" y="1975"/>
                      <a:pt x="2391" y="2682"/>
                      <a:pt x="1684" y="2774"/>
                    </a:cubicBezTo>
                    <a:lnTo>
                      <a:pt x="1472" y="2774"/>
                    </a:lnTo>
                    <a:cubicBezTo>
                      <a:pt x="828" y="2774"/>
                      <a:pt x="269" y="2272"/>
                      <a:pt x="177" y="1621"/>
                    </a:cubicBezTo>
                    <a:cubicBezTo>
                      <a:pt x="57" y="857"/>
                      <a:pt x="588" y="178"/>
                      <a:pt x="1295" y="86"/>
                    </a:cubicBezTo>
                    <a:cubicBezTo>
                      <a:pt x="1359" y="57"/>
                      <a:pt x="1415" y="57"/>
                      <a:pt x="1507" y="57"/>
                    </a:cubicBezTo>
                    <a:close/>
                    <a:moveTo>
                      <a:pt x="1507" y="1"/>
                    </a:moveTo>
                    <a:cubicBezTo>
                      <a:pt x="1415" y="1"/>
                      <a:pt x="1359" y="1"/>
                      <a:pt x="1295" y="29"/>
                    </a:cubicBezTo>
                    <a:cubicBezTo>
                      <a:pt x="531" y="121"/>
                      <a:pt x="0" y="857"/>
                      <a:pt x="121" y="1621"/>
                    </a:cubicBezTo>
                    <a:cubicBezTo>
                      <a:pt x="206" y="2328"/>
                      <a:pt x="800" y="2831"/>
                      <a:pt x="1472" y="2831"/>
                    </a:cubicBezTo>
                    <a:lnTo>
                      <a:pt x="1684" y="2831"/>
                    </a:lnTo>
                    <a:cubicBezTo>
                      <a:pt x="2448" y="2710"/>
                      <a:pt x="2979" y="2003"/>
                      <a:pt x="2858" y="1239"/>
                    </a:cubicBezTo>
                    <a:cubicBezTo>
                      <a:pt x="2773" y="531"/>
                      <a:pt x="2179" y="1"/>
                      <a:pt x="15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53" name="Google Shape;753;p3"/>
            <p:cNvGrpSpPr/>
            <p:nvPr/>
          </p:nvGrpSpPr>
          <p:grpSpPr>
            <a:xfrm>
              <a:off x="7790216" y="1173355"/>
              <a:ext cx="522575" cy="528230"/>
              <a:chOff x="5695820" y="2175629"/>
              <a:chExt cx="182451" cy="184432"/>
            </a:xfrm>
          </p:grpSpPr>
          <p:sp>
            <p:nvSpPr>
              <p:cNvPr id="754" name="Google Shape;754;p3"/>
              <p:cNvSpPr/>
              <p:nvPr/>
            </p:nvSpPr>
            <p:spPr>
              <a:xfrm>
                <a:off x="5695820" y="2175629"/>
                <a:ext cx="182451" cy="184432"/>
              </a:xfrm>
              <a:custGeom>
                <a:avLst/>
                <a:gdLst/>
                <a:ahLst/>
                <a:cxnLst/>
                <a:rect l="l" t="t" r="r" b="b"/>
                <a:pathLst>
                  <a:path w="5250" h="5307" extrusionOk="0">
                    <a:moveTo>
                      <a:pt x="2625" y="828"/>
                    </a:moveTo>
                    <a:cubicBezTo>
                      <a:pt x="3594" y="828"/>
                      <a:pt x="4394" y="1628"/>
                      <a:pt x="4394" y="2625"/>
                    </a:cubicBezTo>
                    <a:cubicBezTo>
                      <a:pt x="4422" y="3630"/>
                      <a:pt x="3630" y="4458"/>
                      <a:pt x="2625" y="4458"/>
                    </a:cubicBezTo>
                    <a:cubicBezTo>
                      <a:pt x="1649" y="4458"/>
                      <a:pt x="857" y="3658"/>
                      <a:pt x="857" y="2654"/>
                    </a:cubicBezTo>
                    <a:cubicBezTo>
                      <a:pt x="828" y="1656"/>
                      <a:pt x="1621" y="857"/>
                      <a:pt x="2625" y="828"/>
                    </a:cubicBezTo>
                    <a:close/>
                    <a:moveTo>
                      <a:pt x="2179" y="1"/>
                    </a:moveTo>
                    <a:cubicBezTo>
                      <a:pt x="2003" y="36"/>
                      <a:pt x="1861" y="64"/>
                      <a:pt x="1684" y="121"/>
                    </a:cubicBezTo>
                    <a:cubicBezTo>
                      <a:pt x="1713" y="149"/>
                      <a:pt x="1713" y="149"/>
                      <a:pt x="1713" y="178"/>
                    </a:cubicBezTo>
                    <a:cubicBezTo>
                      <a:pt x="1826" y="390"/>
                      <a:pt x="1769" y="652"/>
                      <a:pt x="1564" y="772"/>
                    </a:cubicBezTo>
                    <a:cubicBezTo>
                      <a:pt x="1494" y="810"/>
                      <a:pt x="1417" y="829"/>
                      <a:pt x="1341" y="829"/>
                    </a:cubicBezTo>
                    <a:cubicBezTo>
                      <a:pt x="1194" y="829"/>
                      <a:pt x="1051" y="759"/>
                      <a:pt x="977" y="623"/>
                    </a:cubicBezTo>
                    <a:cubicBezTo>
                      <a:pt x="941" y="595"/>
                      <a:pt x="941" y="595"/>
                      <a:pt x="941" y="567"/>
                    </a:cubicBezTo>
                    <a:cubicBezTo>
                      <a:pt x="800" y="680"/>
                      <a:pt x="680" y="800"/>
                      <a:pt x="588" y="949"/>
                    </a:cubicBezTo>
                    <a:cubicBezTo>
                      <a:pt x="588" y="949"/>
                      <a:pt x="623" y="949"/>
                      <a:pt x="623" y="977"/>
                    </a:cubicBezTo>
                    <a:cubicBezTo>
                      <a:pt x="828" y="1097"/>
                      <a:pt x="913" y="1359"/>
                      <a:pt x="800" y="1564"/>
                    </a:cubicBezTo>
                    <a:cubicBezTo>
                      <a:pt x="716" y="1707"/>
                      <a:pt x="561" y="1795"/>
                      <a:pt x="396" y="1795"/>
                    </a:cubicBezTo>
                    <a:cubicBezTo>
                      <a:pt x="323" y="1795"/>
                      <a:pt x="249" y="1778"/>
                      <a:pt x="177" y="1741"/>
                    </a:cubicBezTo>
                    <a:cubicBezTo>
                      <a:pt x="177" y="1713"/>
                      <a:pt x="149" y="1713"/>
                      <a:pt x="149" y="1713"/>
                    </a:cubicBezTo>
                    <a:cubicBezTo>
                      <a:pt x="93" y="1861"/>
                      <a:pt x="29" y="2038"/>
                      <a:pt x="1" y="2215"/>
                    </a:cubicBezTo>
                    <a:lnTo>
                      <a:pt x="57" y="2215"/>
                    </a:lnTo>
                    <a:cubicBezTo>
                      <a:pt x="298" y="2215"/>
                      <a:pt x="503" y="2392"/>
                      <a:pt x="503" y="2654"/>
                    </a:cubicBezTo>
                    <a:cubicBezTo>
                      <a:pt x="503" y="2894"/>
                      <a:pt x="326" y="3099"/>
                      <a:pt x="57" y="3099"/>
                    </a:cubicBezTo>
                    <a:lnTo>
                      <a:pt x="1" y="3099"/>
                    </a:lnTo>
                    <a:cubicBezTo>
                      <a:pt x="29" y="3276"/>
                      <a:pt x="93" y="3425"/>
                      <a:pt x="149" y="3602"/>
                    </a:cubicBezTo>
                    <a:cubicBezTo>
                      <a:pt x="149" y="3602"/>
                      <a:pt x="177" y="3573"/>
                      <a:pt x="206" y="3573"/>
                    </a:cubicBezTo>
                    <a:cubicBezTo>
                      <a:pt x="277" y="3522"/>
                      <a:pt x="356" y="3498"/>
                      <a:pt x="434" y="3498"/>
                    </a:cubicBezTo>
                    <a:cubicBezTo>
                      <a:pt x="580" y="3498"/>
                      <a:pt x="721" y="3581"/>
                      <a:pt x="800" y="3715"/>
                    </a:cubicBezTo>
                    <a:cubicBezTo>
                      <a:pt x="913" y="3927"/>
                      <a:pt x="857" y="4189"/>
                      <a:pt x="651" y="4337"/>
                    </a:cubicBezTo>
                    <a:cubicBezTo>
                      <a:pt x="623" y="4337"/>
                      <a:pt x="588" y="4337"/>
                      <a:pt x="559" y="4366"/>
                    </a:cubicBezTo>
                    <a:cubicBezTo>
                      <a:pt x="680" y="4486"/>
                      <a:pt x="800" y="4634"/>
                      <a:pt x="941" y="4719"/>
                    </a:cubicBezTo>
                    <a:cubicBezTo>
                      <a:pt x="941" y="4719"/>
                      <a:pt x="977" y="4691"/>
                      <a:pt x="977" y="4663"/>
                    </a:cubicBezTo>
                    <a:cubicBezTo>
                      <a:pt x="1052" y="4527"/>
                      <a:pt x="1194" y="4454"/>
                      <a:pt x="1341" y="4454"/>
                    </a:cubicBezTo>
                    <a:cubicBezTo>
                      <a:pt x="1417" y="4454"/>
                      <a:pt x="1494" y="4473"/>
                      <a:pt x="1564" y="4514"/>
                    </a:cubicBezTo>
                    <a:cubicBezTo>
                      <a:pt x="1769" y="4634"/>
                      <a:pt x="1861" y="4896"/>
                      <a:pt x="1741" y="5101"/>
                    </a:cubicBezTo>
                    <a:cubicBezTo>
                      <a:pt x="1713" y="5130"/>
                      <a:pt x="1713" y="5130"/>
                      <a:pt x="1684" y="5165"/>
                    </a:cubicBezTo>
                    <a:cubicBezTo>
                      <a:pt x="1861" y="5222"/>
                      <a:pt x="2038" y="5278"/>
                      <a:pt x="2215" y="5306"/>
                    </a:cubicBezTo>
                    <a:cubicBezTo>
                      <a:pt x="2215" y="5278"/>
                      <a:pt x="2179" y="5250"/>
                      <a:pt x="2179" y="5222"/>
                    </a:cubicBezTo>
                    <a:cubicBezTo>
                      <a:pt x="2179" y="4988"/>
                      <a:pt x="2392" y="4776"/>
                      <a:pt x="2625" y="4776"/>
                    </a:cubicBezTo>
                    <a:cubicBezTo>
                      <a:pt x="2859" y="4776"/>
                      <a:pt x="3064" y="4988"/>
                      <a:pt x="3064" y="5222"/>
                    </a:cubicBezTo>
                    <a:lnTo>
                      <a:pt x="3064" y="5306"/>
                    </a:lnTo>
                    <a:cubicBezTo>
                      <a:pt x="3241" y="5278"/>
                      <a:pt x="3417" y="5222"/>
                      <a:pt x="3566" y="5165"/>
                    </a:cubicBezTo>
                    <a:cubicBezTo>
                      <a:pt x="3566" y="5130"/>
                      <a:pt x="3538" y="5130"/>
                      <a:pt x="3538" y="5101"/>
                    </a:cubicBezTo>
                    <a:cubicBezTo>
                      <a:pt x="3417" y="4896"/>
                      <a:pt x="3481" y="4599"/>
                      <a:pt x="3686" y="4486"/>
                    </a:cubicBezTo>
                    <a:cubicBezTo>
                      <a:pt x="3758" y="4444"/>
                      <a:pt x="3836" y="4424"/>
                      <a:pt x="3914" y="4424"/>
                    </a:cubicBezTo>
                    <a:cubicBezTo>
                      <a:pt x="4059" y="4424"/>
                      <a:pt x="4200" y="4496"/>
                      <a:pt x="4273" y="4634"/>
                    </a:cubicBezTo>
                    <a:cubicBezTo>
                      <a:pt x="4302" y="4663"/>
                      <a:pt x="4302" y="4691"/>
                      <a:pt x="4302" y="4719"/>
                    </a:cubicBezTo>
                    <a:cubicBezTo>
                      <a:pt x="4450" y="4599"/>
                      <a:pt x="4571" y="4458"/>
                      <a:pt x="4691" y="4337"/>
                    </a:cubicBezTo>
                    <a:cubicBezTo>
                      <a:pt x="4655" y="4309"/>
                      <a:pt x="4655" y="4309"/>
                      <a:pt x="4627" y="4309"/>
                    </a:cubicBezTo>
                    <a:cubicBezTo>
                      <a:pt x="4422" y="4189"/>
                      <a:pt x="4337" y="3927"/>
                      <a:pt x="4450" y="3686"/>
                    </a:cubicBezTo>
                    <a:cubicBezTo>
                      <a:pt x="4530" y="3551"/>
                      <a:pt x="4670" y="3480"/>
                      <a:pt x="4826" y="3480"/>
                    </a:cubicBezTo>
                    <a:cubicBezTo>
                      <a:pt x="4907" y="3480"/>
                      <a:pt x="4991" y="3499"/>
                      <a:pt x="5073" y="3538"/>
                    </a:cubicBezTo>
                    <a:cubicBezTo>
                      <a:pt x="5073" y="3538"/>
                      <a:pt x="5101" y="3538"/>
                      <a:pt x="5101" y="3573"/>
                    </a:cubicBezTo>
                    <a:cubicBezTo>
                      <a:pt x="5158" y="3396"/>
                      <a:pt x="5221" y="3220"/>
                      <a:pt x="5250" y="3043"/>
                    </a:cubicBezTo>
                    <a:lnTo>
                      <a:pt x="5250" y="3043"/>
                    </a:lnTo>
                    <a:cubicBezTo>
                      <a:pt x="5221" y="3071"/>
                      <a:pt x="5221" y="3071"/>
                      <a:pt x="5186" y="3071"/>
                    </a:cubicBezTo>
                    <a:cubicBezTo>
                      <a:pt x="4953" y="3071"/>
                      <a:pt x="4747" y="2866"/>
                      <a:pt x="4747" y="2625"/>
                    </a:cubicBezTo>
                    <a:cubicBezTo>
                      <a:pt x="4747" y="2364"/>
                      <a:pt x="4924" y="2187"/>
                      <a:pt x="5186" y="2187"/>
                    </a:cubicBezTo>
                    <a:lnTo>
                      <a:pt x="5250" y="2187"/>
                    </a:lnTo>
                    <a:cubicBezTo>
                      <a:pt x="5221" y="2010"/>
                      <a:pt x="5158" y="1833"/>
                      <a:pt x="5101" y="1684"/>
                    </a:cubicBezTo>
                    <a:cubicBezTo>
                      <a:pt x="5073" y="1684"/>
                      <a:pt x="5073" y="1684"/>
                      <a:pt x="5045" y="1713"/>
                    </a:cubicBezTo>
                    <a:cubicBezTo>
                      <a:pt x="4974" y="1753"/>
                      <a:pt x="4899" y="1772"/>
                      <a:pt x="4824" y="1772"/>
                    </a:cubicBezTo>
                    <a:cubicBezTo>
                      <a:pt x="4675" y="1772"/>
                      <a:pt x="4531" y="1692"/>
                      <a:pt x="4450" y="1536"/>
                    </a:cubicBezTo>
                    <a:cubicBezTo>
                      <a:pt x="4337" y="1331"/>
                      <a:pt x="4394" y="1062"/>
                      <a:pt x="4599" y="949"/>
                    </a:cubicBezTo>
                    <a:cubicBezTo>
                      <a:pt x="4627" y="920"/>
                      <a:pt x="4655" y="920"/>
                      <a:pt x="4655" y="920"/>
                    </a:cubicBezTo>
                    <a:cubicBezTo>
                      <a:pt x="4542" y="772"/>
                      <a:pt x="4422" y="652"/>
                      <a:pt x="4302" y="567"/>
                    </a:cubicBezTo>
                    <a:cubicBezTo>
                      <a:pt x="4273" y="567"/>
                      <a:pt x="4273" y="595"/>
                      <a:pt x="4273" y="595"/>
                    </a:cubicBezTo>
                    <a:cubicBezTo>
                      <a:pt x="4195" y="738"/>
                      <a:pt x="4040" y="822"/>
                      <a:pt x="3885" y="822"/>
                    </a:cubicBezTo>
                    <a:cubicBezTo>
                      <a:pt x="3817" y="822"/>
                      <a:pt x="3749" y="806"/>
                      <a:pt x="3686" y="772"/>
                    </a:cubicBezTo>
                    <a:cubicBezTo>
                      <a:pt x="3481" y="652"/>
                      <a:pt x="3389" y="390"/>
                      <a:pt x="3509" y="149"/>
                    </a:cubicBezTo>
                    <a:lnTo>
                      <a:pt x="3538" y="121"/>
                    </a:lnTo>
                    <a:cubicBezTo>
                      <a:pt x="3389" y="64"/>
                      <a:pt x="3212" y="1"/>
                      <a:pt x="3035" y="1"/>
                    </a:cubicBezTo>
                    <a:lnTo>
                      <a:pt x="3064" y="36"/>
                    </a:lnTo>
                    <a:cubicBezTo>
                      <a:pt x="3064" y="270"/>
                      <a:pt x="2859" y="475"/>
                      <a:pt x="2625" y="475"/>
                    </a:cubicBezTo>
                    <a:cubicBezTo>
                      <a:pt x="2392" y="475"/>
                      <a:pt x="2179" y="298"/>
                      <a:pt x="2179" y="36"/>
                    </a:cubicBezTo>
                    <a:lnTo>
                      <a:pt x="217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5" name="Google Shape;755;p3"/>
              <p:cNvSpPr/>
              <p:nvPr/>
            </p:nvSpPr>
            <p:spPr>
              <a:xfrm>
                <a:off x="5710068" y="2196342"/>
                <a:ext cx="154927" cy="142937"/>
              </a:xfrm>
              <a:custGeom>
                <a:avLst/>
                <a:gdLst/>
                <a:ahLst/>
                <a:cxnLst/>
                <a:rect l="l" t="t" r="r" b="b"/>
                <a:pathLst>
                  <a:path w="4458" h="4113" extrusionOk="0">
                    <a:moveTo>
                      <a:pt x="2208" y="669"/>
                    </a:moveTo>
                    <a:cubicBezTo>
                      <a:pt x="2309" y="669"/>
                      <a:pt x="2411" y="681"/>
                      <a:pt x="2512" y="706"/>
                    </a:cubicBezTo>
                    <a:cubicBezTo>
                      <a:pt x="3248" y="883"/>
                      <a:pt x="3715" y="1619"/>
                      <a:pt x="3538" y="2355"/>
                    </a:cubicBezTo>
                    <a:cubicBezTo>
                      <a:pt x="3386" y="2986"/>
                      <a:pt x="2823" y="3425"/>
                      <a:pt x="2219" y="3425"/>
                    </a:cubicBezTo>
                    <a:cubicBezTo>
                      <a:pt x="2119" y="3425"/>
                      <a:pt x="2018" y="3413"/>
                      <a:pt x="1918" y="3388"/>
                    </a:cubicBezTo>
                    <a:cubicBezTo>
                      <a:pt x="1182" y="3239"/>
                      <a:pt x="708" y="2475"/>
                      <a:pt x="885" y="1739"/>
                    </a:cubicBezTo>
                    <a:cubicBezTo>
                      <a:pt x="1037" y="1103"/>
                      <a:pt x="1604" y="669"/>
                      <a:pt x="2208" y="669"/>
                    </a:cubicBezTo>
                    <a:close/>
                    <a:moveTo>
                      <a:pt x="2228" y="1"/>
                    </a:moveTo>
                    <a:cubicBezTo>
                      <a:pt x="1302" y="1"/>
                      <a:pt x="466" y="655"/>
                      <a:pt x="241" y="1591"/>
                    </a:cubicBezTo>
                    <a:cubicBezTo>
                      <a:pt x="1" y="2708"/>
                      <a:pt x="680" y="3798"/>
                      <a:pt x="1741" y="4067"/>
                    </a:cubicBezTo>
                    <a:cubicBezTo>
                      <a:pt x="1885" y="4098"/>
                      <a:pt x="2030" y="4113"/>
                      <a:pt x="2173" y="4113"/>
                    </a:cubicBezTo>
                    <a:cubicBezTo>
                      <a:pt x="3106" y="4113"/>
                      <a:pt x="3962" y="3473"/>
                      <a:pt x="4189" y="2503"/>
                    </a:cubicBezTo>
                    <a:cubicBezTo>
                      <a:pt x="4458" y="1414"/>
                      <a:pt x="3750" y="289"/>
                      <a:pt x="2689" y="56"/>
                    </a:cubicBezTo>
                    <a:cubicBezTo>
                      <a:pt x="2534" y="19"/>
                      <a:pt x="2380" y="1"/>
                      <a:pt x="22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6" name="Google Shape;756;p3"/>
              <p:cNvSpPr/>
              <p:nvPr/>
            </p:nvSpPr>
            <p:spPr>
              <a:xfrm>
                <a:off x="5724595" y="2209548"/>
                <a:ext cx="124935" cy="115830"/>
              </a:xfrm>
              <a:custGeom>
                <a:avLst/>
                <a:gdLst/>
                <a:ahLst/>
                <a:cxnLst/>
                <a:rect l="l" t="t" r="r" b="b"/>
                <a:pathLst>
                  <a:path w="3595" h="3333" extrusionOk="0">
                    <a:moveTo>
                      <a:pt x="1797" y="58"/>
                    </a:moveTo>
                    <a:cubicBezTo>
                      <a:pt x="1917" y="58"/>
                      <a:pt x="2031" y="86"/>
                      <a:pt x="2151" y="121"/>
                    </a:cubicBezTo>
                    <a:cubicBezTo>
                      <a:pt x="3007" y="298"/>
                      <a:pt x="3537" y="1182"/>
                      <a:pt x="3332" y="2031"/>
                    </a:cubicBezTo>
                    <a:cubicBezTo>
                      <a:pt x="3155" y="2739"/>
                      <a:pt x="2505" y="3269"/>
                      <a:pt x="1797" y="3269"/>
                    </a:cubicBezTo>
                    <a:cubicBezTo>
                      <a:pt x="1677" y="3269"/>
                      <a:pt x="1564" y="3241"/>
                      <a:pt x="1443" y="3213"/>
                    </a:cubicBezTo>
                    <a:cubicBezTo>
                      <a:pt x="587" y="3036"/>
                      <a:pt x="57" y="2180"/>
                      <a:pt x="262" y="1324"/>
                    </a:cubicBezTo>
                    <a:cubicBezTo>
                      <a:pt x="439" y="588"/>
                      <a:pt x="1090" y="58"/>
                      <a:pt x="1797" y="58"/>
                    </a:cubicBezTo>
                    <a:close/>
                    <a:moveTo>
                      <a:pt x="1797" y="1"/>
                    </a:moveTo>
                    <a:cubicBezTo>
                      <a:pt x="1061" y="1"/>
                      <a:pt x="382" y="560"/>
                      <a:pt x="205" y="1296"/>
                    </a:cubicBezTo>
                    <a:cubicBezTo>
                      <a:pt x="0" y="2180"/>
                      <a:pt x="559" y="3064"/>
                      <a:pt x="1443" y="3269"/>
                    </a:cubicBezTo>
                    <a:cubicBezTo>
                      <a:pt x="1564" y="3305"/>
                      <a:pt x="1677" y="3333"/>
                      <a:pt x="1797" y="3333"/>
                    </a:cubicBezTo>
                    <a:cubicBezTo>
                      <a:pt x="2533" y="3333"/>
                      <a:pt x="3212" y="2774"/>
                      <a:pt x="3389" y="2031"/>
                    </a:cubicBezTo>
                    <a:cubicBezTo>
                      <a:pt x="3594" y="1147"/>
                      <a:pt x="3035" y="263"/>
                      <a:pt x="2179" y="58"/>
                    </a:cubicBezTo>
                    <a:cubicBezTo>
                      <a:pt x="2031" y="29"/>
                      <a:pt x="1917" y="1"/>
                      <a:pt x="17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57" name="Google Shape;757;p3"/>
            <p:cNvGrpSpPr/>
            <p:nvPr/>
          </p:nvGrpSpPr>
          <p:grpSpPr>
            <a:xfrm>
              <a:off x="7112761" y="1457153"/>
              <a:ext cx="1499343" cy="988678"/>
              <a:chOff x="5561570" y="3414250"/>
              <a:chExt cx="523477" cy="345197"/>
            </a:xfrm>
          </p:grpSpPr>
          <p:sp>
            <p:nvSpPr>
              <p:cNvPr id="758" name="Google Shape;758;p3"/>
              <p:cNvSpPr/>
              <p:nvPr/>
            </p:nvSpPr>
            <p:spPr>
              <a:xfrm>
                <a:off x="5561570" y="3414250"/>
                <a:ext cx="523477" cy="345197"/>
              </a:xfrm>
              <a:custGeom>
                <a:avLst/>
                <a:gdLst/>
                <a:ahLst/>
                <a:cxnLst/>
                <a:rect l="l" t="t" r="r" b="b"/>
                <a:pathLst>
                  <a:path w="15063" h="9933" extrusionOk="0">
                    <a:moveTo>
                      <a:pt x="178" y="0"/>
                    </a:moveTo>
                    <a:cubicBezTo>
                      <a:pt x="65" y="0"/>
                      <a:pt x="1" y="85"/>
                      <a:pt x="1" y="177"/>
                    </a:cubicBezTo>
                    <a:lnTo>
                      <a:pt x="1" y="9756"/>
                    </a:lnTo>
                    <a:cubicBezTo>
                      <a:pt x="1" y="9848"/>
                      <a:pt x="65" y="9933"/>
                      <a:pt x="178" y="9933"/>
                    </a:cubicBezTo>
                    <a:lnTo>
                      <a:pt x="14885" y="9933"/>
                    </a:lnTo>
                    <a:cubicBezTo>
                      <a:pt x="14977" y="9933"/>
                      <a:pt x="15062" y="9848"/>
                      <a:pt x="15062" y="9756"/>
                    </a:cubicBezTo>
                    <a:lnTo>
                      <a:pt x="15062" y="177"/>
                    </a:lnTo>
                    <a:cubicBezTo>
                      <a:pt x="15062" y="85"/>
                      <a:pt x="14977" y="0"/>
                      <a:pt x="1488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9" name="Google Shape;759;p3"/>
              <p:cNvSpPr/>
              <p:nvPr/>
            </p:nvSpPr>
            <p:spPr>
              <a:xfrm>
                <a:off x="5609772" y="3650742"/>
                <a:ext cx="118784" cy="8410"/>
              </a:xfrm>
              <a:custGeom>
                <a:avLst/>
                <a:gdLst/>
                <a:ahLst/>
                <a:cxnLst/>
                <a:rect l="l" t="t" r="r" b="b"/>
                <a:pathLst>
                  <a:path w="3418" h="242" extrusionOk="0">
                    <a:moveTo>
                      <a:pt x="1" y="1"/>
                    </a:moveTo>
                    <a:lnTo>
                      <a:pt x="1" y="241"/>
                    </a:lnTo>
                    <a:lnTo>
                      <a:pt x="3417" y="241"/>
                    </a:lnTo>
                    <a:lnTo>
                      <a:pt x="341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0" name="Google Shape;760;p3"/>
              <p:cNvSpPr/>
              <p:nvPr/>
            </p:nvSpPr>
            <p:spPr>
              <a:xfrm>
                <a:off x="5748192" y="3650742"/>
                <a:ext cx="47958" cy="8410"/>
              </a:xfrm>
              <a:custGeom>
                <a:avLst/>
                <a:gdLst/>
                <a:ahLst/>
                <a:cxnLst/>
                <a:rect l="l" t="t" r="r" b="b"/>
                <a:pathLst>
                  <a:path w="1380" h="242" extrusionOk="0">
                    <a:moveTo>
                      <a:pt x="0" y="1"/>
                    </a:moveTo>
                    <a:lnTo>
                      <a:pt x="0" y="241"/>
                    </a:lnTo>
                    <a:lnTo>
                      <a:pt x="1380" y="241"/>
                    </a:lnTo>
                    <a:lnTo>
                      <a:pt x="138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1" name="Google Shape;761;p3"/>
              <p:cNvSpPr/>
              <p:nvPr/>
            </p:nvSpPr>
            <p:spPr>
              <a:xfrm>
                <a:off x="5808419" y="3650742"/>
                <a:ext cx="30756" cy="8410"/>
              </a:xfrm>
              <a:custGeom>
                <a:avLst/>
                <a:gdLst/>
                <a:ahLst/>
                <a:cxnLst/>
                <a:rect l="l" t="t" r="r" b="b"/>
                <a:pathLst>
                  <a:path w="885" h="242" extrusionOk="0">
                    <a:moveTo>
                      <a:pt x="1" y="1"/>
                    </a:moveTo>
                    <a:lnTo>
                      <a:pt x="1" y="241"/>
                    </a:lnTo>
                    <a:lnTo>
                      <a:pt x="885" y="241"/>
                    </a:lnTo>
                    <a:lnTo>
                      <a:pt x="88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2" name="Google Shape;762;p3"/>
              <p:cNvSpPr/>
              <p:nvPr/>
            </p:nvSpPr>
            <p:spPr>
              <a:xfrm>
                <a:off x="5848488" y="3650742"/>
                <a:ext cx="12337" cy="8410"/>
              </a:xfrm>
              <a:custGeom>
                <a:avLst/>
                <a:gdLst/>
                <a:ahLst/>
                <a:cxnLst/>
                <a:rect l="l" t="t" r="r" b="b"/>
                <a:pathLst>
                  <a:path w="355" h="242" extrusionOk="0">
                    <a:moveTo>
                      <a:pt x="1" y="1"/>
                    </a:moveTo>
                    <a:lnTo>
                      <a:pt x="1" y="241"/>
                    </a:lnTo>
                    <a:lnTo>
                      <a:pt x="354" y="241"/>
                    </a:lnTo>
                    <a:lnTo>
                      <a:pt x="35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3" name="Google Shape;763;p3"/>
              <p:cNvSpPr/>
              <p:nvPr/>
            </p:nvSpPr>
            <p:spPr>
              <a:xfrm>
                <a:off x="5878237" y="3650742"/>
                <a:ext cx="126916" cy="8410"/>
              </a:xfrm>
              <a:custGeom>
                <a:avLst/>
                <a:gdLst/>
                <a:ahLst/>
                <a:cxnLst/>
                <a:rect l="l" t="t" r="r" b="b"/>
                <a:pathLst>
                  <a:path w="3652" h="242" extrusionOk="0">
                    <a:moveTo>
                      <a:pt x="1" y="1"/>
                    </a:moveTo>
                    <a:lnTo>
                      <a:pt x="1" y="241"/>
                    </a:lnTo>
                    <a:lnTo>
                      <a:pt x="3651" y="241"/>
                    </a:lnTo>
                    <a:lnTo>
                      <a:pt x="365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4" name="Google Shape;764;p3"/>
              <p:cNvSpPr/>
              <p:nvPr/>
            </p:nvSpPr>
            <p:spPr>
              <a:xfrm>
                <a:off x="5712293" y="3620021"/>
                <a:ext cx="135257" cy="9383"/>
              </a:xfrm>
              <a:custGeom>
                <a:avLst/>
                <a:gdLst/>
                <a:ahLst/>
                <a:cxnLst/>
                <a:rect l="l" t="t" r="r" b="b"/>
                <a:pathLst>
                  <a:path w="3892" h="270" extrusionOk="0">
                    <a:moveTo>
                      <a:pt x="1" y="1"/>
                    </a:moveTo>
                    <a:lnTo>
                      <a:pt x="1" y="269"/>
                    </a:lnTo>
                    <a:lnTo>
                      <a:pt x="3891" y="269"/>
                    </a:lnTo>
                    <a:lnTo>
                      <a:pt x="389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5" name="Google Shape;765;p3"/>
              <p:cNvSpPr/>
              <p:nvPr/>
            </p:nvSpPr>
            <p:spPr>
              <a:xfrm>
                <a:off x="5869896" y="3623218"/>
                <a:ext cx="14527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263" extrusionOk="0">
                    <a:moveTo>
                      <a:pt x="0" y="1"/>
                    </a:moveTo>
                    <a:lnTo>
                      <a:pt x="0" y="262"/>
                    </a:lnTo>
                    <a:lnTo>
                      <a:pt x="418" y="262"/>
                    </a:lnTo>
                    <a:lnTo>
                      <a:pt x="41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6" name="Google Shape;766;p3"/>
              <p:cNvSpPr/>
              <p:nvPr/>
            </p:nvSpPr>
            <p:spPr>
              <a:xfrm>
                <a:off x="5912920" y="3623218"/>
                <a:ext cx="67628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1946" h="263" extrusionOk="0">
                    <a:moveTo>
                      <a:pt x="0" y="1"/>
                    </a:moveTo>
                    <a:lnTo>
                      <a:pt x="0" y="262"/>
                    </a:lnTo>
                    <a:lnTo>
                      <a:pt x="1946" y="262"/>
                    </a:lnTo>
                    <a:lnTo>
                      <a:pt x="194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7" name="Google Shape;767;p3"/>
              <p:cNvSpPr/>
              <p:nvPr/>
            </p:nvSpPr>
            <p:spPr>
              <a:xfrm>
                <a:off x="6002165" y="3623218"/>
                <a:ext cx="39861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1147" h="263" extrusionOk="0">
                    <a:moveTo>
                      <a:pt x="0" y="1"/>
                    </a:moveTo>
                    <a:lnTo>
                      <a:pt x="0" y="262"/>
                    </a:lnTo>
                    <a:lnTo>
                      <a:pt x="1146" y="262"/>
                    </a:lnTo>
                    <a:lnTo>
                      <a:pt x="114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8" name="Google Shape;768;p3"/>
              <p:cNvSpPr/>
              <p:nvPr/>
            </p:nvSpPr>
            <p:spPr>
              <a:xfrm>
                <a:off x="5673196" y="3592497"/>
                <a:ext cx="55361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1593" h="263" extrusionOk="0">
                    <a:moveTo>
                      <a:pt x="1" y="0"/>
                    </a:moveTo>
                    <a:lnTo>
                      <a:pt x="1" y="262"/>
                    </a:lnTo>
                    <a:lnTo>
                      <a:pt x="1592" y="262"/>
                    </a:lnTo>
                    <a:lnTo>
                      <a:pt x="159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9" name="Google Shape;769;p3"/>
              <p:cNvSpPr/>
              <p:nvPr/>
            </p:nvSpPr>
            <p:spPr>
              <a:xfrm>
                <a:off x="5748192" y="3592497"/>
                <a:ext cx="47958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1380" h="263" extrusionOk="0">
                    <a:moveTo>
                      <a:pt x="0" y="0"/>
                    </a:moveTo>
                    <a:lnTo>
                      <a:pt x="0" y="262"/>
                    </a:lnTo>
                    <a:lnTo>
                      <a:pt x="1380" y="262"/>
                    </a:lnTo>
                    <a:lnTo>
                      <a:pt x="138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0" name="Google Shape;770;p3"/>
              <p:cNvSpPr/>
              <p:nvPr/>
            </p:nvSpPr>
            <p:spPr>
              <a:xfrm>
                <a:off x="5808419" y="3592497"/>
                <a:ext cx="30756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885" h="263" extrusionOk="0">
                    <a:moveTo>
                      <a:pt x="1" y="0"/>
                    </a:moveTo>
                    <a:lnTo>
                      <a:pt x="1" y="262"/>
                    </a:lnTo>
                    <a:lnTo>
                      <a:pt x="885" y="262"/>
                    </a:lnTo>
                    <a:lnTo>
                      <a:pt x="88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1" name="Google Shape;771;p3"/>
              <p:cNvSpPr/>
              <p:nvPr/>
            </p:nvSpPr>
            <p:spPr>
              <a:xfrm>
                <a:off x="5848488" y="3592497"/>
                <a:ext cx="12337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355" h="263" extrusionOk="0">
                    <a:moveTo>
                      <a:pt x="1" y="0"/>
                    </a:moveTo>
                    <a:lnTo>
                      <a:pt x="1" y="262"/>
                    </a:lnTo>
                    <a:lnTo>
                      <a:pt x="354" y="262"/>
                    </a:lnTo>
                    <a:lnTo>
                      <a:pt x="35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2" name="Google Shape;772;p3"/>
              <p:cNvSpPr/>
              <p:nvPr/>
            </p:nvSpPr>
            <p:spPr>
              <a:xfrm>
                <a:off x="5878237" y="3592497"/>
                <a:ext cx="126916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3652" h="263" extrusionOk="0">
                    <a:moveTo>
                      <a:pt x="1" y="0"/>
                    </a:moveTo>
                    <a:lnTo>
                      <a:pt x="1" y="262"/>
                    </a:lnTo>
                    <a:lnTo>
                      <a:pt x="3651" y="262"/>
                    </a:lnTo>
                    <a:lnTo>
                      <a:pt x="365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3" name="Google Shape;773;p3"/>
              <p:cNvSpPr/>
              <p:nvPr/>
            </p:nvSpPr>
            <p:spPr>
              <a:xfrm>
                <a:off x="5609772" y="3565946"/>
                <a:ext cx="77985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2244" h="263" extrusionOk="0">
                    <a:moveTo>
                      <a:pt x="1" y="0"/>
                    </a:moveTo>
                    <a:lnTo>
                      <a:pt x="1" y="262"/>
                    </a:lnTo>
                    <a:lnTo>
                      <a:pt x="2243" y="262"/>
                    </a:lnTo>
                    <a:lnTo>
                      <a:pt x="224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4" name="Google Shape;774;p3"/>
              <p:cNvSpPr/>
              <p:nvPr/>
            </p:nvSpPr>
            <p:spPr>
              <a:xfrm>
                <a:off x="5712293" y="3565946"/>
                <a:ext cx="111660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3213" h="263" extrusionOk="0">
                    <a:moveTo>
                      <a:pt x="1" y="0"/>
                    </a:moveTo>
                    <a:lnTo>
                      <a:pt x="1" y="262"/>
                    </a:lnTo>
                    <a:lnTo>
                      <a:pt x="3212" y="262"/>
                    </a:lnTo>
                    <a:lnTo>
                      <a:pt x="321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5" name="Google Shape;775;p3"/>
              <p:cNvSpPr/>
              <p:nvPr/>
            </p:nvSpPr>
            <p:spPr>
              <a:xfrm>
                <a:off x="5853667" y="3565946"/>
                <a:ext cx="12302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354" h="263" extrusionOk="0">
                    <a:moveTo>
                      <a:pt x="0" y="0"/>
                    </a:moveTo>
                    <a:lnTo>
                      <a:pt x="0" y="262"/>
                    </a:lnTo>
                    <a:lnTo>
                      <a:pt x="354" y="262"/>
                    </a:lnTo>
                    <a:lnTo>
                      <a:pt x="35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6" name="Google Shape;776;p3"/>
              <p:cNvSpPr/>
              <p:nvPr/>
            </p:nvSpPr>
            <p:spPr>
              <a:xfrm>
                <a:off x="5886369" y="3565946"/>
                <a:ext cx="94179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2710" h="263" extrusionOk="0">
                    <a:moveTo>
                      <a:pt x="0" y="0"/>
                    </a:moveTo>
                    <a:lnTo>
                      <a:pt x="0" y="262"/>
                    </a:lnTo>
                    <a:lnTo>
                      <a:pt x="2710" y="262"/>
                    </a:lnTo>
                    <a:lnTo>
                      <a:pt x="271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7" name="Google Shape;777;p3"/>
              <p:cNvSpPr/>
              <p:nvPr/>
            </p:nvSpPr>
            <p:spPr>
              <a:xfrm>
                <a:off x="5994033" y="3565946"/>
                <a:ext cx="27593" cy="10113"/>
              </a:xfrm>
              <a:custGeom>
                <a:avLst/>
                <a:gdLst/>
                <a:ahLst/>
                <a:cxnLst/>
                <a:rect l="l" t="t" r="r" b="b"/>
                <a:pathLst>
                  <a:path w="794" h="291" extrusionOk="0">
                    <a:moveTo>
                      <a:pt x="1" y="0"/>
                    </a:moveTo>
                    <a:lnTo>
                      <a:pt x="1" y="262"/>
                    </a:lnTo>
                    <a:lnTo>
                      <a:pt x="765" y="290"/>
                    </a:lnTo>
                    <a:lnTo>
                      <a:pt x="793" y="2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8" name="Google Shape;778;p3"/>
              <p:cNvSpPr/>
              <p:nvPr/>
            </p:nvSpPr>
            <p:spPr>
              <a:xfrm>
                <a:off x="6069759" y="3527822"/>
                <a:ext cx="1008" cy="16507"/>
              </a:xfrm>
              <a:custGeom>
                <a:avLst/>
                <a:gdLst/>
                <a:ahLst/>
                <a:cxnLst/>
                <a:rect l="l" t="t" r="r" b="b"/>
                <a:pathLst>
                  <a:path w="29" h="475" extrusionOk="0">
                    <a:moveTo>
                      <a:pt x="1" y="1"/>
                    </a:moveTo>
                    <a:lnTo>
                      <a:pt x="1" y="475"/>
                    </a:lnTo>
                    <a:lnTo>
                      <a:pt x="29" y="475"/>
                    </a:lnTo>
                    <a:lnTo>
                      <a:pt x="2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9" name="Google Shape;779;p3"/>
              <p:cNvSpPr/>
              <p:nvPr/>
            </p:nvSpPr>
            <p:spPr>
              <a:xfrm>
                <a:off x="6069759" y="3480871"/>
                <a:ext cx="1008" cy="33710"/>
              </a:xfrm>
              <a:custGeom>
                <a:avLst/>
                <a:gdLst/>
                <a:ahLst/>
                <a:cxnLst/>
                <a:rect l="l" t="t" r="r" b="b"/>
                <a:pathLst>
                  <a:path w="29" h="970" extrusionOk="0">
                    <a:moveTo>
                      <a:pt x="1" y="1"/>
                    </a:moveTo>
                    <a:lnTo>
                      <a:pt x="1" y="970"/>
                    </a:lnTo>
                    <a:lnTo>
                      <a:pt x="29" y="970"/>
                    </a:lnTo>
                    <a:lnTo>
                      <a:pt x="2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780" name="Google Shape;780;p3"/>
            <p:cNvSpPr/>
            <p:nvPr/>
          </p:nvSpPr>
          <p:spPr>
            <a:xfrm>
              <a:off x="5912220" y="3661765"/>
              <a:ext cx="710598" cy="111380"/>
            </a:xfrm>
            <a:custGeom>
              <a:avLst/>
              <a:gdLst/>
              <a:ahLst/>
              <a:cxnLst/>
              <a:rect l="l" t="t" r="r" b="b"/>
              <a:pathLst>
                <a:path w="7139" h="1119" extrusionOk="0">
                  <a:moveTo>
                    <a:pt x="149" y="0"/>
                  </a:moveTo>
                  <a:cubicBezTo>
                    <a:pt x="64" y="0"/>
                    <a:pt x="0" y="57"/>
                    <a:pt x="0" y="149"/>
                  </a:cubicBezTo>
                  <a:lnTo>
                    <a:pt x="0" y="1005"/>
                  </a:lnTo>
                  <a:cubicBezTo>
                    <a:pt x="0" y="1061"/>
                    <a:pt x="64" y="1118"/>
                    <a:pt x="149" y="1118"/>
                  </a:cubicBezTo>
                  <a:lnTo>
                    <a:pt x="6990" y="1118"/>
                  </a:lnTo>
                  <a:cubicBezTo>
                    <a:pt x="7075" y="1118"/>
                    <a:pt x="7138" y="1061"/>
                    <a:pt x="7138" y="1005"/>
                  </a:cubicBezTo>
                  <a:lnTo>
                    <a:pt x="7138" y="149"/>
                  </a:lnTo>
                  <a:cubicBezTo>
                    <a:pt x="7138" y="85"/>
                    <a:pt x="7075" y="0"/>
                    <a:pt x="69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Google Shape;781;p3"/>
            <p:cNvSpPr/>
            <p:nvPr/>
          </p:nvSpPr>
          <p:spPr>
            <a:xfrm>
              <a:off x="5912220" y="3717405"/>
              <a:ext cx="710598" cy="422526"/>
            </a:xfrm>
            <a:custGeom>
              <a:avLst/>
              <a:gdLst/>
              <a:ahLst/>
              <a:cxnLst/>
              <a:rect l="l" t="t" r="r" b="b"/>
              <a:pathLst>
                <a:path w="7139" h="4245" extrusionOk="0">
                  <a:moveTo>
                    <a:pt x="0" y="0"/>
                  </a:moveTo>
                  <a:lnTo>
                    <a:pt x="0" y="4245"/>
                  </a:lnTo>
                  <a:lnTo>
                    <a:pt x="7138" y="4245"/>
                  </a:lnTo>
                  <a:lnTo>
                    <a:pt x="713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2" name="Google Shape;782;p3"/>
            <p:cNvSpPr/>
            <p:nvPr/>
          </p:nvSpPr>
          <p:spPr>
            <a:xfrm>
              <a:off x="6056551" y="3773045"/>
              <a:ext cx="413479" cy="12044"/>
            </a:xfrm>
            <a:custGeom>
              <a:avLst/>
              <a:gdLst/>
              <a:ahLst/>
              <a:cxnLst/>
              <a:rect l="l" t="t" r="r" b="b"/>
              <a:pathLst>
                <a:path w="4154" h="121" extrusionOk="0">
                  <a:moveTo>
                    <a:pt x="57" y="0"/>
                  </a:moveTo>
                  <a:cubicBezTo>
                    <a:pt x="29" y="0"/>
                    <a:pt x="1" y="28"/>
                    <a:pt x="1" y="64"/>
                  </a:cubicBezTo>
                  <a:cubicBezTo>
                    <a:pt x="1" y="92"/>
                    <a:pt x="29" y="120"/>
                    <a:pt x="57" y="120"/>
                  </a:cubicBezTo>
                  <a:lnTo>
                    <a:pt x="4097" y="120"/>
                  </a:lnTo>
                  <a:cubicBezTo>
                    <a:pt x="4125" y="120"/>
                    <a:pt x="4153" y="92"/>
                    <a:pt x="4153" y="64"/>
                  </a:cubicBezTo>
                  <a:cubicBezTo>
                    <a:pt x="4153" y="28"/>
                    <a:pt x="4125" y="0"/>
                    <a:pt x="40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3" name="Google Shape;783;p3"/>
            <p:cNvSpPr/>
            <p:nvPr/>
          </p:nvSpPr>
          <p:spPr>
            <a:xfrm>
              <a:off x="6056551" y="3834956"/>
              <a:ext cx="413479" cy="11347"/>
            </a:xfrm>
            <a:custGeom>
              <a:avLst/>
              <a:gdLst/>
              <a:ahLst/>
              <a:cxnLst/>
              <a:rect l="l" t="t" r="r" b="b"/>
              <a:pathLst>
                <a:path w="4154" h="114" extrusionOk="0">
                  <a:moveTo>
                    <a:pt x="57" y="1"/>
                  </a:moveTo>
                  <a:cubicBezTo>
                    <a:pt x="29" y="1"/>
                    <a:pt x="1" y="1"/>
                    <a:pt x="1" y="57"/>
                  </a:cubicBezTo>
                  <a:cubicBezTo>
                    <a:pt x="1" y="85"/>
                    <a:pt x="29" y="114"/>
                    <a:pt x="57" y="114"/>
                  </a:cubicBezTo>
                  <a:lnTo>
                    <a:pt x="4097" y="114"/>
                  </a:lnTo>
                  <a:cubicBezTo>
                    <a:pt x="4125" y="114"/>
                    <a:pt x="4153" y="85"/>
                    <a:pt x="4153" y="57"/>
                  </a:cubicBezTo>
                  <a:cubicBezTo>
                    <a:pt x="4153" y="1"/>
                    <a:pt x="4125" y="1"/>
                    <a:pt x="40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4" name="Google Shape;784;p3"/>
            <p:cNvSpPr/>
            <p:nvPr/>
          </p:nvSpPr>
          <p:spPr>
            <a:xfrm>
              <a:off x="6056551" y="3893384"/>
              <a:ext cx="413479" cy="12143"/>
            </a:xfrm>
            <a:custGeom>
              <a:avLst/>
              <a:gdLst/>
              <a:ahLst/>
              <a:cxnLst/>
              <a:rect l="l" t="t" r="r" b="b"/>
              <a:pathLst>
                <a:path w="4154" h="122" extrusionOk="0">
                  <a:moveTo>
                    <a:pt x="57" y="1"/>
                  </a:moveTo>
                  <a:cubicBezTo>
                    <a:pt x="29" y="1"/>
                    <a:pt x="1" y="29"/>
                    <a:pt x="1" y="57"/>
                  </a:cubicBezTo>
                  <a:cubicBezTo>
                    <a:pt x="1" y="93"/>
                    <a:pt x="29" y="121"/>
                    <a:pt x="57" y="121"/>
                  </a:cubicBezTo>
                  <a:lnTo>
                    <a:pt x="4097" y="121"/>
                  </a:lnTo>
                  <a:cubicBezTo>
                    <a:pt x="4125" y="121"/>
                    <a:pt x="4153" y="93"/>
                    <a:pt x="4153" y="57"/>
                  </a:cubicBezTo>
                  <a:cubicBezTo>
                    <a:pt x="4153" y="29"/>
                    <a:pt x="4125" y="1"/>
                    <a:pt x="40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5" name="Google Shape;785;p3"/>
            <p:cNvSpPr/>
            <p:nvPr/>
          </p:nvSpPr>
          <p:spPr>
            <a:xfrm>
              <a:off x="6056551" y="3951811"/>
              <a:ext cx="413479" cy="12143"/>
            </a:xfrm>
            <a:custGeom>
              <a:avLst/>
              <a:gdLst/>
              <a:ahLst/>
              <a:cxnLst/>
              <a:rect l="l" t="t" r="r" b="b"/>
              <a:pathLst>
                <a:path w="4154" h="122" extrusionOk="0">
                  <a:moveTo>
                    <a:pt x="57" y="1"/>
                  </a:moveTo>
                  <a:cubicBezTo>
                    <a:pt x="29" y="1"/>
                    <a:pt x="1" y="36"/>
                    <a:pt x="1" y="65"/>
                  </a:cubicBezTo>
                  <a:cubicBezTo>
                    <a:pt x="1" y="93"/>
                    <a:pt x="29" y="121"/>
                    <a:pt x="57" y="121"/>
                  </a:cubicBezTo>
                  <a:lnTo>
                    <a:pt x="4097" y="121"/>
                  </a:lnTo>
                  <a:cubicBezTo>
                    <a:pt x="4125" y="121"/>
                    <a:pt x="4153" y="93"/>
                    <a:pt x="4153" y="65"/>
                  </a:cubicBezTo>
                  <a:cubicBezTo>
                    <a:pt x="4153" y="36"/>
                    <a:pt x="4125" y="1"/>
                    <a:pt x="40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6" name="Google Shape;786;p3"/>
            <p:cNvSpPr/>
            <p:nvPr/>
          </p:nvSpPr>
          <p:spPr>
            <a:xfrm>
              <a:off x="5971346" y="3748560"/>
              <a:ext cx="52954" cy="62608"/>
            </a:xfrm>
            <a:custGeom>
              <a:avLst/>
              <a:gdLst/>
              <a:ahLst/>
              <a:cxnLst/>
              <a:rect l="l" t="t" r="r" b="b"/>
              <a:pathLst>
                <a:path w="532" h="629" extrusionOk="0">
                  <a:moveTo>
                    <a:pt x="61" y="1"/>
                  </a:moveTo>
                  <a:cubicBezTo>
                    <a:pt x="43" y="1"/>
                    <a:pt x="29" y="21"/>
                    <a:pt x="29" y="41"/>
                  </a:cubicBezTo>
                  <a:cubicBezTo>
                    <a:pt x="1" y="41"/>
                    <a:pt x="1" y="97"/>
                    <a:pt x="29" y="97"/>
                  </a:cubicBezTo>
                  <a:lnTo>
                    <a:pt x="326" y="310"/>
                  </a:lnTo>
                  <a:lnTo>
                    <a:pt x="29" y="543"/>
                  </a:lnTo>
                  <a:cubicBezTo>
                    <a:pt x="1" y="543"/>
                    <a:pt x="1" y="600"/>
                    <a:pt x="29" y="628"/>
                  </a:cubicBezTo>
                  <a:lnTo>
                    <a:pt x="85" y="628"/>
                  </a:lnTo>
                  <a:lnTo>
                    <a:pt x="531" y="310"/>
                  </a:lnTo>
                  <a:lnTo>
                    <a:pt x="85" y="13"/>
                  </a:lnTo>
                  <a:cubicBezTo>
                    <a:pt x="77" y="4"/>
                    <a:pt x="69" y="1"/>
                    <a:pt x="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87" name="Google Shape;787;p3"/>
            <p:cNvGrpSpPr/>
            <p:nvPr/>
          </p:nvGrpSpPr>
          <p:grpSpPr>
            <a:xfrm>
              <a:off x="6352280" y="2402410"/>
              <a:ext cx="2259829" cy="2201620"/>
              <a:chOff x="5193782" y="4186768"/>
              <a:chExt cx="788991" cy="768695"/>
            </a:xfrm>
          </p:grpSpPr>
          <p:sp>
            <p:nvSpPr>
              <p:cNvPr id="788" name="Google Shape;788;p3"/>
              <p:cNvSpPr/>
              <p:nvPr/>
            </p:nvSpPr>
            <p:spPr>
              <a:xfrm>
                <a:off x="5229682" y="4210087"/>
                <a:ext cx="156873" cy="113224"/>
              </a:xfrm>
              <a:custGeom>
                <a:avLst/>
                <a:gdLst/>
                <a:ahLst/>
                <a:cxnLst/>
                <a:rect l="l" t="t" r="r" b="b"/>
                <a:pathLst>
                  <a:path w="4514" h="3258" extrusionOk="0">
                    <a:moveTo>
                      <a:pt x="3851" y="2390"/>
                    </a:moveTo>
                    <a:cubicBezTo>
                      <a:pt x="3886" y="2390"/>
                      <a:pt x="3923" y="2400"/>
                      <a:pt x="3955" y="2420"/>
                    </a:cubicBezTo>
                    <a:cubicBezTo>
                      <a:pt x="3983" y="2448"/>
                      <a:pt x="4012" y="2476"/>
                      <a:pt x="4012" y="2512"/>
                    </a:cubicBezTo>
                    <a:lnTo>
                      <a:pt x="4040" y="2512"/>
                    </a:lnTo>
                    <a:lnTo>
                      <a:pt x="4040" y="2540"/>
                    </a:lnTo>
                    <a:cubicBezTo>
                      <a:pt x="4040" y="2540"/>
                      <a:pt x="4040" y="2568"/>
                      <a:pt x="4068" y="2568"/>
                    </a:cubicBezTo>
                    <a:cubicBezTo>
                      <a:pt x="4097" y="2653"/>
                      <a:pt x="4012" y="2773"/>
                      <a:pt x="3920" y="2830"/>
                    </a:cubicBezTo>
                    <a:cubicBezTo>
                      <a:pt x="3863" y="2830"/>
                      <a:pt x="3807" y="2830"/>
                      <a:pt x="3743" y="2802"/>
                    </a:cubicBezTo>
                    <a:cubicBezTo>
                      <a:pt x="3724" y="2783"/>
                      <a:pt x="3705" y="2764"/>
                      <a:pt x="3686" y="2745"/>
                    </a:cubicBezTo>
                    <a:lnTo>
                      <a:pt x="3686" y="2745"/>
                    </a:lnTo>
                    <a:cubicBezTo>
                      <a:pt x="3630" y="2653"/>
                      <a:pt x="3630" y="2540"/>
                      <a:pt x="3686" y="2476"/>
                    </a:cubicBezTo>
                    <a:cubicBezTo>
                      <a:pt x="3723" y="2421"/>
                      <a:pt x="3786" y="2390"/>
                      <a:pt x="3851" y="2390"/>
                    </a:cubicBezTo>
                    <a:close/>
                    <a:moveTo>
                      <a:pt x="383" y="0"/>
                    </a:moveTo>
                    <a:lnTo>
                      <a:pt x="1" y="651"/>
                    </a:lnTo>
                    <a:lnTo>
                      <a:pt x="3184" y="2688"/>
                    </a:lnTo>
                    <a:cubicBezTo>
                      <a:pt x="3212" y="2830"/>
                      <a:pt x="3333" y="3070"/>
                      <a:pt x="3481" y="3155"/>
                    </a:cubicBezTo>
                    <a:cubicBezTo>
                      <a:pt x="3593" y="3225"/>
                      <a:pt x="3721" y="3258"/>
                      <a:pt x="3841" y="3258"/>
                    </a:cubicBezTo>
                    <a:cubicBezTo>
                      <a:pt x="3880" y="3258"/>
                      <a:pt x="3919" y="3254"/>
                      <a:pt x="3955" y="3247"/>
                    </a:cubicBezTo>
                    <a:cubicBezTo>
                      <a:pt x="4132" y="3219"/>
                      <a:pt x="4309" y="3099"/>
                      <a:pt x="4394" y="2922"/>
                    </a:cubicBezTo>
                    <a:cubicBezTo>
                      <a:pt x="4486" y="2773"/>
                      <a:pt x="4514" y="2596"/>
                      <a:pt x="4486" y="2420"/>
                    </a:cubicBezTo>
                    <a:cubicBezTo>
                      <a:pt x="4450" y="2243"/>
                      <a:pt x="4337" y="2094"/>
                      <a:pt x="4189" y="2009"/>
                    </a:cubicBezTo>
                    <a:cubicBezTo>
                      <a:pt x="4095" y="1969"/>
                      <a:pt x="3989" y="1920"/>
                      <a:pt x="3866" y="1920"/>
                    </a:cubicBezTo>
                    <a:cubicBezTo>
                      <a:pt x="3794" y="1920"/>
                      <a:pt x="3716" y="1937"/>
                      <a:pt x="3630" y="1981"/>
                    </a:cubicBezTo>
                    <a:lnTo>
                      <a:pt x="38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9" name="Google Shape;789;p3"/>
              <p:cNvSpPr/>
              <p:nvPr/>
            </p:nvSpPr>
            <p:spPr>
              <a:xfrm>
                <a:off x="5233852" y="4225552"/>
                <a:ext cx="115830" cy="71833"/>
              </a:xfrm>
              <a:custGeom>
                <a:avLst/>
                <a:gdLst/>
                <a:ahLst/>
                <a:cxnLst/>
                <a:rect l="l" t="t" r="r" b="b"/>
                <a:pathLst>
                  <a:path w="3333" h="2067" extrusionOk="0">
                    <a:moveTo>
                      <a:pt x="1" y="1"/>
                    </a:moveTo>
                    <a:lnTo>
                      <a:pt x="1" y="57"/>
                    </a:lnTo>
                    <a:lnTo>
                      <a:pt x="3269" y="2067"/>
                    </a:lnTo>
                    <a:cubicBezTo>
                      <a:pt x="3305" y="2067"/>
                      <a:pt x="3305" y="2067"/>
                      <a:pt x="3305" y="2031"/>
                    </a:cubicBezTo>
                    <a:cubicBezTo>
                      <a:pt x="3333" y="2031"/>
                      <a:pt x="3305" y="2003"/>
                      <a:pt x="3305" y="2003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0" name="Google Shape;790;p3"/>
              <p:cNvSpPr/>
              <p:nvPr/>
            </p:nvSpPr>
            <p:spPr>
              <a:xfrm>
                <a:off x="5238057" y="4218428"/>
                <a:ext cx="116803" cy="71590"/>
              </a:xfrm>
              <a:custGeom>
                <a:avLst/>
                <a:gdLst/>
                <a:ahLst/>
                <a:cxnLst/>
                <a:rect l="l" t="t" r="r" b="b"/>
                <a:pathLst>
                  <a:path w="3361" h="2060" extrusionOk="0">
                    <a:moveTo>
                      <a:pt x="28" y="1"/>
                    </a:moveTo>
                    <a:cubicBezTo>
                      <a:pt x="0" y="29"/>
                      <a:pt x="0" y="29"/>
                      <a:pt x="28" y="57"/>
                    </a:cubicBezTo>
                    <a:lnTo>
                      <a:pt x="3297" y="2059"/>
                    </a:lnTo>
                    <a:lnTo>
                      <a:pt x="3325" y="2059"/>
                    </a:lnTo>
                    <a:cubicBezTo>
                      <a:pt x="3360" y="2031"/>
                      <a:pt x="3325" y="2031"/>
                      <a:pt x="3325" y="2003"/>
                    </a:cubicBezTo>
                    <a:lnTo>
                      <a:pt x="57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1" name="Google Shape;791;p3"/>
              <p:cNvSpPr/>
              <p:nvPr/>
            </p:nvSpPr>
            <p:spPr>
              <a:xfrm>
                <a:off x="5193782" y="4186768"/>
                <a:ext cx="66655" cy="62798"/>
              </a:xfrm>
              <a:custGeom>
                <a:avLst/>
                <a:gdLst/>
                <a:ahLst/>
                <a:cxnLst/>
                <a:rect l="l" t="t" r="r" b="b"/>
                <a:pathLst>
                  <a:path w="1918" h="1807" extrusionOk="0">
                    <a:moveTo>
                      <a:pt x="874" y="0"/>
                    </a:moveTo>
                    <a:cubicBezTo>
                      <a:pt x="627" y="0"/>
                      <a:pt x="387" y="105"/>
                      <a:pt x="213" y="317"/>
                    </a:cubicBezTo>
                    <a:lnTo>
                      <a:pt x="121" y="438"/>
                    </a:lnTo>
                    <a:lnTo>
                      <a:pt x="920" y="558"/>
                    </a:lnTo>
                    <a:lnTo>
                      <a:pt x="828" y="1202"/>
                    </a:lnTo>
                    <a:lnTo>
                      <a:pt x="1" y="1060"/>
                    </a:lnTo>
                    <a:lnTo>
                      <a:pt x="36" y="1202"/>
                    </a:lnTo>
                    <a:cubicBezTo>
                      <a:pt x="121" y="1379"/>
                      <a:pt x="241" y="1555"/>
                      <a:pt x="418" y="1676"/>
                    </a:cubicBezTo>
                    <a:cubicBezTo>
                      <a:pt x="575" y="1768"/>
                      <a:pt x="733" y="1806"/>
                      <a:pt x="903" y="1806"/>
                    </a:cubicBezTo>
                    <a:cubicBezTo>
                      <a:pt x="955" y="1806"/>
                      <a:pt x="1007" y="1803"/>
                      <a:pt x="1062" y="1796"/>
                    </a:cubicBezTo>
                    <a:cubicBezTo>
                      <a:pt x="1062" y="1796"/>
                      <a:pt x="1097" y="1796"/>
                      <a:pt x="1097" y="1768"/>
                    </a:cubicBezTo>
                    <a:cubicBezTo>
                      <a:pt x="1331" y="1704"/>
                      <a:pt x="1536" y="1591"/>
                      <a:pt x="1656" y="1379"/>
                    </a:cubicBezTo>
                    <a:cubicBezTo>
                      <a:pt x="1918" y="940"/>
                      <a:pt x="1769" y="381"/>
                      <a:pt x="1359" y="141"/>
                    </a:cubicBezTo>
                    <a:cubicBezTo>
                      <a:pt x="1206" y="47"/>
                      <a:pt x="1038" y="0"/>
                      <a:pt x="87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2" name="Google Shape;792;p3"/>
              <p:cNvSpPr/>
              <p:nvPr/>
            </p:nvSpPr>
            <p:spPr>
              <a:xfrm>
                <a:off x="5343532" y="4283832"/>
                <a:ext cx="37880" cy="34961"/>
              </a:xfrm>
              <a:custGeom>
                <a:avLst/>
                <a:gdLst/>
                <a:ahLst/>
                <a:cxnLst/>
                <a:rect l="l" t="t" r="r" b="b"/>
                <a:pathLst>
                  <a:path w="1090" h="1006" extrusionOk="0">
                    <a:moveTo>
                      <a:pt x="587" y="64"/>
                    </a:moveTo>
                    <a:cubicBezTo>
                      <a:pt x="707" y="64"/>
                      <a:pt x="856" y="121"/>
                      <a:pt x="941" y="241"/>
                    </a:cubicBezTo>
                    <a:cubicBezTo>
                      <a:pt x="998" y="326"/>
                      <a:pt x="1033" y="446"/>
                      <a:pt x="998" y="566"/>
                    </a:cubicBezTo>
                    <a:cubicBezTo>
                      <a:pt x="998" y="680"/>
                      <a:pt x="941" y="800"/>
                      <a:pt x="821" y="856"/>
                    </a:cubicBezTo>
                    <a:cubicBezTo>
                      <a:pt x="764" y="920"/>
                      <a:pt x="679" y="948"/>
                      <a:pt x="587" y="948"/>
                    </a:cubicBezTo>
                    <a:cubicBezTo>
                      <a:pt x="439" y="948"/>
                      <a:pt x="290" y="885"/>
                      <a:pt x="205" y="772"/>
                    </a:cubicBezTo>
                    <a:cubicBezTo>
                      <a:pt x="85" y="566"/>
                      <a:pt x="113" y="269"/>
                      <a:pt x="325" y="149"/>
                    </a:cubicBezTo>
                    <a:cubicBezTo>
                      <a:pt x="382" y="92"/>
                      <a:pt x="467" y="64"/>
                      <a:pt x="587" y="64"/>
                    </a:cubicBezTo>
                    <a:close/>
                    <a:moveTo>
                      <a:pt x="587" y="0"/>
                    </a:moveTo>
                    <a:cubicBezTo>
                      <a:pt x="467" y="0"/>
                      <a:pt x="354" y="36"/>
                      <a:pt x="290" y="92"/>
                    </a:cubicBezTo>
                    <a:cubicBezTo>
                      <a:pt x="57" y="269"/>
                      <a:pt x="0" y="566"/>
                      <a:pt x="177" y="800"/>
                    </a:cubicBezTo>
                    <a:cubicBezTo>
                      <a:pt x="262" y="920"/>
                      <a:pt x="410" y="1005"/>
                      <a:pt x="587" y="1005"/>
                    </a:cubicBezTo>
                    <a:cubicBezTo>
                      <a:pt x="679" y="1005"/>
                      <a:pt x="792" y="977"/>
                      <a:pt x="884" y="920"/>
                    </a:cubicBezTo>
                    <a:cubicBezTo>
                      <a:pt x="969" y="828"/>
                      <a:pt x="1061" y="708"/>
                      <a:pt x="1061" y="566"/>
                    </a:cubicBezTo>
                    <a:cubicBezTo>
                      <a:pt x="1089" y="446"/>
                      <a:pt x="1061" y="298"/>
                      <a:pt x="969" y="213"/>
                    </a:cubicBezTo>
                    <a:cubicBezTo>
                      <a:pt x="884" y="64"/>
                      <a:pt x="736" y="0"/>
                      <a:pt x="58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3" name="Google Shape;793;p3"/>
              <p:cNvSpPr/>
              <p:nvPr/>
            </p:nvSpPr>
            <p:spPr>
              <a:xfrm>
                <a:off x="5292132" y="4263432"/>
                <a:ext cx="333172" cy="243094"/>
              </a:xfrm>
              <a:custGeom>
                <a:avLst/>
                <a:gdLst/>
                <a:ahLst/>
                <a:cxnLst/>
                <a:rect l="l" t="t" r="r" b="b"/>
                <a:pathLst>
                  <a:path w="9587" h="6995" extrusionOk="0">
                    <a:moveTo>
                      <a:pt x="1033" y="0"/>
                    </a:moveTo>
                    <a:cubicBezTo>
                      <a:pt x="1005" y="205"/>
                      <a:pt x="1005" y="411"/>
                      <a:pt x="856" y="531"/>
                    </a:cubicBezTo>
                    <a:cubicBezTo>
                      <a:pt x="780" y="613"/>
                      <a:pt x="657" y="626"/>
                      <a:pt x="530" y="626"/>
                    </a:cubicBezTo>
                    <a:cubicBezTo>
                      <a:pt x="471" y="626"/>
                      <a:pt x="411" y="623"/>
                      <a:pt x="354" y="623"/>
                    </a:cubicBezTo>
                    <a:cubicBezTo>
                      <a:pt x="318" y="608"/>
                      <a:pt x="287" y="599"/>
                      <a:pt x="258" y="599"/>
                    </a:cubicBezTo>
                    <a:cubicBezTo>
                      <a:pt x="220" y="599"/>
                      <a:pt x="186" y="615"/>
                      <a:pt x="149" y="651"/>
                    </a:cubicBezTo>
                    <a:cubicBezTo>
                      <a:pt x="0" y="828"/>
                      <a:pt x="418" y="1507"/>
                      <a:pt x="503" y="1684"/>
                    </a:cubicBezTo>
                    <a:cubicBezTo>
                      <a:pt x="828" y="2476"/>
                      <a:pt x="1182" y="3276"/>
                      <a:pt x="1507" y="4040"/>
                    </a:cubicBezTo>
                    <a:cubicBezTo>
                      <a:pt x="1741" y="4599"/>
                      <a:pt x="2010" y="5158"/>
                      <a:pt x="2363" y="5660"/>
                    </a:cubicBezTo>
                    <a:cubicBezTo>
                      <a:pt x="2866" y="6311"/>
                      <a:pt x="3686" y="6487"/>
                      <a:pt x="4422" y="6693"/>
                    </a:cubicBezTo>
                    <a:cubicBezTo>
                      <a:pt x="5310" y="6899"/>
                      <a:pt x="6197" y="6995"/>
                      <a:pt x="7080" y="6995"/>
                    </a:cubicBezTo>
                    <a:cubicBezTo>
                      <a:pt x="7196" y="6995"/>
                      <a:pt x="7312" y="6993"/>
                      <a:pt x="7429" y="6990"/>
                    </a:cubicBezTo>
                    <a:cubicBezTo>
                      <a:pt x="7903" y="6954"/>
                      <a:pt x="8313" y="6898"/>
                      <a:pt x="8702" y="6636"/>
                    </a:cubicBezTo>
                    <a:cubicBezTo>
                      <a:pt x="9056" y="6396"/>
                      <a:pt x="9317" y="6070"/>
                      <a:pt x="9466" y="5688"/>
                    </a:cubicBezTo>
                    <a:cubicBezTo>
                      <a:pt x="9523" y="5511"/>
                      <a:pt x="9586" y="5306"/>
                      <a:pt x="9551" y="5129"/>
                    </a:cubicBezTo>
                    <a:cubicBezTo>
                      <a:pt x="9551" y="4924"/>
                      <a:pt x="9466" y="4747"/>
                      <a:pt x="9346" y="4599"/>
                    </a:cubicBezTo>
                    <a:cubicBezTo>
                      <a:pt x="9233" y="4514"/>
                      <a:pt x="9084" y="4450"/>
                      <a:pt x="8935" y="4393"/>
                    </a:cubicBezTo>
                    <a:cubicBezTo>
                      <a:pt x="8396" y="4230"/>
                      <a:pt x="7856" y="4179"/>
                      <a:pt x="7316" y="4179"/>
                    </a:cubicBezTo>
                    <a:cubicBezTo>
                      <a:pt x="7177" y="4179"/>
                      <a:pt x="7037" y="4183"/>
                      <a:pt x="6898" y="4188"/>
                    </a:cubicBezTo>
                    <a:cubicBezTo>
                      <a:pt x="6544" y="4188"/>
                      <a:pt x="6191" y="4217"/>
                      <a:pt x="5837" y="4217"/>
                    </a:cubicBezTo>
                    <a:cubicBezTo>
                      <a:pt x="5776" y="4222"/>
                      <a:pt x="5716" y="4224"/>
                      <a:pt x="5657" y="4224"/>
                    </a:cubicBezTo>
                    <a:cubicBezTo>
                      <a:pt x="5405" y="4224"/>
                      <a:pt x="5165" y="4183"/>
                      <a:pt x="4924" y="4160"/>
                    </a:cubicBezTo>
                    <a:cubicBezTo>
                      <a:pt x="4634" y="4125"/>
                      <a:pt x="4280" y="4096"/>
                      <a:pt x="4104" y="3835"/>
                    </a:cubicBezTo>
                    <a:cubicBezTo>
                      <a:pt x="3248" y="2773"/>
                      <a:pt x="2540" y="1620"/>
                      <a:pt x="1684" y="559"/>
                    </a:cubicBezTo>
                    <a:cubicBezTo>
                      <a:pt x="1628" y="503"/>
                      <a:pt x="1592" y="474"/>
                      <a:pt x="1536" y="411"/>
                    </a:cubicBezTo>
                    <a:cubicBezTo>
                      <a:pt x="1387" y="234"/>
                      <a:pt x="1274" y="92"/>
                      <a:pt x="1033" y="0"/>
                    </a:cubicBezTo>
                    <a:close/>
                  </a:path>
                </a:pathLst>
              </a:custGeom>
              <a:solidFill>
                <a:srgbClr val="A348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4" name="Google Shape;794;p3"/>
              <p:cNvSpPr/>
              <p:nvPr/>
            </p:nvSpPr>
            <p:spPr>
              <a:xfrm>
                <a:off x="5380404" y="4803316"/>
                <a:ext cx="560315" cy="2016"/>
              </a:xfrm>
              <a:custGeom>
                <a:avLst/>
                <a:gdLst/>
                <a:ahLst/>
                <a:cxnLst/>
                <a:rect l="l" t="t" r="r" b="b"/>
                <a:pathLst>
                  <a:path w="16123" h="58" extrusionOk="0">
                    <a:moveTo>
                      <a:pt x="28" y="1"/>
                    </a:moveTo>
                    <a:cubicBezTo>
                      <a:pt x="0" y="1"/>
                      <a:pt x="0" y="1"/>
                      <a:pt x="0" y="29"/>
                    </a:cubicBezTo>
                    <a:cubicBezTo>
                      <a:pt x="0" y="29"/>
                      <a:pt x="0" y="57"/>
                      <a:pt x="28" y="57"/>
                    </a:cubicBezTo>
                    <a:lnTo>
                      <a:pt x="16094" y="57"/>
                    </a:lnTo>
                    <a:cubicBezTo>
                      <a:pt x="16123" y="57"/>
                      <a:pt x="16123" y="29"/>
                      <a:pt x="16123" y="29"/>
                    </a:cubicBezTo>
                    <a:cubicBezTo>
                      <a:pt x="16123" y="1"/>
                      <a:pt x="16123" y="1"/>
                      <a:pt x="1609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5" name="Google Shape;795;p3"/>
              <p:cNvSpPr/>
              <p:nvPr/>
            </p:nvSpPr>
            <p:spPr>
              <a:xfrm>
                <a:off x="5344505" y="4784897"/>
                <a:ext cx="625962" cy="1981"/>
              </a:xfrm>
              <a:custGeom>
                <a:avLst/>
                <a:gdLst/>
                <a:ahLst/>
                <a:cxnLst/>
                <a:rect l="l" t="t" r="r" b="b"/>
                <a:pathLst>
                  <a:path w="18012" h="57" extrusionOk="0">
                    <a:moveTo>
                      <a:pt x="29" y="0"/>
                    </a:moveTo>
                    <a:lnTo>
                      <a:pt x="0" y="28"/>
                    </a:lnTo>
                    <a:cubicBezTo>
                      <a:pt x="0" y="57"/>
                      <a:pt x="29" y="57"/>
                      <a:pt x="29" y="57"/>
                    </a:cubicBezTo>
                    <a:lnTo>
                      <a:pt x="17983" y="57"/>
                    </a:lnTo>
                    <a:cubicBezTo>
                      <a:pt x="17983" y="57"/>
                      <a:pt x="18012" y="57"/>
                      <a:pt x="18012" y="28"/>
                    </a:cubicBezTo>
                    <a:lnTo>
                      <a:pt x="1798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6" name="Google Shape;796;p3"/>
              <p:cNvSpPr/>
              <p:nvPr/>
            </p:nvSpPr>
            <p:spPr>
              <a:xfrm>
                <a:off x="5959141" y="4803316"/>
                <a:ext cx="23632" cy="2016"/>
              </a:xfrm>
              <a:custGeom>
                <a:avLst/>
                <a:gdLst/>
                <a:ahLst/>
                <a:cxnLst/>
                <a:rect l="l" t="t" r="r" b="b"/>
                <a:pathLst>
                  <a:path w="680" h="58" extrusionOk="0">
                    <a:moveTo>
                      <a:pt x="28" y="1"/>
                    </a:moveTo>
                    <a:cubicBezTo>
                      <a:pt x="0" y="1"/>
                      <a:pt x="0" y="1"/>
                      <a:pt x="0" y="29"/>
                    </a:cubicBezTo>
                    <a:cubicBezTo>
                      <a:pt x="0" y="29"/>
                      <a:pt x="0" y="57"/>
                      <a:pt x="28" y="57"/>
                    </a:cubicBezTo>
                    <a:lnTo>
                      <a:pt x="651" y="57"/>
                    </a:lnTo>
                    <a:cubicBezTo>
                      <a:pt x="679" y="57"/>
                      <a:pt x="679" y="29"/>
                      <a:pt x="679" y="29"/>
                    </a:cubicBezTo>
                    <a:cubicBezTo>
                      <a:pt x="679" y="1"/>
                      <a:pt x="679" y="1"/>
                      <a:pt x="6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7" name="Google Shape;797;p3"/>
              <p:cNvSpPr/>
              <p:nvPr/>
            </p:nvSpPr>
            <p:spPr>
              <a:xfrm>
                <a:off x="5586175" y="4228541"/>
                <a:ext cx="174353" cy="238367"/>
              </a:xfrm>
              <a:custGeom>
                <a:avLst/>
                <a:gdLst/>
                <a:ahLst/>
                <a:cxnLst/>
                <a:rect l="l" t="t" r="r" b="b"/>
                <a:pathLst>
                  <a:path w="5017" h="6859" extrusionOk="0">
                    <a:moveTo>
                      <a:pt x="1785" y="0"/>
                    </a:moveTo>
                    <a:cubicBezTo>
                      <a:pt x="1456" y="0"/>
                      <a:pt x="1123" y="104"/>
                      <a:pt x="856" y="297"/>
                    </a:cubicBezTo>
                    <a:cubicBezTo>
                      <a:pt x="206" y="799"/>
                      <a:pt x="177" y="1712"/>
                      <a:pt x="298" y="2419"/>
                    </a:cubicBezTo>
                    <a:cubicBezTo>
                      <a:pt x="375" y="3093"/>
                      <a:pt x="708" y="3796"/>
                      <a:pt x="1415" y="3796"/>
                    </a:cubicBezTo>
                    <a:cubicBezTo>
                      <a:pt x="1480" y="3796"/>
                      <a:pt x="1549" y="3790"/>
                      <a:pt x="1620" y="3777"/>
                    </a:cubicBezTo>
                    <a:lnTo>
                      <a:pt x="1620" y="3777"/>
                    </a:lnTo>
                    <a:cubicBezTo>
                      <a:pt x="1592" y="3926"/>
                      <a:pt x="1564" y="4067"/>
                      <a:pt x="1536" y="4216"/>
                    </a:cubicBezTo>
                    <a:cubicBezTo>
                      <a:pt x="1536" y="4336"/>
                      <a:pt x="1507" y="4457"/>
                      <a:pt x="1444" y="4541"/>
                    </a:cubicBezTo>
                    <a:cubicBezTo>
                      <a:pt x="1238" y="4810"/>
                      <a:pt x="736" y="4775"/>
                      <a:pt x="446" y="4839"/>
                    </a:cubicBezTo>
                    <a:cubicBezTo>
                      <a:pt x="0" y="4987"/>
                      <a:pt x="64" y="5482"/>
                      <a:pt x="121" y="5900"/>
                    </a:cubicBezTo>
                    <a:lnTo>
                      <a:pt x="121" y="6013"/>
                    </a:lnTo>
                    <a:cubicBezTo>
                      <a:pt x="149" y="6190"/>
                      <a:pt x="206" y="6338"/>
                      <a:pt x="298" y="6487"/>
                    </a:cubicBezTo>
                    <a:cubicBezTo>
                      <a:pt x="477" y="6772"/>
                      <a:pt x="810" y="6859"/>
                      <a:pt x="1180" y="6859"/>
                    </a:cubicBezTo>
                    <a:cubicBezTo>
                      <a:pt x="1655" y="6859"/>
                      <a:pt x="2190" y="6715"/>
                      <a:pt x="2540" y="6664"/>
                    </a:cubicBezTo>
                    <a:cubicBezTo>
                      <a:pt x="3389" y="6515"/>
                      <a:pt x="4217" y="6282"/>
                      <a:pt x="5016" y="5928"/>
                    </a:cubicBezTo>
                    <a:cubicBezTo>
                      <a:pt x="4691" y="5631"/>
                      <a:pt x="4394" y="5249"/>
                      <a:pt x="4068" y="4923"/>
                    </a:cubicBezTo>
                    <a:cubicBezTo>
                      <a:pt x="4012" y="4867"/>
                      <a:pt x="3778" y="4895"/>
                      <a:pt x="3686" y="4839"/>
                    </a:cubicBezTo>
                    <a:cubicBezTo>
                      <a:pt x="3566" y="4775"/>
                      <a:pt x="3481" y="4690"/>
                      <a:pt x="3424" y="4570"/>
                    </a:cubicBezTo>
                    <a:cubicBezTo>
                      <a:pt x="3276" y="4308"/>
                      <a:pt x="3248" y="3983"/>
                      <a:pt x="3248" y="3685"/>
                    </a:cubicBezTo>
                    <a:cubicBezTo>
                      <a:pt x="3276" y="3247"/>
                      <a:pt x="3248" y="2511"/>
                      <a:pt x="3276" y="2094"/>
                    </a:cubicBezTo>
                    <a:cubicBezTo>
                      <a:pt x="3276" y="1712"/>
                      <a:pt x="3424" y="1563"/>
                      <a:pt x="3304" y="1209"/>
                    </a:cubicBezTo>
                    <a:cubicBezTo>
                      <a:pt x="3156" y="707"/>
                      <a:pt x="2802" y="269"/>
                      <a:pt x="2300" y="92"/>
                    </a:cubicBezTo>
                    <a:cubicBezTo>
                      <a:pt x="2136" y="30"/>
                      <a:pt x="1961" y="0"/>
                      <a:pt x="1785" y="0"/>
                    </a:cubicBezTo>
                    <a:close/>
                  </a:path>
                </a:pathLst>
              </a:custGeom>
              <a:solidFill>
                <a:srgbClr val="A348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8" name="Google Shape;798;p3"/>
              <p:cNvSpPr/>
              <p:nvPr/>
            </p:nvSpPr>
            <p:spPr>
              <a:xfrm>
                <a:off x="5497173" y="4393477"/>
                <a:ext cx="341999" cy="333172"/>
              </a:xfrm>
              <a:custGeom>
                <a:avLst/>
                <a:gdLst/>
                <a:ahLst/>
                <a:cxnLst/>
                <a:rect l="l" t="t" r="r" b="b"/>
                <a:pathLst>
                  <a:path w="9841" h="9587" extrusionOk="0">
                    <a:moveTo>
                      <a:pt x="3538" y="1"/>
                    </a:moveTo>
                    <a:cubicBezTo>
                      <a:pt x="2356" y="121"/>
                      <a:pt x="1175" y="269"/>
                      <a:pt x="0" y="383"/>
                    </a:cubicBezTo>
                    <a:cubicBezTo>
                      <a:pt x="85" y="560"/>
                      <a:pt x="57" y="828"/>
                      <a:pt x="85" y="1033"/>
                    </a:cubicBezTo>
                    <a:cubicBezTo>
                      <a:pt x="85" y="1267"/>
                      <a:pt x="114" y="1507"/>
                      <a:pt x="114" y="1741"/>
                    </a:cubicBezTo>
                    <a:cubicBezTo>
                      <a:pt x="177" y="2187"/>
                      <a:pt x="206" y="2654"/>
                      <a:pt x="291" y="3128"/>
                    </a:cubicBezTo>
                    <a:cubicBezTo>
                      <a:pt x="291" y="3248"/>
                      <a:pt x="326" y="3389"/>
                      <a:pt x="354" y="3510"/>
                    </a:cubicBezTo>
                    <a:cubicBezTo>
                      <a:pt x="695" y="3475"/>
                      <a:pt x="1299" y="3417"/>
                      <a:pt x="1712" y="3417"/>
                    </a:cubicBezTo>
                    <a:cubicBezTo>
                      <a:pt x="1976" y="3417"/>
                      <a:pt x="2162" y="3441"/>
                      <a:pt x="2151" y="3510"/>
                    </a:cubicBezTo>
                    <a:cubicBezTo>
                      <a:pt x="2151" y="3778"/>
                      <a:pt x="2179" y="4012"/>
                      <a:pt x="2179" y="4274"/>
                    </a:cubicBezTo>
                    <a:cubicBezTo>
                      <a:pt x="2179" y="4804"/>
                      <a:pt x="2236" y="5306"/>
                      <a:pt x="2236" y="5809"/>
                    </a:cubicBezTo>
                    <a:cubicBezTo>
                      <a:pt x="2271" y="6339"/>
                      <a:pt x="2300" y="6898"/>
                      <a:pt x="2356" y="7429"/>
                    </a:cubicBezTo>
                    <a:cubicBezTo>
                      <a:pt x="2413" y="8051"/>
                      <a:pt x="2505" y="8638"/>
                      <a:pt x="2653" y="9261"/>
                    </a:cubicBezTo>
                    <a:cubicBezTo>
                      <a:pt x="3421" y="9504"/>
                      <a:pt x="4251" y="9586"/>
                      <a:pt x="5089" y="9586"/>
                    </a:cubicBezTo>
                    <a:cubicBezTo>
                      <a:pt x="5765" y="9586"/>
                      <a:pt x="6446" y="9532"/>
                      <a:pt x="7103" y="9466"/>
                    </a:cubicBezTo>
                    <a:cubicBezTo>
                      <a:pt x="7542" y="9438"/>
                      <a:pt x="7987" y="9374"/>
                      <a:pt x="8341" y="9169"/>
                    </a:cubicBezTo>
                    <a:cubicBezTo>
                      <a:pt x="9374" y="8554"/>
                      <a:pt x="9431" y="6750"/>
                      <a:pt x="9579" y="5688"/>
                    </a:cubicBezTo>
                    <a:cubicBezTo>
                      <a:pt x="9699" y="4896"/>
                      <a:pt x="9841" y="4132"/>
                      <a:pt x="9784" y="3304"/>
                    </a:cubicBezTo>
                    <a:cubicBezTo>
                      <a:pt x="9699" y="2243"/>
                      <a:pt x="9225" y="1154"/>
                      <a:pt x="8249" y="623"/>
                    </a:cubicBezTo>
                    <a:cubicBezTo>
                      <a:pt x="7895" y="446"/>
                      <a:pt x="7513" y="326"/>
                      <a:pt x="7131" y="206"/>
                    </a:cubicBezTo>
                    <a:cubicBezTo>
                      <a:pt x="6806" y="149"/>
                      <a:pt x="6481" y="121"/>
                      <a:pt x="6191" y="29"/>
                    </a:cubicBezTo>
                    <a:cubicBezTo>
                      <a:pt x="6070" y="326"/>
                      <a:pt x="5893" y="475"/>
                      <a:pt x="5596" y="595"/>
                    </a:cubicBezTo>
                    <a:cubicBezTo>
                      <a:pt x="5418" y="681"/>
                      <a:pt x="5202" y="718"/>
                      <a:pt x="4994" y="718"/>
                    </a:cubicBezTo>
                    <a:cubicBezTo>
                      <a:pt x="4930" y="718"/>
                      <a:pt x="4866" y="715"/>
                      <a:pt x="4804" y="708"/>
                    </a:cubicBezTo>
                    <a:cubicBezTo>
                      <a:pt x="4535" y="680"/>
                      <a:pt x="4302" y="623"/>
                      <a:pt x="4068" y="503"/>
                    </a:cubicBezTo>
                    <a:cubicBezTo>
                      <a:pt x="3976" y="446"/>
                      <a:pt x="3863" y="354"/>
                      <a:pt x="3771" y="269"/>
                    </a:cubicBezTo>
                    <a:cubicBezTo>
                      <a:pt x="3715" y="206"/>
                      <a:pt x="3651" y="121"/>
                      <a:pt x="3594" y="29"/>
                    </a:cubicBezTo>
                    <a:lnTo>
                      <a:pt x="359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9" name="Google Shape;799;p3"/>
              <p:cNvSpPr/>
              <p:nvPr/>
            </p:nvSpPr>
            <p:spPr>
              <a:xfrm>
                <a:off x="5506279" y="4504130"/>
                <a:ext cx="61477" cy="11329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326" extrusionOk="0">
                    <a:moveTo>
                      <a:pt x="29" y="0"/>
                    </a:moveTo>
                    <a:lnTo>
                      <a:pt x="0" y="28"/>
                    </a:lnTo>
                    <a:cubicBezTo>
                      <a:pt x="0" y="92"/>
                      <a:pt x="29" y="120"/>
                      <a:pt x="29" y="149"/>
                    </a:cubicBezTo>
                    <a:lnTo>
                      <a:pt x="29" y="297"/>
                    </a:lnTo>
                    <a:lnTo>
                      <a:pt x="29" y="326"/>
                    </a:lnTo>
                    <a:lnTo>
                      <a:pt x="64" y="326"/>
                    </a:lnTo>
                    <a:cubicBezTo>
                      <a:pt x="559" y="326"/>
                      <a:pt x="1267" y="297"/>
                      <a:pt x="1741" y="269"/>
                    </a:cubicBezTo>
                    <a:lnTo>
                      <a:pt x="1769" y="241"/>
                    </a:lnTo>
                    <a:cubicBezTo>
                      <a:pt x="1769" y="205"/>
                      <a:pt x="1741" y="205"/>
                      <a:pt x="1741" y="205"/>
                    </a:cubicBezTo>
                    <a:cubicBezTo>
                      <a:pt x="1267" y="241"/>
                      <a:pt x="559" y="269"/>
                      <a:pt x="92" y="269"/>
                    </a:cubicBezTo>
                    <a:lnTo>
                      <a:pt x="92" y="149"/>
                    </a:lnTo>
                    <a:cubicBezTo>
                      <a:pt x="64" y="120"/>
                      <a:pt x="64" y="64"/>
                      <a:pt x="64" y="28"/>
                    </a:cubicBezTo>
                    <a:cubicBezTo>
                      <a:pt x="64" y="28"/>
                      <a:pt x="64" y="0"/>
                      <a:pt x="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0" name="Google Shape;800;p3"/>
              <p:cNvSpPr/>
              <p:nvPr/>
            </p:nvSpPr>
            <p:spPr>
              <a:xfrm>
                <a:off x="5497173" y="4397647"/>
                <a:ext cx="73780" cy="14318"/>
              </a:xfrm>
              <a:custGeom>
                <a:avLst/>
                <a:gdLst/>
                <a:ahLst/>
                <a:cxnLst/>
                <a:rect l="l" t="t" r="r" b="b"/>
                <a:pathLst>
                  <a:path w="2123" h="412" extrusionOk="0">
                    <a:moveTo>
                      <a:pt x="2094" y="1"/>
                    </a:moveTo>
                    <a:cubicBezTo>
                      <a:pt x="1854" y="29"/>
                      <a:pt x="1529" y="57"/>
                      <a:pt x="1210" y="86"/>
                    </a:cubicBezTo>
                    <a:cubicBezTo>
                      <a:pt x="765" y="149"/>
                      <a:pt x="354" y="178"/>
                      <a:pt x="29" y="206"/>
                    </a:cubicBezTo>
                    <a:lnTo>
                      <a:pt x="0" y="206"/>
                    </a:lnTo>
                    <a:lnTo>
                      <a:pt x="0" y="263"/>
                    </a:lnTo>
                    <a:lnTo>
                      <a:pt x="0" y="326"/>
                    </a:lnTo>
                    <a:lnTo>
                      <a:pt x="0" y="383"/>
                    </a:lnTo>
                    <a:cubicBezTo>
                      <a:pt x="0" y="411"/>
                      <a:pt x="29" y="411"/>
                      <a:pt x="29" y="411"/>
                    </a:cubicBezTo>
                    <a:lnTo>
                      <a:pt x="57" y="411"/>
                    </a:lnTo>
                    <a:lnTo>
                      <a:pt x="57" y="383"/>
                    </a:lnTo>
                    <a:lnTo>
                      <a:pt x="57" y="326"/>
                    </a:lnTo>
                    <a:lnTo>
                      <a:pt x="57" y="263"/>
                    </a:lnTo>
                    <a:cubicBezTo>
                      <a:pt x="383" y="234"/>
                      <a:pt x="793" y="206"/>
                      <a:pt x="1210" y="149"/>
                    </a:cubicBezTo>
                    <a:cubicBezTo>
                      <a:pt x="1529" y="121"/>
                      <a:pt x="1854" y="86"/>
                      <a:pt x="2094" y="57"/>
                    </a:cubicBezTo>
                    <a:cubicBezTo>
                      <a:pt x="2123" y="57"/>
                      <a:pt x="2123" y="57"/>
                      <a:pt x="2123" y="29"/>
                    </a:cubicBezTo>
                    <a:cubicBezTo>
                      <a:pt x="2123" y="29"/>
                      <a:pt x="2123" y="1"/>
                      <a:pt x="209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1" name="Google Shape;801;p3"/>
              <p:cNvSpPr/>
              <p:nvPr/>
            </p:nvSpPr>
            <p:spPr>
              <a:xfrm>
                <a:off x="5570919" y="4515424"/>
                <a:ext cx="7159" cy="108706"/>
              </a:xfrm>
              <a:custGeom>
                <a:avLst/>
                <a:gdLst/>
                <a:ahLst/>
                <a:cxnLst/>
                <a:rect l="l" t="t" r="r" b="b"/>
                <a:pathLst>
                  <a:path w="206" h="3128" extrusionOk="0">
                    <a:moveTo>
                      <a:pt x="57" y="1"/>
                    </a:moveTo>
                    <a:cubicBezTo>
                      <a:pt x="29" y="1"/>
                      <a:pt x="29" y="1"/>
                      <a:pt x="29" y="29"/>
                    </a:cubicBezTo>
                    <a:cubicBezTo>
                      <a:pt x="1" y="1033"/>
                      <a:pt x="29" y="2066"/>
                      <a:pt x="149" y="3099"/>
                    </a:cubicBezTo>
                    <a:cubicBezTo>
                      <a:pt x="149" y="3099"/>
                      <a:pt x="149" y="3127"/>
                      <a:pt x="178" y="3127"/>
                    </a:cubicBezTo>
                    <a:cubicBezTo>
                      <a:pt x="178" y="3127"/>
                      <a:pt x="206" y="3099"/>
                      <a:pt x="206" y="3064"/>
                    </a:cubicBezTo>
                    <a:cubicBezTo>
                      <a:pt x="86" y="2066"/>
                      <a:pt x="57" y="1033"/>
                      <a:pt x="86" y="29"/>
                    </a:cubicBezTo>
                    <a:cubicBezTo>
                      <a:pt x="86" y="1"/>
                      <a:pt x="57" y="1"/>
                      <a:pt x="5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2" name="Google Shape;802;p3"/>
              <p:cNvSpPr/>
              <p:nvPr/>
            </p:nvSpPr>
            <p:spPr>
              <a:xfrm>
                <a:off x="5455123" y="4818294"/>
                <a:ext cx="182451" cy="90600"/>
              </a:xfrm>
              <a:custGeom>
                <a:avLst/>
                <a:gdLst/>
                <a:ahLst/>
                <a:cxnLst/>
                <a:rect l="l" t="t" r="r" b="b"/>
                <a:pathLst>
                  <a:path w="5250" h="2607" extrusionOk="0">
                    <a:moveTo>
                      <a:pt x="3538" y="1"/>
                    </a:moveTo>
                    <a:cubicBezTo>
                      <a:pt x="2953" y="1"/>
                      <a:pt x="2398" y="247"/>
                      <a:pt x="1890" y="511"/>
                    </a:cubicBezTo>
                    <a:cubicBezTo>
                      <a:pt x="1359" y="779"/>
                      <a:pt x="737" y="1069"/>
                      <a:pt x="383" y="1543"/>
                    </a:cubicBezTo>
                    <a:cubicBezTo>
                      <a:pt x="354" y="1572"/>
                      <a:pt x="354" y="1600"/>
                      <a:pt x="326" y="1635"/>
                    </a:cubicBezTo>
                    <a:cubicBezTo>
                      <a:pt x="178" y="1840"/>
                      <a:pt x="1" y="2131"/>
                      <a:pt x="149" y="2399"/>
                    </a:cubicBezTo>
                    <a:cubicBezTo>
                      <a:pt x="216" y="2553"/>
                      <a:pt x="343" y="2607"/>
                      <a:pt x="497" y="2607"/>
                    </a:cubicBezTo>
                    <a:cubicBezTo>
                      <a:pt x="818" y="2607"/>
                      <a:pt x="1252" y="2370"/>
                      <a:pt x="1472" y="2307"/>
                    </a:cubicBezTo>
                    <a:cubicBezTo>
                      <a:pt x="1854" y="2194"/>
                      <a:pt x="2208" y="2046"/>
                      <a:pt x="2562" y="1925"/>
                    </a:cubicBezTo>
                    <a:cubicBezTo>
                      <a:pt x="3269" y="1664"/>
                      <a:pt x="4012" y="1458"/>
                      <a:pt x="4748" y="1423"/>
                    </a:cubicBezTo>
                    <a:cubicBezTo>
                      <a:pt x="4925" y="1423"/>
                      <a:pt x="5158" y="1423"/>
                      <a:pt x="5215" y="1246"/>
                    </a:cubicBezTo>
                    <a:cubicBezTo>
                      <a:pt x="5250" y="1190"/>
                      <a:pt x="5250" y="1105"/>
                      <a:pt x="5215" y="1041"/>
                    </a:cubicBezTo>
                    <a:cubicBezTo>
                      <a:pt x="5101" y="426"/>
                      <a:pt x="4302" y="44"/>
                      <a:pt x="3715" y="8"/>
                    </a:cubicBezTo>
                    <a:cubicBezTo>
                      <a:pt x="3656" y="3"/>
                      <a:pt x="3597" y="1"/>
                      <a:pt x="353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3" name="Google Shape;803;p3"/>
              <p:cNvSpPr/>
              <p:nvPr/>
            </p:nvSpPr>
            <p:spPr>
              <a:xfrm>
                <a:off x="5334183" y="4634696"/>
                <a:ext cx="623008" cy="252790"/>
              </a:xfrm>
              <a:custGeom>
                <a:avLst/>
                <a:gdLst/>
                <a:ahLst/>
                <a:cxnLst/>
                <a:rect l="l" t="t" r="r" b="b"/>
                <a:pathLst>
                  <a:path w="17927" h="7274" extrusionOk="0">
                    <a:moveTo>
                      <a:pt x="2256" y="1"/>
                    </a:moveTo>
                    <a:cubicBezTo>
                      <a:pt x="2076" y="1"/>
                      <a:pt x="1894" y="15"/>
                      <a:pt x="1712" y="49"/>
                    </a:cubicBezTo>
                    <a:cubicBezTo>
                      <a:pt x="1267" y="134"/>
                      <a:pt x="856" y="375"/>
                      <a:pt x="531" y="693"/>
                    </a:cubicBezTo>
                    <a:cubicBezTo>
                      <a:pt x="446" y="813"/>
                      <a:pt x="354" y="933"/>
                      <a:pt x="297" y="1047"/>
                    </a:cubicBezTo>
                    <a:cubicBezTo>
                      <a:pt x="0" y="1641"/>
                      <a:pt x="241" y="2377"/>
                      <a:pt x="502" y="2935"/>
                    </a:cubicBezTo>
                    <a:cubicBezTo>
                      <a:pt x="913" y="3735"/>
                      <a:pt x="1564" y="4322"/>
                      <a:pt x="2299" y="4761"/>
                    </a:cubicBezTo>
                    <a:cubicBezTo>
                      <a:pt x="3155" y="5291"/>
                      <a:pt x="4096" y="5617"/>
                      <a:pt x="5044" y="5970"/>
                    </a:cubicBezTo>
                    <a:cubicBezTo>
                      <a:pt x="6105" y="6352"/>
                      <a:pt x="7195" y="6741"/>
                      <a:pt x="8256" y="7123"/>
                    </a:cubicBezTo>
                    <a:cubicBezTo>
                      <a:pt x="8461" y="7180"/>
                      <a:pt x="8843" y="7237"/>
                      <a:pt x="9048" y="7272"/>
                    </a:cubicBezTo>
                    <a:cubicBezTo>
                      <a:pt x="9053" y="7273"/>
                      <a:pt x="9058" y="7273"/>
                      <a:pt x="9063" y="7273"/>
                    </a:cubicBezTo>
                    <a:cubicBezTo>
                      <a:pt x="9229" y="7273"/>
                      <a:pt x="9290" y="6824"/>
                      <a:pt x="9345" y="6741"/>
                    </a:cubicBezTo>
                    <a:cubicBezTo>
                      <a:pt x="9511" y="6547"/>
                      <a:pt x="9756" y="6528"/>
                      <a:pt x="10001" y="6528"/>
                    </a:cubicBezTo>
                    <a:cubicBezTo>
                      <a:pt x="10059" y="6528"/>
                      <a:pt x="10117" y="6529"/>
                      <a:pt x="10173" y="6529"/>
                    </a:cubicBezTo>
                    <a:cubicBezTo>
                      <a:pt x="10376" y="6543"/>
                      <a:pt x="10578" y="6550"/>
                      <a:pt x="10778" y="6550"/>
                    </a:cubicBezTo>
                    <a:cubicBezTo>
                      <a:pt x="12666" y="6550"/>
                      <a:pt x="14413" y="5929"/>
                      <a:pt x="16038" y="4938"/>
                    </a:cubicBezTo>
                    <a:cubicBezTo>
                      <a:pt x="16540" y="4647"/>
                      <a:pt x="17042" y="4265"/>
                      <a:pt x="17396" y="3763"/>
                    </a:cubicBezTo>
                    <a:cubicBezTo>
                      <a:pt x="17806" y="3169"/>
                      <a:pt x="17927" y="2377"/>
                      <a:pt x="17481" y="1754"/>
                    </a:cubicBezTo>
                    <a:cubicBezTo>
                      <a:pt x="17042" y="1195"/>
                      <a:pt x="16391" y="841"/>
                      <a:pt x="15684" y="728"/>
                    </a:cubicBezTo>
                    <a:cubicBezTo>
                      <a:pt x="15547" y="701"/>
                      <a:pt x="15414" y="688"/>
                      <a:pt x="15285" y="688"/>
                    </a:cubicBezTo>
                    <a:cubicBezTo>
                      <a:pt x="14580" y="688"/>
                      <a:pt x="13983" y="1063"/>
                      <a:pt x="13385" y="1464"/>
                    </a:cubicBezTo>
                    <a:cubicBezTo>
                      <a:pt x="13328" y="1521"/>
                      <a:pt x="13236" y="1577"/>
                      <a:pt x="13151" y="1641"/>
                    </a:cubicBezTo>
                    <a:cubicBezTo>
                      <a:pt x="12793" y="1523"/>
                      <a:pt x="12398" y="1491"/>
                      <a:pt x="11997" y="1491"/>
                    </a:cubicBezTo>
                    <a:cubicBezTo>
                      <a:pt x="11701" y="1491"/>
                      <a:pt x="11402" y="1509"/>
                      <a:pt x="11114" y="1521"/>
                    </a:cubicBezTo>
                    <a:cubicBezTo>
                      <a:pt x="10853" y="1541"/>
                      <a:pt x="10587" y="1547"/>
                      <a:pt x="10320" y="1547"/>
                    </a:cubicBezTo>
                    <a:cubicBezTo>
                      <a:pt x="10027" y="1547"/>
                      <a:pt x="9731" y="1540"/>
                      <a:pt x="9435" y="1540"/>
                    </a:cubicBezTo>
                    <a:cubicBezTo>
                      <a:pt x="9268" y="1540"/>
                      <a:pt x="9102" y="1542"/>
                      <a:pt x="8935" y="1549"/>
                    </a:cubicBezTo>
                    <a:cubicBezTo>
                      <a:pt x="8638" y="1583"/>
                      <a:pt x="8388" y="1615"/>
                      <a:pt x="8136" y="1615"/>
                    </a:cubicBezTo>
                    <a:cubicBezTo>
                      <a:pt x="7914" y="1615"/>
                      <a:pt x="7690" y="1590"/>
                      <a:pt x="7428" y="1521"/>
                    </a:cubicBezTo>
                    <a:cubicBezTo>
                      <a:pt x="6134" y="1167"/>
                      <a:pt x="4896" y="580"/>
                      <a:pt x="3601" y="226"/>
                    </a:cubicBezTo>
                    <a:cubicBezTo>
                      <a:pt x="3173" y="99"/>
                      <a:pt x="2720" y="1"/>
                      <a:pt x="225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4" name="Google Shape;804;p3"/>
              <p:cNvSpPr/>
              <p:nvPr/>
            </p:nvSpPr>
            <p:spPr>
              <a:xfrm>
                <a:off x="5641501" y="4714071"/>
                <a:ext cx="173102" cy="82155"/>
              </a:xfrm>
              <a:custGeom>
                <a:avLst/>
                <a:gdLst/>
                <a:ahLst/>
                <a:cxnLst/>
                <a:rect l="l" t="t" r="r" b="b"/>
                <a:pathLst>
                  <a:path w="4981" h="2364" extrusionOk="0">
                    <a:moveTo>
                      <a:pt x="4924" y="1"/>
                    </a:moveTo>
                    <a:cubicBezTo>
                      <a:pt x="4690" y="121"/>
                      <a:pt x="4450" y="213"/>
                      <a:pt x="4216" y="326"/>
                    </a:cubicBezTo>
                    <a:cubicBezTo>
                      <a:pt x="3863" y="475"/>
                      <a:pt x="3481" y="623"/>
                      <a:pt x="3127" y="857"/>
                    </a:cubicBezTo>
                    <a:cubicBezTo>
                      <a:pt x="2978" y="949"/>
                      <a:pt x="2802" y="1062"/>
                      <a:pt x="2653" y="1154"/>
                    </a:cubicBezTo>
                    <a:cubicBezTo>
                      <a:pt x="2243" y="1415"/>
                      <a:pt x="1832" y="1684"/>
                      <a:pt x="1387" y="1889"/>
                    </a:cubicBezTo>
                    <a:cubicBezTo>
                      <a:pt x="1210" y="1981"/>
                      <a:pt x="976" y="2038"/>
                      <a:pt x="736" y="2066"/>
                    </a:cubicBezTo>
                    <a:cubicBezTo>
                      <a:pt x="502" y="2158"/>
                      <a:pt x="205" y="2215"/>
                      <a:pt x="0" y="2335"/>
                    </a:cubicBezTo>
                    <a:lnTo>
                      <a:pt x="0" y="2363"/>
                    </a:lnTo>
                    <a:lnTo>
                      <a:pt x="28" y="2363"/>
                    </a:lnTo>
                    <a:cubicBezTo>
                      <a:pt x="241" y="2271"/>
                      <a:pt x="502" y="2215"/>
                      <a:pt x="771" y="2123"/>
                    </a:cubicBezTo>
                    <a:cubicBezTo>
                      <a:pt x="1005" y="2066"/>
                      <a:pt x="1210" y="2010"/>
                      <a:pt x="1415" y="1946"/>
                    </a:cubicBezTo>
                    <a:cubicBezTo>
                      <a:pt x="1861" y="1741"/>
                      <a:pt x="2271" y="1479"/>
                      <a:pt x="2681" y="1210"/>
                    </a:cubicBezTo>
                    <a:cubicBezTo>
                      <a:pt x="2830" y="1097"/>
                      <a:pt x="3007" y="1005"/>
                      <a:pt x="3155" y="885"/>
                    </a:cubicBezTo>
                    <a:cubicBezTo>
                      <a:pt x="3509" y="680"/>
                      <a:pt x="3891" y="531"/>
                      <a:pt x="4245" y="390"/>
                    </a:cubicBezTo>
                    <a:cubicBezTo>
                      <a:pt x="4485" y="269"/>
                      <a:pt x="4719" y="177"/>
                      <a:pt x="4952" y="64"/>
                    </a:cubicBezTo>
                    <a:cubicBezTo>
                      <a:pt x="4980" y="36"/>
                      <a:pt x="4980" y="36"/>
                      <a:pt x="498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5" name="Google Shape;805;p3"/>
              <p:cNvSpPr/>
              <p:nvPr/>
            </p:nvSpPr>
            <p:spPr>
              <a:xfrm>
                <a:off x="5653769" y="4825940"/>
                <a:ext cx="142381" cy="129523"/>
              </a:xfrm>
              <a:custGeom>
                <a:avLst/>
                <a:gdLst/>
                <a:ahLst/>
                <a:cxnLst/>
                <a:rect l="l" t="t" r="r" b="b"/>
                <a:pathLst>
                  <a:path w="4097" h="3727" extrusionOk="0">
                    <a:moveTo>
                      <a:pt x="680" y="0"/>
                    </a:moveTo>
                    <a:cubicBezTo>
                      <a:pt x="560" y="262"/>
                      <a:pt x="447" y="496"/>
                      <a:pt x="326" y="764"/>
                    </a:cubicBezTo>
                    <a:cubicBezTo>
                      <a:pt x="298" y="885"/>
                      <a:pt x="241" y="1026"/>
                      <a:pt x="178" y="1146"/>
                    </a:cubicBezTo>
                    <a:cubicBezTo>
                      <a:pt x="149" y="1238"/>
                      <a:pt x="1" y="1415"/>
                      <a:pt x="65" y="1500"/>
                    </a:cubicBezTo>
                    <a:cubicBezTo>
                      <a:pt x="121" y="1529"/>
                      <a:pt x="326" y="1557"/>
                      <a:pt x="383" y="1557"/>
                    </a:cubicBezTo>
                    <a:cubicBezTo>
                      <a:pt x="503" y="1592"/>
                      <a:pt x="623" y="1649"/>
                      <a:pt x="737" y="1677"/>
                    </a:cubicBezTo>
                    <a:cubicBezTo>
                      <a:pt x="885" y="1797"/>
                      <a:pt x="1126" y="1854"/>
                      <a:pt x="1303" y="1974"/>
                    </a:cubicBezTo>
                    <a:cubicBezTo>
                      <a:pt x="1508" y="2087"/>
                      <a:pt x="1713" y="2300"/>
                      <a:pt x="1918" y="2441"/>
                    </a:cubicBezTo>
                    <a:cubicBezTo>
                      <a:pt x="2328" y="2795"/>
                      <a:pt x="2746" y="3149"/>
                      <a:pt x="3184" y="3502"/>
                    </a:cubicBezTo>
                    <a:cubicBezTo>
                      <a:pt x="3310" y="3604"/>
                      <a:pt x="3457" y="3727"/>
                      <a:pt x="3624" y="3727"/>
                    </a:cubicBezTo>
                    <a:cubicBezTo>
                      <a:pt x="3654" y="3727"/>
                      <a:pt x="3684" y="3723"/>
                      <a:pt x="3715" y="3714"/>
                    </a:cubicBezTo>
                    <a:cubicBezTo>
                      <a:pt x="3920" y="3651"/>
                      <a:pt x="4012" y="3389"/>
                      <a:pt x="4040" y="3184"/>
                    </a:cubicBezTo>
                    <a:cubicBezTo>
                      <a:pt x="4097" y="2561"/>
                      <a:pt x="3863" y="2151"/>
                      <a:pt x="3453" y="1705"/>
                    </a:cubicBezTo>
                    <a:cubicBezTo>
                      <a:pt x="3128" y="1380"/>
                      <a:pt x="2717" y="1062"/>
                      <a:pt x="2477" y="616"/>
                    </a:cubicBezTo>
                    <a:cubicBezTo>
                      <a:pt x="2364" y="382"/>
                      <a:pt x="2215" y="142"/>
                      <a:pt x="1918" y="142"/>
                    </a:cubicBezTo>
                    <a:cubicBezTo>
                      <a:pt x="1769" y="142"/>
                      <a:pt x="1621" y="177"/>
                      <a:pt x="1444" y="206"/>
                    </a:cubicBezTo>
                    <a:cubicBezTo>
                      <a:pt x="1415" y="208"/>
                      <a:pt x="1386" y="210"/>
                      <a:pt x="1358" y="210"/>
                    </a:cubicBezTo>
                    <a:cubicBezTo>
                      <a:pt x="1106" y="210"/>
                      <a:pt x="890" y="102"/>
                      <a:pt x="6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6" name="Google Shape;806;p3"/>
              <p:cNvSpPr/>
              <p:nvPr/>
            </p:nvSpPr>
            <p:spPr>
              <a:xfrm>
                <a:off x="5612969" y="4475980"/>
                <a:ext cx="242677" cy="254284"/>
              </a:xfrm>
              <a:custGeom>
                <a:avLst/>
                <a:gdLst/>
                <a:ahLst/>
                <a:cxnLst/>
                <a:rect l="l" t="t" r="r" b="b"/>
                <a:pathLst>
                  <a:path w="6983" h="7317" extrusionOk="0">
                    <a:moveTo>
                      <a:pt x="5454" y="0"/>
                    </a:moveTo>
                    <a:cubicBezTo>
                      <a:pt x="4901" y="0"/>
                      <a:pt x="4358" y="478"/>
                      <a:pt x="4245" y="1136"/>
                    </a:cubicBezTo>
                    <a:cubicBezTo>
                      <a:pt x="4125" y="1758"/>
                      <a:pt x="4097" y="2345"/>
                      <a:pt x="4125" y="2961"/>
                    </a:cubicBezTo>
                    <a:cubicBezTo>
                      <a:pt x="4153" y="3286"/>
                      <a:pt x="4153" y="3583"/>
                      <a:pt x="4181" y="3909"/>
                    </a:cubicBezTo>
                    <a:cubicBezTo>
                      <a:pt x="4181" y="4086"/>
                      <a:pt x="4210" y="4234"/>
                      <a:pt x="4210" y="4411"/>
                    </a:cubicBezTo>
                    <a:cubicBezTo>
                      <a:pt x="4210" y="4496"/>
                      <a:pt x="4273" y="4616"/>
                      <a:pt x="4245" y="4729"/>
                    </a:cubicBezTo>
                    <a:cubicBezTo>
                      <a:pt x="4245" y="4850"/>
                      <a:pt x="4245" y="4821"/>
                      <a:pt x="4153" y="4878"/>
                    </a:cubicBezTo>
                    <a:cubicBezTo>
                      <a:pt x="4033" y="4906"/>
                      <a:pt x="3920" y="4942"/>
                      <a:pt x="3799" y="4970"/>
                    </a:cubicBezTo>
                    <a:cubicBezTo>
                      <a:pt x="3361" y="5083"/>
                      <a:pt x="2915" y="5203"/>
                      <a:pt x="2441" y="5352"/>
                    </a:cubicBezTo>
                    <a:cubicBezTo>
                      <a:pt x="2236" y="5408"/>
                      <a:pt x="2003" y="5472"/>
                      <a:pt x="1797" y="5500"/>
                    </a:cubicBezTo>
                    <a:cubicBezTo>
                      <a:pt x="1500" y="5557"/>
                      <a:pt x="1203" y="5677"/>
                      <a:pt x="913" y="5734"/>
                    </a:cubicBezTo>
                    <a:cubicBezTo>
                      <a:pt x="616" y="5790"/>
                      <a:pt x="319" y="6003"/>
                      <a:pt x="142" y="6236"/>
                    </a:cubicBezTo>
                    <a:cubicBezTo>
                      <a:pt x="29" y="6441"/>
                      <a:pt x="1" y="6710"/>
                      <a:pt x="57" y="6915"/>
                    </a:cubicBezTo>
                    <a:cubicBezTo>
                      <a:pt x="114" y="7064"/>
                      <a:pt x="177" y="7120"/>
                      <a:pt x="234" y="7149"/>
                    </a:cubicBezTo>
                    <a:cubicBezTo>
                      <a:pt x="319" y="7205"/>
                      <a:pt x="439" y="7205"/>
                      <a:pt x="588" y="7205"/>
                    </a:cubicBezTo>
                    <a:cubicBezTo>
                      <a:pt x="1134" y="7258"/>
                      <a:pt x="1816" y="7317"/>
                      <a:pt x="2525" y="7317"/>
                    </a:cubicBezTo>
                    <a:cubicBezTo>
                      <a:pt x="4186" y="7317"/>
                      <a:pt x="6001" y="6996"/>
                      <a:pt x="6601" y="5529"/>
                    </a:cubicBezTo>
                    <a:cubicBezTo>
                      <a:pt x="6926" y="4701"/>
                      <a:pt x="6983" y="3817"/>
                      <a:pt x="6955" y="2904"/>
                    </a:cubicBezTo>
                    <a:cubicBezTo>
                      <a:pt x="6926" y="2112"/>
                      <a:pt x="6806" y="1192"/>
                      <a:pt x="6332" y="520"/>
                    </a:cubicBezTo>
                    <a:cubicBezTo>
                      <a:pt x="6088" y="155"/>
                      <a:pt x="5770" y="0"/>
                      <a:pt x="5454" y="0"/>
                    </a:cubicBezTo>
                    <a:close/>
                  </a:path>
                </a:pathLst>
              </a:custGeom>
              <a:solidFill>
                <a:srgbClr val="A348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7" name="Google Shape;807;p3"/>
              <p:cNvSpPr/>
              <p:nvPr/>
            </p:nvSpPr>
            <p:spPr>
              <a:xfrm>
                <a:off x="5585202" y="4217489"/>
                <a:ext cx="138419" cy="124900"/>
              </a:xfrm>
              <a:custGeom>
                <a:avLst/>
                <a:gdLst/>
                <a:ahLst/>
                <a:cxnLst/>
                <a:rect l="l" t="t" r="r" b="b"/>
                <a:pathLst>
                  <a:path w="3983" h="3594" extrusionOk="0">
                    <a:moveTo>
                      <a:pt x="1872" y="0"/>
                    </a:moveTo>
                    <a:cubicBezTo>
                      <a:pt x="1778" y="0"/>
                      <a:pt x="1684" y="9"/>
                      <a:pt x="1592" y="28"/>
                    </a:cubicBezTo>
                    <a:cubicBezTo>
                      <a:pt x="1535" y="56"/>
                      <a:pt x="1507" y="56"/>
                      <a:pt x="1443" y="56"/>
                    </a:cubicBezTo>
                    <a:cubicBezTo>
                      <a:pt x="856" y="233"/>
                      <a:pt x="382" y="735"/>
                      <a:pt x="149" y="1322"/>
                    </a:cubicBezTo>
                    <a:cubicBezTo>
                      <a:pt x="0" y="1676"/>
                      <a:pt x="587" y="1648"/>
                      <a:pt x="800" y="1676"/>
                    </a:cubicBezTo>
                    <a:cubicBezTo>
                      <a:pt x="941" y="1676"/>
                      <a:pt x="1061" y="1704"/>
                      <a:pt x="1182" y="1704"/>
                    </a:cubicBezTo>
                    <a:cubicBezTo>
                      <a:pt x="1472" y="1733"/>
                      <a:pt x="1769" y="1733"/>
                      <a:pt x="2038" y="1733"/>
                    </a:cubicBezTo>
                    <a:cubicBezTo>
                      <a:pt x="2476" y="1733"/>
                      <a:pt x="2179" y="2086"/>
                      <a:pt x="2420" y="2263"/>
                    </a:cubicBezTo>
                    <a:cubicBezTo>
                      <a:pt x="2596" y="2383"/>
                      <a:pt x="2710" y="2504"/>
                      <a:pt x="2802" y="2681"/>
                    </a:cubicBezTo>
                    <a:cubicBezTo>
                      <a:pt x="2858" y="2886"/>
                      <a:pt x="2886" y="3091"/>
                      <a:pt x="3007" y="3268"/>
                    </a:cubicBezTo>
                    <a:cubicBezTo>
                      <a:pt x="3035" y="3296"/>
                      <a:pt x="3063" y="3324"/>
                      <a:pt x="3099" y="3388"/>
                    </a:cubicBezTo>
                    <a:cubicBezTo>
                      <a:pt x="3184" y="3445"/>
                      <a:pt x="3240" y="3537"/>
                      <a:pt x="3304" y="3593"/>
                    </a:cubicBezTo>
                    <a:cubicBezTo>
                      <a:pt x="3332" y="3565"/>
                      <a:pt x="3360" y="3537"/>
                      <a:pt x="3360" y="3473"/>
                    </a:cubicBezTo>
                    <a:cubicBezTo>
                      <a:pt x="3658" y="2681"/>
                      <a:pt x="3983" y="1796"/>
                      <a:pt x="3537" y="997"/>
                    </a:cubicBezTo>
                    <a:cubicBezTo>
                      <a:pt x="3228" y="434"/>
                      <a:pt x="2534" y="0"/>
                      <a:pt x="187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8" name="Google Shape;808;p3"/>
              <p:cNvSpPr/>
              <p:nvPr/>
            </p:nvSpPr>
            <p:spPr>
              <a:xfrm>
                <a:off x="5453176" y="4677893"/>
                <a:ext cx="229401" cy="152007"/>
              </a:xfrm>
              <a:custGeom>
                <a:avLst/>
                <a:gdLst/>
                <a:ahLst/>
                <a:cxnLst/>
                <a:rect l="l" t="t" r="r" b="b"/>
                <a:pathLst>
                  <a:path w="6601" h="4374" extrusionOk="0">
                    <a:moveTo>
                      <a:pt x="21" y="0"/>
                    </a:moveTo>
                    <a:cubicBezTo>
                      <a:pt x="13" y="0"/>
                      <a:pt x="0" y="16"/>
                      <a:pt x="0" y="16"/>
                    </a:cubicBezTo>
                    <a:cubicBezTo>
                      <a:pt x="0" y="44"/>
                      <a:pt x="0" y="44"/>
                      <a:pt x="28" y="44"/>
                    </a:cubicBezTo>
                    <a:cubicBezTo>
                      <a:pt x="793" y="398"/>
                      <a:pt x="1500" y="957"/>
                      <a:pt x="2179" y="1459"/>
                    </a:cubicBezTo>
                    <a:cubicBezTo>
                      <a:pt x="2533" y="1749"/>
                      <a:pt x="2887" y="2018"/>
                      <a:pt x="3269" y="2280"/>
                    </a:cubicBezTo>
                    <a:cubicBezTo>
                      <a:pt x="4301" y="2959"/>
                      <a:pt x="5419" y="3461"/>
                      <a:pt x="6544" y="3963"/>
                    </a:cubicBezTo>
                    <a:cubicBezTo>
                      <a:pt x="6509" y="4020"/>
                      <a:pt x="6480" y="4084"/>
                      <a:pt x="6480" y="4140"/>
                    </a:cubicBezTo>
                    <a:cubicBezTo>
                      <a:pt x="6452" y="4197"/>
                      <a:pt x="6424" y="4260"/>
                      <a:pt x="6395" y="4317"/>
                    </a:cubicBezTo>
                    <a:cubicBezTo>
                      <a:pt x="6395" y="4345"/>
                      <a:pt x="6395" y="4345"/>
                      <a:pt x="6424" y="4345"/>
                    </a:cubicBezTo>
                    <a:lnTo>
                      <a:pt x="6424" y="4374"/>
                    </a:lnTo>
                    <a:lnTo>
                      <a:pt x="6452" y="4345"/>
                    </a:lnTo>
                    <a:cubicBezTo>
                      <a:pt x="6480" y="4289"/>
                      <a:pt x="6509" y="4197"/>
                      <a:pt x="6509" y="4140"/>
                    </a:cubicBezTo>
                    <a:cubicBezTo>
                      <a:pt x="6544" y="4084"/>
                      <a:pt x="6572" y="4020"/>
                      <a:pt x="6601" y="3963"/>
                    </a:cubicBezTo>
                    <a:lnTo>
                      <a:pt x="6601" y="3935"/>
                    </a:lnTo>
                    <a:lnTo>
                      <a:pt x="6572" y="3935"/>
                    </a:lnTo>
                    <a:cubicBezTo>
                      <a:pt x="5483" y="3433"/>
                      <a:pt x="4330" y="2902"/>
                      <a:pt x="3297" y="2223"/>
                    </a:cubicBezTo>
                    <a:cubicBezTo>
                      <a:pt x="2915" y="1990"/>
                      <a:pt x="2561" y="1692"/>
                      <a:pt x="2207" y="1431"/>
                    </a:cubicBezTo>
                    <a:cubicBezTo>
                      <a:pt x="1528" y="900"/>
                      <a:pt x="821" y="370"/>
                      <a:pt x="28" y="16"/>
                    </a:cubicBezTo>
                    <a:cubicBezTo>
                      <a:pt x="28" y="4"/>
                      <a:pt x="25" y="0"/>
                      <a:pt x="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9" name="Google Shape;809;p3"/>
              <p:cNvSpPr/>
              <p:nvPr/>
            </p:nvSpPr>
            <p:spPr>
              <a:xfrm>
                <a:off x="5610745" y="4321400"/>
                <a:ext cx="22659" cy="12858"/>
              </a:xfrm>
              <a:custGeom>
                <a:avLst/>
                <a:gdLst/>
                <a:ahLst/>
                <a:cxnLst/>
                <a:rect l="l" t="t" r="r" b="b"/>
                <a:pathLst>
                  <a:path w="652" h="370" extrusionOk="0">
                    <a:moveTo>
                      <a:pt x="616" y="0"/>
                    </a:moveTo>
                    <a:cubicBezTo>
                      <a:pt x="608" y="0"/>
                      <a:pt x="595" y="16"/>
                      <a:pt x="595" y="16"/>
                    </a:cubicBezTo>
                    <a:cubicBezTo>
                      <a:pt x="560" y="129"/>
                      <a:pt x="475" y="221"/>
                      <a:pt x="383" y="278"/>
                    </a:cubicBezTo>
                    <a:cubicBezTo>
                      <a:pt x="303" y="298"/>
                      <a:pt x="219" y="318"/>
                      <a:pt x="147" y="318"/>
                    </a:cubicBezTo>
                    <a:cubicBezTo>
                      <a:pt x="117" y="318"/>
                      <a:pt x="89" y="314"/>
                      <a:pt x="65" y="306"/>
                    </a:cubicBezTo>
                    <a:cubicBezTo>
                      <a:pt x="53" y="297"/>
                      <a:pt x="42" y="293"/>
                      <a:pt x="32" y="293"/>
                    </a:cubicBezTo>
                    <a:cubicBezTo>
                      <a:pt x="13" y="293"/>
                      <a:pt x="1" y="306"/>
                      <a:pt x="1" y="306"/>
                    </a:cubicBezTo>
                    <a:cubicBezTo>
                      <a:pt x="1" y="334"/>
                      <a:pt x="1" y="334"/>
                      <a:pt x="29" y="334"/>
                    </a:cubicBezTo>
                    <a:cubicBezTo>
                      <a:pt x="65" y="370"/>
                      <a:pt x="121" y="370"/>
                      <a:pt x="178" y="370"/>
                    </a:cubicBezTo>
                    <a:cubicBezTo>
                      <a:pt x="270" y="370"/>
                      <a:pt x="326" y="370"/>
                      <a:pt x="418" y="306"/>
                    </a:cubicBezTo>
                    <a:cubicBezTo>
                      <a:pt x="531" y="249"/>
                      <a:pt x="623" y="157"/>
                      <a:pt x="652" y="44"/>
                    </a:cubicBezTo>
                    <a:cubicBezTo>
                      <a:pt x="652" y="16"/>
                      <a:pt x="652" y="16"/>
                      <a:pt x="623" y="16"/>
                    </a:cubicBezTo>
                    <a:cubicBezTo>
                      <a:pt x="623" y="4"/>
                      <a:pt x="620" y="0"/>
                      <a:pt x="61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0" name="Google Shape;810;p3"/>
              <p:cNvSpPr/>
              <p:nvPr/>
            </p:nvSpPr>
            <p:spPr>
              <a:xfrm>
                <a:off x="5664091" y="4287203"/>
                <a:ext cx="35378" cy="33223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956" extrusionOk="0">
                    <a:moveTo>
                      <a:pt x="477" y="0"/>
                    </a:moveTo>
                    <a:cubicBezTo>
                      <a:pt x="274" y="0"/>
                      <a:pt x="67" y="136"/>
                      <a:pt x="1" y="377"/>
                    </a:cubicBezTo>
                    <a:lnTo>
                      <a:pt x="298" y="936"/>
                    </a:lnTo>
                    <a:cubicBezTo>
                      <a:pt x="346" y="949"/>
                      <a:pt x="392" y="955"/>
                      <a:pt x="436" y="955"/>
                    </a:cubicBezTo>
                    <a:cubicBezTo>
                      <a:pt x="796" y="955"/>
                      <a:pt x="1018" y="551"/>
                      <a:pt x="885" y="293"/>
                    </a:cubicBezTo>
                    <a:cubicBezTo>
                      <a:pt x="806" y="92"/>
                      <a:pt x="643" y="0"/>
                      <a:pt x="477" y="0"/>
                    </a:cubicBezTo>
                    <a:close/>
                  </a:path>
                </a:pathLst>
              </a:custGeom>
              <a:solidFill>
                <a:srgbClr val="A348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1" name="Google Shape;811;p3"/>
              <p:cNvSpPr/>
              <p:nvPr/>
            </p:nvSpPr>
            <p:spPr>
              <a:xfrm>
                <a:off x="5669269" y="4294501"/>
                <a:ext cx="14283" cy="10009"/>
              </a:xfrm>
              <a:custGeom>
                <a:avLst/>
                <a:gdLst/>
                <a:ahLst/>
                <a:cxnLst/>
                <a:rect l="l" t="t" r="r" b="b"/>
                <a:pathLst>
                  <a:path w="411" h="288" extrusionOk="0">
                    <a:moveTo>
                      <a:pt x="271" y="0"/>
                    </a:moveTo>
                    <a:cubicBezTo>
                      <a:pt x="219" y="0"/>
                      <a:pt x="168" y="14"/>
                      <a:pt x="114" y="47"/>
                    </a:cubicBezTo>
                    <a:cubicBezTo>
                      <a:pt x="29" y="111"/>
                      <a:pt x="1" y="196"/>
                      <a:pt x="1" y="259"/>
                    </a:cubicBezTo>
                    <a:cubicBezTo>
                      <a:pt x="1" y="288"/>
                      <a:pt x="1" y="288"/>
                      <a:pt x="29" y="288"/>
                    </a:cubicBezTo>
                    <a:cubicBezTo>
                      <a:pt x="29" y="288"/>
                      <a:pt x="57" y="288"/>
                      <a:pt x="57" y="259"/>
                    </a:cubicBezTo>
                    <a:cubicBezTo>
                      <a:pt x="57" y="196"/>
                      <a:pt x="85" y="139"/>
                      <a:pt x="149" y="111"/>
                    </a:cubicBezTo>
                    <a:cubicBezTo>
                      <a:pt x="182" y="74"/>
                      <a:pt x="223" y="59"/>
                      <a:pt x="270" y="59"/>
                    </a:cubicBezTo>
                    <a:cubicBezTo>
                      <a:pt x="305" y="59"/>
                      <a:pt x="343" y="67"/>
                      <a:pt x="383" y="83"/>
                    </a:cubicBezTo>
                    <a:lnTo>
                      <a:pt x="411" y="47"/>
                    </a:lnTo>
                    <a:cubicBezTo>
                      <a:pt x="411" y="19"/>
                      <a:pt x="411" y="19"/>
                      <a:pt x="383" y="19"/>
                    </a:cubicBezTo>
                    <a:cubicBezTo>
                      <a:pt x="344" y="7"/>
                      <a:pt x="308" y="0"/>
                      <a:pt x="27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2" name="Google Shape;812;p3"/>
              <p:cNvSpPr/>
              <p:nvPr/>
            </p:nvSpPr>
            <p:spPr>
              <a:xfrm>
                <a:off x="5746976" y="4431357"/>
                <a:ext cx="106725" cy="137446"/>
              </a:xfrm>
              <a:custGeom>
                <a:avLst/>
                <a:gdLst/>
                <a:ahLst/>
                <a:cxnLst/>
                <a:rect l="l" t="t" r="r" b="b"/>
                <a:pathLst>
                  <a:path w="3071" h="3955" extrusionOk="0">
                    <a:moveTo>
                      <a:pt x="1655" y="0"/>
                    </a:moveTo>
                    <a:lnTo>
                      <a:pt x="0" y="1507"/>
                    </a:lnTo>
                    <a:cubicBezTo>
                      <a:pt x="120" y="2009"/>
                      <a:pt x="149" y="3099"/>
                      <a:pt x="149" y="3955"/>
                    </a:cubicBezTo>
                    <a:cubicBezTo>
                      <a:pt x="474" y="3926"/>
                      <a:pt x="799" y="3863"/>
                      <a:pt x="1097" y="3806"/>
                    </a:cubicBezTo>
                    <a:cubicBezTo>
                      <a:pt x="1769" y="3686"/>
                      <a:pt x="2419" y="3481"/>
                      <a:pt x="3070" y="3219"/>
                    </a:cubicBezTo>
                    <a:cubicBezTo>
                      <a:pt x="2865" y="2009"/>
                      <a:pt x="2540" y="856"/>
                      <a:pt x="165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3" name="Google Shape;813;p3"/>
              <p:cNvSpPr/>
              <p:nvPr/>
            </p:nvSpPr>
            <p:spPr>
              <a:xfrm>
                <a:off x="5509476" y="4735722"/>
                <a:ext cx="248828" cy="12302"/>
              </a:xfrm>
              <a:custGeom>
                <a:avLst/>
                <a:gdLst/>
                <a:ahLst/>
                <a:cxnLst/>
                <a:rect l="l" t="t" r="r" b="b"/>
                <a:pathLst>
                  <a:path w="7160" h="354" extrusionOk="0">
                    <a:moveTo>
                      <a:pt x="177" y="0"/>
                    </a:moveTo>
                    <a:cubicBezTo>
                      <a:pt x="85" y="0"/>
                      <a:pt x="0" y="57"/>
                      <a:pt x="0" y="177"/>
                    </a:cubicBezTo>
                    <a:cubicBezTo>
                      <a:pt x="0" y="262"/>
                      <a:pt x="85" y="354"/>
                      <a:pt x="177" y="354"/>
                    </a:cubicBezTo>
                    <a:lnTo>
                      <a:pt x="6983" y="354"/>
                    </a:lnTo>
                    <a:cubicBezTo>
                      <a:pt x="7075" y="354"/>
                      <a:pt x="7159" y="262"/>
                      <a:pt x="7159" y="177"/>
                    </a:cubicBezTo>
                    <a:cubicBezTo>
                      <a:pt x="7159" y="57"/>
                      <a:pt x="7075" y="0"/>
                      <a:pt x="698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4" name="Google Shape;814;p3"/>
              <p:cNvSpPr/>
              <p:nvPr/>
            </p:nvSpPr>
            <p:spPr>
              <a:xfrm>
                <a:off x="5465444" y="4626042"/>
                <a:ext cx="252060" cy="112668"/>
              </a:xfrm>
              <a:custGeom>
                <a:avLst/>
                <a:gdLst/>
                <a:ahLst/>
                <a:cxnLst/>
                <a:rect l="l" t="t" r="r" b="b"/>
                <a:pathLst>
                  <a:path w="7253" h="3242" extrusionOk="0">
                    <a:moveTo>
                      <a:pt x="178" y="1"/>
                    </a:moveTo>
                    <a:cubicBezTo>
                      <a:pt x="86" y="1"/>
                      <a:pt x="1" y="93"/>
                      <a:pt x="57" y="206"/>
                    </a:cubicBezTo>
                    <a:lnTo>
                      <a:pt x="1296" y="3241"/>
                    </a:lnTo>
                    <a:lnTo>
                      <a:pt x="7252" y="3241"/>
                    </a:lnTo>
                    <a:lnTo>
                      <a:pt x="5950" y="93"/>
                    </a:lnTo>
                    <a:cubicBezTo>
                      <a:pt x="5922" y="29"/>
                      <a:pt x="5894" y="1"/>
                      <a:pt x="58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5" name="Google Shape;815;p3"/>
              <p:cNvSpPr/>
              <p:nvPr/>
            </p:nvSpPr>
            <p:spPr>
              <a:xfrm>
                <a:off x="5567721" y="4671047"/>
                <a:ext cx="29783" cy="22659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2" extrusionOk="0">
                    <a:moveTo>
                      <a:pt x="326" y="64"/>
                    </a:moveTo>
                    <a:cubicBezTo>
                      <a:pt x="503" y="64"/>
                      <a:pt x="708" y="177"/>
                      <a:pt x="772" y="326"/>
                    </a:cubicBezTo>
                    <a:cubicBezTo>
                      <a:pt x="800" y="418"/>
                      <a:pt x="800" y="475"/>
                      <a:pt x="772" y="503"/>
                    </a:cubicBezTo>
                    <a:cubicBezTo>
                      <a:pt x="708" y="567"/>
                      <a:pt x="652" y="595"/>
                      <a:pt x="560" y="595"/>
                    </a:cubicBezTo>
                    <a:cubicBezTo>
                      <a:pt x="355" y="595"/>
                      <a:pt x="149" y="475"/>
                      <a:pt x="93" y="326"/>
                    </a:cubicBezTo>
                    <a:cubicBezTo>
                      <a:pt x="64" y="269"/>
                      <a:pt x="93" y="213"/>
                      <a:pt x="121" y="149"/>
                    </a:cubicBezTo>
                    <a:cubicBezTo>
                      <a:pt x="149" y="93"/>
                      <a:pt x="241" y="64"/>
                      <a:pt x="326" y="64"/>
                    </a:cubicBezTo>
                    <a:close/>
                    <a:moveTo>
                      <a:pt x="326" y="1"/>
                    </a:moveTo>
                    <a:cubicBezTo>
                      <a:pt x="206" y="1"/>
                      <a:pt x="121" y="36"/>
                      <a:pt x="64" y="121"/>
                    </a:cubicBezTo>
                    <a:cubicBezTo>
                      <a:pt x="29" y="177"/>
                      <a:pt x="1" y="269"/>
                      <a:pt x="29" y="326"/>
                    </a:cubicBezTo>
                    <a:cubicBezTo>
                      <a:pt x="121" y="503"/>
                      <a:pt x="326" y="651"/>
                      <a:pt x="560" y="651"/>
                    </a:cubicBezTo>
                    <a:cubicBezTo>
                      <a:pt x="652" y="651"/>
                      <a:pt x="772" y="623"/>
                      <a:pt x="800" y="531"/>
                    </a:cubicBezTo>
                    <a:cubicBezTo>
                      <a:pt x="857" y="475"/>
                      <a:pt x="857" y="418"/>
                      <a:pt x="829" y="326"/>
                    </a:cubicBezTo>
                    <a:cubicBezTo>
                      <a:pt x="772" y="149"/>
                      <a:pt x="531" y="1"/>
                      <a:pt x="3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6" name="Google Shape;816;p3"/>
              <p:cNvSpPr/>
              <p:nvPr/>
            </p:nvSpPr>
            <p:spPr>
              <a:xfrm>
                <a:off x="5640493" y="4353650"/>
                <a:ext cx="18488" cy="17481"/>
              </a:xfrm>
              <a:custGeom>
                <a:avLst/>
                <a:gdLst/>
                <a:ahLst/>
                <a:cxnLst/>
                <a:rect l="l" t="t" r="r" b="b"/>
                <a:pathLst>
                  <a:path w="532" h="503" extrusionOk="0">
                    <a:moveTo>
                      <a:pt x="531" y="1"/>
                    </a:moveTo>
                    <a:cubicBezTo>
                      <a:pt x="383" y="85"/>
                      <a:pt x="178" y="149"/>
                      <a:pt x="1" y="149"/>
                    </a:cubicBezTo>
                    <a:lnTo>
                      <a:pt x="1" y="503"/>
                    </a:lnTo>
                    <a:cubicBezTo>
                      <a:pt x="234" y="411"/>
                      <a:pt x="447" y="234"/>
                      <a:pt x="5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7" name="Google Shape;817;p3"/>
              <p:cNvSpPr/>
              <p:nvPr/>
            </p:nvSpPr>
            <p:spPr>
              <a:xfrm>
                <a:off x="5257971" y="4238828"/>
                <a:ext cx="103041" cy="82224"/>
              </a:xfrm>
              <a:custGeom>
                <a:avLst/>
                <a:gdLst/>
                <a:ahLst/>
                <a:cxnLst/>
                <a:rect l="l" t="t" r="r" b="b"/>
                <a:pathLst>
                  <a:path w="2965" h="2366" extrusionOk="0">
                    <a:moveTo>
                      <a:pt x="1160" y="1"/>
                    </a:moveTo>
                    <a:cubicBezTo>
                      <a:pt x="1132" y="1"/>
                      <a:pt x="1047" y="29"/>
                      <a:pt x="1104" y="57"/>
                    </a:cubicBezTo>
                    <a:cubicBezTo>
                      <a:pt x="1132" y="93"/>
                      <a:pt x="1160" y="121"/>
                      <a:pt x="1224" y="149"/>
                    </a:cubicBezTo>
                    <a:cubicBezTo>
                      <a:pt x="1252" y="149"/>
                      <a:pt x="1281" y="178"/>
                      <a:pt x="1309" y="206"/>
                    </a:cubicBezTo>
                    <a:cubicBezTo>
                      <a:pt x="1401" y="298"/>
                      <a:pt x="1486" y="355"/>
                      <a:pt x="1549" y="447"/>
                    </a:cubicBezTo>
                    <a:cubicBezTo>
                      <a:pt x="1634" y="560"/>
                      <a:pt x="1663" y="708"/>
                      <a:pt x="1726" y="829"/>
                    </a:cubicBezTo>
                    <a:cubicBezTo>
                      <a:pt x="1755" y="1034"/>
                      <a:pt x="1726" y="1295"/>
                      <a:pt x="1457" y="1295"/>
                    </a:cubicBezTo>
                    <a:cubicBezTo>
                      <a:pt x="1443" y="1298"/>
                      <a:pt x="1429" y="1299"/>
                      <a:pt x="1415" y="1299"/>
                    </a:cubicBezTo>
                    <a:cubicBezTo>
                      <a:pt x="1192" y="1299"/>
                      <a:pt x="944" y="1051"/>
                      <a:pt x="778" y="885"/>
                    </a:cubicBezTo>
                    <a:cubicBezTo>
                      <a:pt x="665" y="765"/>
                      <a:pt x="517" y="588"/>
                      <a:pt x="340" y="503"/>
                    </a:cubicBezTo>
                    <a:cubicBezTo>
                      <a:pt x="317" y="496"/>
                      <a:pt x="294" y="492"/>
                      <a:pt x="272" y="492"/>
                    </a:cubicBezTo>
                    <a:cubicBezTo>
                      <a:pt x="122" y="492"/>
                      <a:pt x="1" y="646"/>
                      <a:pt x="99" y="800"/>
                    </a:cubicBezTo>
                    <a:cubicBezTo>
                      <a:pt x="163" y="857"/>
                      <a:pt x="219" y="913"/>
                      <a:pt x="276" y="1005"/>
                    </a:cubicBezTo>
                    <a:cubicBezTo>
                      <a:pt x="311" y="1034"/>
                      <a:pt x="340" y="1119"/>
                      <a:pt x="368" y="1182"/>
                    </a:cubicBezTo>
                    <a:cubicBezTo>
                      <a:pt x="488" y="1416"/>
                      <a:pt x="630" y="1649"/>
                      <a:pt x="807" y="1861"/>
                    </a:cubicBezTo>
                    <a:cubicBezTo>
                      <a:pt x="1132" y="2215"/>
                      <a:pt x="1514" y="2272"/>
                      <a:pt x="1960" y="2357"/>
                    </a:cubicBezTo>
                    <a:cubicBezTo>
                      <a:pt x="2011" y="2363"/>
                      <a:pt x="2061" y="2366"/>
                      <a:pt x="2110" y="2366"/>
                    </a:cubicBezTo>
                    <a:cubicBezTo>
                      <a:pt x="2345" y="2366"/>
                      <a:pt x="2554" y="2293"/>
                      <a:pt x="2724" y="2123"/>
                    </a:cubicBezTo>
                    <a:cubicBezTo>
                      <a:pt x="2752" y="2123"/>
                      <a:pt x="2752" y="2095"/>
                      <a:pt x="2787" y="2095"/>
                    </a:cubicBezTo>
                    <a:cubicBezTo>
                      <a:pt x="2844" y="2038"/>
                      <a:pt x="2901" y="1975"/>
                      <a:pt x="2929" y="1890"/>
                    </a:cubicBezTo>
                    <a:cubicBezTo>
                      <a:pt x="2964" y="1798"/>
                      <a:pt x="2964" y="1685"/>
                      <a:pt x="2964" y="1593"/>
                    </a:cubicBezTo>
                    <a:cubicBezTo>
                      <a:pt x="2964" y="1387"/>
                      <a:pt x="2929" y="1182"/>
                      <a:pt x="2872" y="1005"/>
                    </a:cubicBezTo>
                    <a:cubicBezTo>
                      <a:pt x="2844" y="913"/>
                      <a:pt x="2787" y="829"/>
                      <a:pt x="2724" y="737"/>
                    </a:cubicBezTo>
                    <a:cubicBezTo>
                      <a:pt x="2695" y="652"/>
                      <a:pt x="2639" y="560"/>
                      <a:pt x="2547" y="503"/>
                    </a:cubicBezTo>
                    <a:cubicBezTo>
                      <a:pt x="2462" y="411"/>
                      <a:pt x="2370" y="355"/>
                      <a:pt x="2257" y="270"/>
                    </a:cubicBezTo>
                    <a:cubicBezTo>
                      <a:pt x="2193" y="234"/>
                      <a:pt x="2165" y="206"/>
                      <a:pt x="2108" y="178"/>
                    </a:cubicBezTo>
                    <a:cubicBezTo>
                      <a:pt x="2045" y="149"/>
                      <a:pt x="1988" y="121"/>
                      <a:pt x="1931" y="93"/>
                    </a:cubicBezTo>
                    <a:cubicBezTo>
                      <a:pt x="1811" y="57"/>
                      <a:pt x="1663" y="29"/>
                      <a:pt x="1514" y="29"/>
                    </a:cubicBezTo>
                    <a:cubicBezTo>
                      <a:pt x="1401" y="1"/>
                      <a:pt x="1281" y="1"/>
                      <a:pt x="1160" y="1"/>
                    </a:cubicBezTo>
                    <a:close/>
                  </a:path>
                </a:pathLst>
              </a:custGeom>
              <a:solidFill>
                <a:srgbClr val="A348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8" name="Google Shape;818;p3"/>
              <p:cNvSpPr/>
              <p:nvPr/>
            </p:nvSpPr>
            <p:spPr>
              <a:xfrm>
                <a:off x="5244174" y="4208662"/>
                <a:ext cx="8167" cy="23076"/>
              </a:xfrm>
              <a:custGeom>
                <a:avLst/>
                <a:gdLst/>
                <a:ahLst/>
                <a:cxnLst/>
                <a:rect l="l" t="t" r="r" b="b"/>
                <a:pathLst>
                  <a:path w="235" h="664" extrusionOk="0">
                    <a:moveTo>
                      <a:pt x="152" y="0"/>
                    </a:moveTo>
                    <a:cubicBezTo>
                      <a:pt x="146" y="0"/>
                      <a:pt x="142" y="3"/>
                      <a:pt x="142" y="13"/>
                    </a:cubicBezTo>
                    <a:cubicBezTo>
                      <a:pt x="114" y="13"/>
                      <a:pt x="114" y="13"/>
                      <a:pt x="114" y="41"/>
                    </a:cubicBezTo>
                    <a:cubicBezTo>
                      <a:pt x="178" y="218"/>
                      <a:pt x="114" y="459"/>
                      <a:pt x="1" y="635"/>
                    </a:cubicBezTo>
                    <a:lnTo>
                      <a:pt x="1" y="664"/>
                    </a:lnTo>
                    <a:lnTo>
                      <a:pt x="58" y="664"/>
                    </a:lnTo>
                    <a:cubicBezTo>
                      <a:pt x="178" y="487"/>
                      <a:pt x="234" y="253"/>
                      <a:pt x="178" y="13"/>
                    </a:cubicBezTo>
                    <a:cubicBezTo>
                      <a:pt x="178" y="13"/>
                      <a:pt x="162" y="0"/>
                      <a:pt x="15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9" name="Google Shape;819;p3"/>
              <p:cNvSpPr/>
              <p:nvPr/>
            </p:nvSpPr>
            <p:spPr>
              <a:xfrm>
                <a:off x="5234860" y="4234657"/>
                <a:ext cx="7159" cy="5213"/>
              </a:xfrm>
              <a:custGeom>
                <a:avLst/>
                <a:gdLst/>
                <a:ahLst/>
                <a:cxnLst/>
                <a:rect l="l" t="t" r="r" b="b"/>
                <a:pathLst>
                  <a:path w="206" h="150" extrusionOk="0">
                    <a:moveTo>
                      <a:pt x="149" y="1"/>
                    </a:moveTo>
                    <a:cubicBezTo>
                      <a:pt x="120" y="64"/>
                      <a:pt x="92" y="64"/>
                      <a:pt x="28" y="93"/>
                    </a:cubicBezTo>
                    <a:lnTo>
                      <a:pt x="0" y="121"/>
                    </a:lnTo>
                    <a:lnTo>
                      <a:pt x="28" y="149"/>
                    </a:lnTo>
                    <a:lnTo>
                      <a:pt x="57" y="149"/>
                    </a:lnTo>
                    <a:cubicBezTo>
                      <a:pt x="120" y="121"/>
                      <a:pt x="149" y="93"/>
                      <a:pt x="177" y="64"/>
                    </a:cubicBezTo>
                    <a:cubicBezTo>
                      <a:pt x="205" y="36"/>
                      <a:pt x="205" y="36"/>
                      <a:pt x="17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0" name="Google Shape;820;p3"/>
              <p:cNvSpPr/>
              <p:nvPr/>
            </p:nvSpPr>
            <p:spPr>
              <a:xfrm>
                <a:off x="5389475" y="4458152"/>
                <a:ext cx="8410" cy="8132"/>
              </a:xfrm>
              <a:custGeom>
                <a:avLst/>
                <a:gdLst/>
                <a:ahLst/>
                <a:cxnLst/>
                <a:rect l="l" t="t" r="r" b="b"/>
                <a:pathLst>
                  <a:path w="242" h="234" extrusionOk="0">
                    <a:moveTo>
                      <a:pt x="1" y="0"/>
                    </a:moveTo>
                    <a:cubicBezTo>
                      <a:pt x="1" y="57"/>
                      <a:pt x="1" y="113"/>
                      <a:pt x="65" y="177"/>
                    </a:cubicBezTo>
                    <a:cubicBezTo>
                      <a:pt x="93" y="205"/>
                      <a:pt x="149" y="234"/>
                      <a:pt x="178" y="234"/>
                    </a:cubicBezTo>
                    <a:lnTo>
                      <a:pt x="206" y="234"/>
                    </a:lnTo>
                    <a:cubicBezTo>
                      <a:pt x="206" y="234"/>
                      <a:pt x="241" y="234"/>
                      <a:pt x="241" y="205"/>
                    </a:cubicBezTo>
                    <a:cubicBezTo>
                      <a:pt x="241" y="177"/>
                      <a:pt x="206" y="177"/>
                      <a:pt x="206" y="177"/>
                    </a:cubicBezTo>
                    <a:cubicBezTo>
                      <a:pt x="149" y="177"/>
                      <a:pt x="121" y="177"/>
                      <a:pt x="93" y="149"/>
                    </a:cubicBezTo>
                    <a:cubicBezTo>
                      <a:pt x="65" y="85"/>
                      <a:pt x="65" y="57"/>
                      <a:pt x="65" y="28"/>
                    </a:cubicBezTo>
                    <a:cubicBezTo>
                      <a:pt x="65" y="0"/>
                      <a:pt x="65" y="0"/>
                      <a:pt x="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1" name="Google Shape;821;p3"/>
              <p:cNvSpPr/>
              <p:nvPr/>
            </p:nvSpPr>
            <p:spPr>
              <a:xfrm>
                <a:off x="5690676" y="4886583"/>
                <a:ext cx="37880" cy="34544"/>
              </a:xfrm>
              <a:custGeom>
                <a:avLst/>
                <a:gdLst/>
                <a:ahLst/>
                <a:cxnLst/>
                <a:rect l="l" t="t" r="r" b="b"/>
                <a:pathLst>
                  <a:path w="1090" h="994" extrusionOk="0">
                    <a:moveTo>
                      <a:pt x="513" y="0"/>
                    </a:moveTo>
                    <a:cubicBezTo>
                      <a:pt x="485" y="0"/>
                      <a:pt x="454" y="9"/>
                      <a:pt x="417" y="24"/>
                    </a:cubicBezTo>
                    <a:cubicBezTo>
                      <a:pt x="241" y="81"/>
                      <a:pt x="92" y="229"/>
                      <a:pt x="0" y="406"/>
                    </a:cubicBezTo>
                    <a:cubicBezTo>
                      <a:pt x="0" y="434"/>
                      <a:pt x="0" y="491"/>
                      <a:pt x="28" y="491"/>
                    </a:cubicBezTo>
                    <a:cubicBezTo>
                      <a:pt x="64" y="491"/>
                      <a:pt x="92" y="491"/>
                      <a:pt x="120" y="463"/>
                    </a:cubicBezTo>
                    <a:cubicBezTo>
                      <a:pt x="177" y="314"/>
                      <a:pt x="297" y="201"/>
                      <a:pt x="474" y="137"/>
                    </a:cubicBezTo>
                    <a:cubicBezTo>
                      <a:pt x="488" y="123"/>
                      <a:pt x="502" y="116"/>
                      <a:pt x="513" y="116"/>
                    </a:cubicBezTo>
                    <a:cubicBezTo>
                      <a:pt x="524" y="116"/>
                      <a:pt x="531" y="123"/>
                      <a:pt x="531" y="137"/>
                    </a:cubicBezTo>
                    <a:cubicBezTo>
                      <a:pt x="531" y="137"/>
                      <a:pt x="531" y="166"/>
                      <a:pt x="474" y="229"/>
                    </a:cubicBezTo>
                    <a:cubicBezTo>
                      <a:pt x="417" y="342"/>
                      <a:pt x="354" y="463"/>
                      <a:pt x="325" y="583"/>
                    </a:cubicBezTo>
                    <a:cubicBezTo>
                      <a:pt x="325" y="611"/>
                      <a:pt x="297" y="696"/>
                      <a:pt x="354" y="760"/>
                    </a:cubicBezTo>
                    <a:cubicBezTo>
                      <a:pt x="391" y="793"/>
                      <a:pt x="436" y="807"/>
                      <a:pt x="478" y="807"/>
                    </a:cubicBezTo>
                    <a:cubicBezTo>
                      <a:pt x="507" y="807"/>
                      <a:pt x="535" y="800"/>
                      <a:pt x="559" y="788"/>
                    </a:cubicBezTo>
                    <a:cubicBezTo>
                      <a:pt x="594" y="760"/>
                      <a:pt x="623" y="731"/>
                      <a:pt x="651" y="696"/>
                    </a:cubicBezTo>
                    <a:lnTo>
                      <a:pt x="679" y="668"/>
                    </a:lnTo>
                    <a:cubicBezTo>
                      <a:pt x="735" y="583"/>
                      <a:pt x="855" y="520"/>
                      <a:pt x="946" y="491"/>
                    </a:cubicBezTo>
                    <a:lnTo>
                      <a:pt x="946" y="491"/>
                    </a:lnTo>
                    <a:cubicBezTo>
                      <a:pt x="944" y="507"/>
                      <a:pt x="935" y="519"/>
                      <a:pt x="913" y="519"/>
                    </a:cubicBezTo>
                    <a:cubicBezTo>
                      <a:pt x="828" y="640"/>
                      <a:pt x="799" y="788"/>
                      <a:pt x="799" y="937"/>
                    </a:cubicBezTo>
                    <a:cubicBezTo>
                      <a:pt x="799" y="965"/>
                      <a:pt x="828" y="993"/>
                      <a:pt x="856" y="993"/>
                    </a:cubicBezTo>
                    <a:cubicBezTo>
                      <a:pt x="913" y="993"/>
                      <a:pt x="913" y="965"/>
                      <a:pt x="913" y="937"/>
                    </a:cubicBezTo>
                    <a:cubicBezTo>
                      <a:pt x="913" y="816"/>
                      <a:pt x="948" y="696"/>
                      <a:pt x="1005" y="611"/>
                    </a:cubicBezTo>
                    <a:cubicBezTo>
                      <a:pt x="1033" y="583"/>
                      <a:pt x="1089" y="491"/>
                      <a:pt x="1061" y="434"/>
                    </a:cubicBezTo>
                    <a:cubicBezTo>
                      <a:pt x="1061" y="406"/>
                      <a:pt x="1033" y="378"/>
                      <a:pt x="1005" y="342"/>
                    </a:cubicBezTo>
                    <a:cubicBezTo>
                      <a:pt x="948" y="342"/>
                      <a:pt x="913" y="378"/>
                      <a:pt x="884" y="378"/>
                    </a:cubicBezTo>
                    <a:cubicBezTo>
                      <a:pt x="771" y="434"/>
                      <a:pt x="679" y="491"/>
                      <a:pt x="594" y="611"/>
                    </a:cubicBezTo>
                    <a:lnTo>
                      <a:pt x="559" y="611"/>
                    </a:lnTo>
                    <a:cubicBezTo>
                      <a:pt x="559" y="640"/>
                      <a:pt x="531" y="668"/>
                      <a:pt x="502" y="668"/>
                    </a:cubicBezTo>
                    <a:cubicBezTo>
                      <a:pt x="474" y="696"/>
                      <a:pt x="446" y="696"/>
                      <a:pt x="446" y="696"/>
                    </a:cubicBezTo>
                    <a:cubicBezTo>
                      <a:pt x="446" y="668"/>
                      <a:pt x="417" y="668"/>
                      <a:pt x="446" y="611"/>
                    </a:cubicBezTo>
                    <a:cubicBezTo>
                      <a:pt x="474" y="491"/>
                      <a:pt x="502" y="378"/>
                      <a:pt x="594" y="286"/>
                    </a:cubicBezTo>
                    <a:cubicBezTo>
                      <a:pt x="651" y="201"/>
                      <a:pt x="679" y="109"/>
                      <a:pt x="623" y="52"/>
                    </a:cubicBezTo>
                    <a:cubicBezTo>
                      <a:pt x="586" y="16"/>
                      <a:pt x="552" y="0"/>
                      <a:pt x="51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2" name="Google Shape;822;p3"/>
              <p:cNvSpPr/>
              <p:nvPr/>
            </p:nvSpPr>
            <p:spPr>
              <a:xfrm>
                <a:off x="5530849" y="4869311"/>
                <a:ext cx="39131" cy="31416"/>
              </a:xfrm>
              <a:custGeom>
                <a:avLst/>
                <a:gdLst/>
                <a:ahLst/>
                <a:cxnLst/>
                <a:rect l="l" t="t" r="r" b="b"/>
                <a:pathLst>
                  <a:path w="1126" h="904" extrusionOk="0">
                    <a:moveTo>
                      <a:pt x="818" y="0"/>
                    </a:moveTo>
                    <a:cubicBezTo>
                      <a:pt x="783" y="0"/>
                      <a:pt x="746" y="7"/>
                      <a:pt x="708" y="19"/>
                    </a:cubicBezTo>
                    <a:cubicBezTo>
                      <a:pt x="652" y="47"/>
                      <a:pt x="595" y="104"/>
                      <a:pt x="595" y="167"/>
                    </a:cubicBezTo>
                    <a:cubicBezTo>
                      <a:pt x="595" y="196"/>
                      <a:pt x="623" y="224"/>
                      <a:pt x="623" y="252"/>
                    </a:cubicBezTo>
                    <a:lnTo>
                      <a:pt x="623" y="309"/>
                    </a:lnTo>
                    <a:cubicBezTo>
                      <a:pt x="652" y="344"/>
                      <a:pt x="623" y="401"/>
                      <a:pt x="595" y="429"/>
                    </a:cubicBezTo>
                    <a:cubicBezTo>
                      <a:pt x="560" y="429"/>
                      <a:pt x="531" y="429"/>
                      <a:pt x="503" y="401"/>
                    </a:cubicBezTo>
                    <a:cubicBezTo>
                      <a:pt x="475" y="401"/>
                      <a:pt x="475" y="372"/>
                      <a:pt x="475" y="309"/>
                    </a:cubicBezTo>
                    <a:cubicBezTo>
                      <a:pt x="475" y="281"/>
                      <a:pt x="475" y="224"/>
                      <a:pt x="418" y="167"/>
                    </a:cubicBezTo>
                    <a:cubicBezTo>
                      <a:pt x="383" y="132"/>
                      <a:pt x="326" y="104"/>
                      <a:pt x="270" y="104"/>
                    </a:cubicBezTo>
                    <a:cubicBezTo>
                      <a:pt x="206" y="132"/>
                      <a:pt x="121" y="167"/>
                      <a:pt x="93" y="252"/>
                    </a:cubicBezTo>
                    <a:cubicBezTo>
                      <a:pt x="64" y="344"/>
                      <a:pt x="64" y="429"/>
                      <a:pt x="64" y="521"/>
                    </a:cubicBezTo>
                    <a:lnTo>
                      <a:pt x="93" y="578"/>
                    </a:lnTo>
                    <a:cubicBezTo>
                      <a:pt x="93" y="663"/>
                      <a:pt x="64" y="754"/>
                      <a:pt x="29" y="783"/>
                    </a:cubicBezTo>
                    <a:cubicBezTo>
                      <a:pt x="1" y="811"/>
                      <a:pt x="1" y="839"/>
                      <a:pt x="29" y="875"/>
                    </a:cubicBezTo>
                    <a:cubicBezTo>
                      <a:pt x="29" y="903"/>
                      <a:pt x="64" y="903"/>
                      <a:pt x="64" y="903"/>
                    </a:cubicBezTo>
                    <a:cubicBezTo>
                      <a:pt x="93" y="903"/>
                      <a:pt x="93" y="903"/>
                      <a:pt x="121" y="875"/>
                    </a:cubicBezTo>
                    <a:cubicBezTo>
                      <a:pt x="178" y="811"/>
                      <a:pt x="206" y="698"/>
                      <a:pt x="206" y="549"/>
                    </a:cubicBezTo>
                    <a:lnTo>
                      <a:pt x="178" y="521"/>
                    </a:lnTo>
                    <a:cubicBezTo>
                      <a:pt x="178" y="429"/>
                      <a:pt x="178" y="372"/>
                      <a:pt x="206" y="281"/>
                    </a:cubicBezTo>
                    <a:cubicBezTo>
                      <a:pt x="206" y="252"/>
                      <a:pt x="241" y="224"/>
                      <a:pt x="298" y="224"/>
                    </a:cubicBezTo>
                    <a:cubicBezTo>
                      <a:pt x="326" y="224"/>
                      <a:pt x="326" y="224"/>
                      <a:pt x="326" y="252"/>
                    </a:cubicBezTo>
                    <a:cubicBezTo>
                      <a:pt x="354" y="252"/>
                      <a:pt x="354" y="281"/>
                      <a:pt x="354" y="344"/>
                    </a:cubicBezTo>
                    <a:cubicBezTo>
                      <a:pt x="354" y="372"/>
                      <a:pt x="383" y="429"/>
                      <a:pt x="418" y="486"/>
                    </a:cubicBezTo>
                    <a:cubicBezTo>
                      <a:pt x="453" y="526"/>
                      <a:pt x="514" y="552"/>
                      <a:pt x="575" y="552"/>
                    </a:cubicBezTo>
                    <a:cubicBezTo>
                      <a:pt x="611" y="552"/>
                      <a:pt x="648" y="542"/>
                      <a:pt x="680" y="521"/>
                    </a:cubicBezTo>
                    <a:cubicBezTo>
                      <a:pt x="736" y="457"/>
                      <a:pt x="772" y="372"/>
                      <a:pt x="736" y="281"/>
                    </a:cubicBezTo>
                    <a:lnTo>
                      <a:pt x="736" y="224"/>
                    </a:lnTo>
                    <a:cubicBezTo>
                      <a:pt x="708" y="196"/>
                      <a:pt x="708" y="196"/>
                      <a:pt x="708" y="167"/>
                    </a:cubicBezTo>
                    <a:cubicBezTo>
                      <a:pt x="708" y="132"/>
                      <a:pt x="736" y="132"/>
                      <a:pt x="772" y="104"/>
                    </a:cubicBezTo>
                    <a:cubicBezTo>
                      <a:pt x="800" y="104"/>
                      <a:pt x="857" y="104"/>
                      <a:pt x="885" y="132"/>
                    </a:cubicBezTo>
                    <a:cubicBezTo>
                      <a:pt x="949" y="196"/>
                      <a:pt x="977" y="281"/>
                      <a:pt x="977" y="401"/>
                    </a:cubicBezTo>
                    <a:cubicBezTo>
                      <a:pt x="997" y="421"/>
                      <a:pt x="1017" y="441"/>
                      <a:pt x="1037" y="441"/>
                    </a:cubicBezTo>
                    <a:cubicBezTo>
                      <a:pt x="1045" y="441"/>
                      <a:pt x="1054" y="437"/>
                      <a:pt x="1062" y="429"/>
                    </a:cubicBezTo>
                    <a:cubicBezTo>
                      <a:pt x="1090" y="429"/>
                      <a:pt x="1125" y="401"/>
                      <a:pt x="1090" y="372"/>
                    </a:cubicBezTo>
                    <a:cubicBezTo>
                      <a:pt x="1090" y="281"/>
                      <a:pt x="1062" y="132"/>
                      <a:pt x="949" y="47"/>
                    </a:cubicBezTo>
                    <a:cubicBezTo>
                      <a:pt x="911" y="14"/>
                      <a:pt x="867" y="0"/>
                      <a:pt x="8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3" name="Google Shape;823;p3"/>
              <p:cNvSpPr/>
              <p:nvPr/>
            </p:nvSpPr>
            <p:spPr>
              <a:xfrm>
                <a:off x="5816794" y="4543192"/>
                <a:ext cx="36907" cy="18488"/>
              </a:xfrm>
              <a:custGeom>
                <a:avLst/>
                <a:gdLst/>
                <a:ahLst/>
                <a:cxnLst/>
                <a:rect l="l" t="t" r="r" b="b"/>
                <a:pathLst>
                  <a:path w="1062" h="532" extrusionOk="0">
                    <a:moveTo>
                      <a:pt x="998" y="1"/>
                    </a:moveTo>
                    <a:cubicBezTo>
                      <a:pt x="969" y="29"/>
                      <a:pt x="913" y="58"/>
                      <a:pt x="884" y="86"/>
                    </a:cubicBezTo>
                    <a:cubicBezTo>
                      <a:pt x="821" y="114"/>
                      <a:pt x="764" y="142"/>
                      <a:pt x="708" y="142"/>
                    </a:cubicBezTo>
                    <a:cubicBezTo>
                      <a:pt x="531" y="206"/>
                      <a:pt x="354" y="263"/>
                      <a:pt x="205" y="291"/>
                    </a:cubicBezTo>
                    <a:cubicBezTo>
                      <a:pt x="113" y="319"/>
                      <a:pt x="57" y="355"/>
                      <a:pt x="0" y="383"/>
                    </a:cubicBezTo>
                    <a:cubicBezTo>
                      <a:pt x="79" y="363"/>
                      <a:pt x="176" y="340"/>
                      <a:pt x="259" y="340"/>
                    </a:cubicBezTo>
                    <a:cubicBezTo>
                      <a:pt x="294" y="340"/>
                      <a:pt x="326" y="344"/>
                      <a:pt x="354" y="355"/>
                    </a:cubicBezTo>
                    <a:cubicBezTo>
                      <a:pt x="410" y="383"/>
                      <a:pt x="439" y="383"/>
                      <a:pt x="467" y="411"/>
                    </a:cubicBezTo>
                    <a:cubicBezTo>
                      <a:pt x="531" y="411"/>
                      <a:pt x="559" y="411"/>
                      <a:pt x="587" y="383"/>
                    </a:cubicBezTo>
                    <a:cubicBezTo>
                      <a:pt x="616" y="383"/>
                      <a:pt x="616" y="355"/>
                      <a:pt x="644" y="355"/>
                    </a:cubicBezTo>
                    <a:cubicBezTo>
                      <a:pt x="656" y="343"/>
                      <a:pt x="667" y="339"/>
                      <a:pt x="678" y="339"/>
                    </a:cubicBezTo>
                    <a:cubicBezTo>
                      <a:pt x="701" y="339"/>
                      <a:pt x="726" y="355"/>
                      <a:pt x="764" y="355"/>
                    </a:cubicBezTo>
                    <a:lnTo>
                      <a:pt x="856" y="440"/>
                    </a:lnTo>
                    <a:cubicBezTo>
                      <a:pt x="884" y="496"/>
                      <a:pt x="913" y="496"/>
                      <a:pt x="941" y="532"/>
                    </a:cubicBezTo>
                    <a:cubicBezTo>
                      <a:pt x="1033" y="532"/>
                      <a:pt x="1061" y="411"/>
                      <a:pt x="1061" y="411"/>
                    </a:cubicBezTo>
                    <a:cubicBezTo>
                      <a:pt x="1061" y="383"/>
                      <a:pt x="1033" y="142"/>
                      <a:pt x="1033" y="114"/>
                    </a:cubicBezTo>
                    <a:cubicBezTo>
                      <a:pt x="998" y="58"/>
                      <a:pt x="998" y="58"/>
                      <a:pt x="99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4" name="Google Shape;824;p3"/>
              <p:cNvSpPr/>
              <p:nvPr/>
            </p:nvSpPr>
            <p:spPr>
              <a:xfrm>
                <a:off x="5920287" y="4713619"/>
                <a:ext cx="32737" cy="50183"/>
              </a:xfrm>
              <a:custGeom>
                <a:avLst/>
                <a:gdLst/>
                <a:ahLst/>
                <a:cxnLst/>
                <a:rect l="l" t="t" r="r" b="b"/>
                <a:pathLst>
                  <a:path w="942" h="1444" extrusionOk="0">
                    <a:moveTo>
                      <a:pt x="620" y="1"/>
                    </a:moveTo>
                    <a:cubicBezTo>
                      <a:pt x="529" y="1"/>
                      <a:pt x="436" y="52"/>
                      <a:pt x="382" y="162"/>
                    </a:cubicBezTo>
                    <a:cubicBezTo>
                      <a:pt x="319" y="282"/>
                      <a:pt x="354" y="431"/>
                      <a:pt x="291" y="580"/>
                    </a:cubicBezTo>
                    <a:cubicBezTo>
                      <a:pt x="234" y="664"/>
                      <a:pt x="142" y="721"/>
                      <a:pt x="85" y="813"/>
                    </a:cubicBezTo>
                    <a:cubicBezTo>
                      <a:pt x="0" y="962"/>
                      <a:pt x="0" y="1138"/>
                      <a:pt x="85" y="1287"/>
                    </a:cubicBezTo>
                    <a:cubicBezTo>
                      <a:pt x="148" y="1383"/>
                      <a:pt x="249" y="1443"/>
                      <a:pt x="352" y="1443"/>
                    </a:cubicBezTo>
                    <a:cubicBezTo>
                      <a:pt x="401" y="1443"/>
                      <a:pt x="450" y="1430"/>
                      <a:pt x="496" y="1400"/>
                    </a:cubicBezTo>
                    <a:cubicBezTo>
                      <a:pt x="616" y="1344"/>
                      <a:pt x="708" y="1223"/>
                      <a:pt x="736" y="1110"/>
                    </a:cubicBezTo>
                    <a:cubicBezTo>
                      <a:pt x="821" y="841"/>
                      <a:pt x="941" y="459"/>
                      <a:pt x="849" y="190"/>
                    </a:cubicBezTo>
                    <a:cubicBezTo>
                      <a:pt x="819" y="67"/>
                      <a:pt x="722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5" name="Google Shape;825;p3"/>
              <p:cNvSpPr/>
              <p:nvPr/>
            </p:nvSpPr>
            <p:spPr>
              <a:xfrm>
                <a:off x="5339327" y="4680847"/>
                <a:ext cx="28810" cy="50461"/>
              </a:xfrm>
              <a:custGeom>
                <a:avLst/>
                <a:gdLst/>
                <a:ahLst/>
                <a:cxnLst/>
                <a:rect l="l" t="t" r="r" b="b"/>
                <a:pathLst>
                  <a:path w="829" h="1452" extrusionOk="0">
                    <a:moveTo>
                      <a:pt x="325" y="1"/>
                    </a:moveTo>
                    <a:cubicBezTo>
                      <a:pt x="294" y="1"/>
                      <a:pt x="263" y="5"/>
                      <a:pt x="234" y="16"/>
                    </a:cubicBezTo>
                    <a:cubicBezTo>
                      <a:pt x="206" y="16"/>
                      <a:pt x="149" y="72"/>
                      <a:pt x="121" y="108"/>
                    </a:cubicBezTo>
                    <a:cubicBezTo>
                      <a:pt x="93" y="164"/>
                      <a:pt x="57" y="221"/>
                      <a:pt x="57" y="285"/>
                    </a:cubicBezTo>
                    <a:cubicBezTo>
                      <a:pt x="1" y="546"/>
                      <a:pt x="93" y="751"/>
                      <a:pt x="121" y="1020"/>
                    </a:cubicBezTo>
                    <a:cubicBezTo>
                      <a:pt x="149" y="1169"/>
                      <a:pt x="178" y="1310"/>
                      <a:pt x="326" y="1402"/>
                    </a:cubicBezTo>
                    <a:cubicBezTo>
                      <a:pt x="374" y="1436"/>
                      <a:pt x="424" y="1452"/>
                      <a:pt x="476" y="1452"/>
                    </a:cubicBezTo>
                    <a:cubicBezTo>
                      <a:pt x="555" y="1452"/>
                      <a:pt x="635" y="1414"/>
                      <a:pt x="708" y="1346"/>
                    </a:cubicBezTo>
                    <a:cubicBezTo>
                      <a:pt x="800" y="1225"/>
                      <a:pt x="828" y="1077"/>
                      <a:pt x="765" y="928"/>
                    </a:cubicBezTo>
                    <a:cubicBezTo>
                      <a:pt x="736" y="843"/>
                      <a:pt x="680" y="751"/>
                      <a:pt x="680" y="667"/>
                    </a:cubicBezTo>
                    <a:cubicBezTo>
                      <a:pt x="680" y="603"/>
                      <a:pt x="736" y="518"/>
                      <a:pt x="736" y="461"/>
                    </a:cubicBezTo>
                    <a:cubicBezTo>
                      <a:pt x="792" y="250"/>
                      <a:pt x="548" y="1"/>
                      <a:pt x="3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6" name="Google Shape;826;p3"/>
              <p:cNvSpPr/>
              <p:nvPr/>
            </p:nvSpPr>
            <p:spPr>
              <a:xfrm>
                <a:off x="5823918" y="4660969"/>
                <a:ext cx="15256" cy="25613"/>
              </a:xfrm>
              <a:custGeom>
                <a:avLst/>
                <a:gdLst/>
                <a:ahLst/>
                <a:cxnLst/>
                <a:rect l="l" t="t" r="r" b="b"/>
                <a:pathLst>
                  <a:path w="439" h="737" extrusionOk="0">
                    <a:moveTo>
                      <a:pt x="411" y="1"/>
                    </a:moveTo>
                    <a:lnTo>
                      <a:pt x="382" y="29"/>
                    </a:lnTo>
                    <a:cubicBezTo>
                      <a:pt x="297" y="291"/>
                      <a:pt x="177" y="503"/>
                      <a:pt x="0" y="680"/>
                    </a:cubicBezTo>
                    <a:lnTo>
                      <a:pt x="0" y="736"/>
                    </a:lnTo>
                    <a:lnTo>
                      <a:pt x="29" y="736"/>
                    </a:lnTo>
                    <a:cubicBezTo>
                      <a:pt x="234" y="531"/>
                      <a:pt x="354" y="291"/>
                      <a:pt x="439" y="57"/>
                    </a:cubicBezTo>
                    <a:cubicBezTo>
                      <a:pt x="439" y="29"/>
                      <a:pt x="439" y="29"/>
                      <a:pt x="41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7" name="Google Shape;827;p3"/>
              <p:cNvSpPr/>
              <p:nvPr/>
            </p:nvSpPr>
            <p:spPr>
              <a:xfrm>
                <a:off x="5811616" y="4689501"/>
                <a:ext cx="9140" cy="7402"/>
              </a:xfrm>
              <a:custGeom>
                <a:avLst/>
                <a:gdLst/>
                <a:ahLst/>
                <a:cxnLst/>
                <a:rect l="l" t="t" r="r" b="b"/>
                <a:pathLst>
                  <a:path w="263" h="213" extrusionOk="0">
                    <a:moveTo>
                      <a:pt x="206" y="0"/>
                    </a:moveTo>
                    <a:lnTo>
                      <a:pt x="29" y="149"/>
                    </a:lnTo>
                    <a:cubicBezTo>
                      <a:pt x="1" y="149"/>
                      <a:pt x="1" y="177"/>
                      <a:pt x="29" y="177"/>
                    </a:cubicBezTo>
                    <a:lnTo>
                      <a:pt x="29" y="212"/>
                    </a:lnTo>
                    <a:lnTo>
                      <a:pt x="57" y="212"/>
                    </a:lnTo>
                    <a:lnTo>
                      <a:pt x="262" y="36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8" name="Google Shape;828;p3"/>
              <p:cNvSpPr/>
              <p:nvPr/>
            </p:nvSpPr>
            <p:spPr>
              <a:xfrm>
                <a:off x="5817767" y="4679422"/>
                <a:ext cx="6186" cy="6151"/>
              </a:xfrm>
              <a:custGeom>
                <a:avLst/>
                <a:gdLst/>
                <a:ahLst/>
                <a:cxnLst/>
                <a:rect l="l" t="t" r="r" b="b"/>
                <a:pathLst>
                  <a:path w="178" h="177" extrusionOk="0">
                    <a:moveTo>
                      <a:pt x="121" y="0"/>
                    </a:moveTo>
                    <a:lnTo>
                      <a:pt x="0" y="113"/>
                    </a:lnTo>
                    <a:lnTo>
                      <a:pt x="0" y="149"/>
                    </a:lnTo>
                    <a:cubicBezTo>
                      <a:pt x="0" y="177"/>
                      <a:pt x="29" y="177"/>
                      <a:pt x="29" y="177"/>
                    </a:cubicBezTo>
                    <a:lnTo>
                      <a:pt x="29" y="149"/>
                    </a:lnTo>
                    <a:lnTo>
                      <a:pt x="149" y="57"/>
                    </a:lnTo>
                    <a:cubicBezTo>
                      <a:pt x="177" y="28"/>
                      <a:pt x="177" y="28"/>
                      <a:pt x="1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9" name="Google Shape;829;p3"/>
              <p:cNvSpPr/>
              <p:nvPr/>
            </p:nvSpPr>
            <p:spPr>
              <a:xfrm>
                <a:off x="5822945" y="4538604"/>
                <a:ext cx="20434" cy="8584"/>
              </a:xfrm>
              <a:custGeom>
                <a:avLst/>
                <a:gdLst/>
                <a:ahLst/>
                <a:cxnLst/>
                <a:rect l="l" t="t" r="r" b="b"/>
                <a:pathLst>
                  <a:path w="588" h="247" extrusionOk="0">
                    <a:moveTo>
                      <a:pt x="566" y="0"/>
                    </a:moveTo>
                    <a:cubicBezTo>
                      <a:pt x="562" y="0"/>
                      <a:pt x="559" y="3"/>
                      <a:pt x="559" y="13"/>
                    </a:cubicBezTo>
                    <a:lnTo>
                      <a:pt x="28" y="190"/>
                    </a:lnTo>
                    <a:cubicBezTo>
                      <a:pt x="0" y="190"/>
                      <a:pt x="0" y="218"/>
                      <a:pt x="0" y="246"/>
                    </a:cubicBezTo>
                    <a:lnTo>
                      <a:pt x="57" y="246"/>
                    </a:lnTo>
                    <a:lnTo>
                      <a:pt x="559" y="69"/>
                    </a:lnTo>
                    <a:cubicBezTo>
                      <a:pt x="587" y="41"/>
                      <a:pt x="587" y="41"/>
                      <a:pt x="587" y="13"/>
                    </a:cubicBezTo>
                    <a:cubicBezTo>
                      <a:pt x="587" y="13"/>
                      <a:pt x="575" y="0"/>
                      <a:pt x="5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0" name="Google Shape;830;p3"/>
              <p:cNvSpPr/>
              <p:nvPr/>
            </p:nvSpPr>
            <p:spPr>
              <a:xfrm>
                <a:off x="5824891" y="4475598"/>
                <a:ext cx="10356" cy="24605"/>
              </a:xfrm>
              <a:custGeom>
                <a:avLst/>
                <a:gdLst/>
                <a:ahLst/>
                <a:cxnLst/>
                <a:rect l="l" t="t" r="r" b="b"/>
                <a:pathLst>
                  <a:path w="298" h="708" extrusionOk="0">
                    <a:moveTo>
                      <a:pt x="29" y="0"/>
                    </a:moveTo>
                    <a:cubicBezTo>
                      <a:pt x="29" y="0"/>
                      <a:pt x="1" y="29"/>
                      <a:pt x="29" y="29"/>
                    </a:cubicBezTo>
                    <a:cubicBezTo>
                      <a:pt x="121" y="234"/>
                      <a:pt x="177" y="467"/>
                      <a:pt x="234" y="673"/>
                    </a:cubicBezTo>
                    <a:cubicBezTo>
                      <a:pt x="234" y="708"/>
                      <a:pt x="269" y="708"/>
                      <a:pt x="269" y="708"/>
                    </a:cubicBezTo>
                    <a:cubicBezTo>
                      <a:pt x="298" y="708"/>
                      <a:pt x="298" y="673"/>
                      <a:pt x="298" y="673"/>
                    </a:cubicBezTo>
                    <a:cubicBezTo>
                      <a:pt x="234" y="439"/>
                      <a:pt x="177" y="234"/>
                      <a:pt x="5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1" name="Google Shape;831;p3"/>
              <p:cNvSpPr/>
              <p:nvPr/>
            </p:nvSpPr>
            <p:spPr>
              <a:xfrm>
                <a:off x="5834240" y="4502149"/>
                <a:ext cx="3962" cy="9140"/>
              </a:xfrm>
              <a:custGeom>
                <a:avLst/>
                <a:gdLst/>
                <a:ahLst/>
                <a:cxnLst/>
                <a:rect l="l" t="t" r="r" b="b"/>
                <a:pathLst>
                  <a:path w="114" h="263" extrusionOk="0">
                    <a:moveTo>
                      <a:pt x="29" y="1"/>
                    </a:moveTo>
                    <a:cubicBezTo>
                      <a:pt x="29" y="29"/>
                      <a:pt x="0" y="29"/>
                      <a:pt x="0" y="57"/>
                    </a:cubicBezTo>
                    <a:lnTo>
                      <a:pt x="57" y="262"/>
                    </a:lnTo>
                    <a:lnTo>
                      <a:pt x="85" y="262"/>
                    </a:lnTo>
                    <a:cubicBezTo>
                      <a:pt x="114" y="262"/>
                      <a:pt x="114" y="262"/>
                      <a:pt x="114" y="234"/>
                    </a:cubicBezTo>
                    <a:lnTo>
                      <a:pt x="57" y="29"/>
                    </a:lnTo>
                    <a:cubicBezTo>
                      <a:pt x="57" y="29"/>
                      <a:pt x="57" y="1"/>
                      <a:pt x="2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2" name="Google Shape;832;p3"/>
              <p:cNvSpPr/>
              <p:nvPr/>
            </p:nvSpPr>
            <p:spPr>
              <a:xfrm>
                <a:off x="5692866" y="4348507"/>
                <a:ext cx="2989" cy="22624"/>
              </a:xfrm>
              <a:custGeom>
                <a:avLst/>
                <a:gdLst/>
                <a:ahLst/>
                <a:cxnLst/>
                <a:rect l="l" t="t" r="r" b="b"/>
                <a:pathLst>
                  <a:path w="86" h="651" extrusionOk="0">
                    <a:moveTo>
                      <a:pt x="29" y="0"/>
                    </a:moveTo>
                    <a:cubicBezTo>
                      <a:pt x="1" y="0"/>
                      <a:pt x="1" y="0"/>
                      <a:pt x="1" y="28"/>
                    </a:cubicBezTo>
                    <a:cubicBezTo>
                      <a:pt x="1" y="233"/>
                      <a:pt x="1" y="439"/>
                      <a:pt x="29" y="651"/>
                    </a:cubicBezTo>
                    <a:lnTo>
                      <a:pt x="57" y="651"/>
                    </a:lnTo>
                    <a:cubicBezTo>
                      <a:pt x="86" y="651"/>
                      <a:pt x="86" y="651"/>
                      <a:pt x="86" y="615"/>
                    </a:cubicBezTo>
                    <a:cubicBezTo>
                      <a:pt x="57" y="410"/>
                      <a:pt x="57" y="205"/>
                      <a:pt x="57" y="28"/>
                    </a:cubicBezTo>
                    <a:cubicBezTo>
                      <a:pt x="57" y="0"/>
                      <a:pt x="29" y="0"/>
                      <a:pt x="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3" name="Google Shape;833;p3"/>
              <p:cNvSpPr/>
              <p:nvPr/>
            </p:nvSpPr>
            <p:spPr>
              <a:xfrm>
                <a:off x="5736863" y="4501176"/>
                <a:ext cx="22415" cy="68601"/>
              </a:xfrm>
              <a:custGeom>
                <a:avLst/>
                <a:gdLst/>
                <a:ahLst/>
                <a:cxnLst/>
                <a:rect l="l" t="t" r="r" b="b"/>
                <a:pathLst>
                  <a:path w="645" h="1974" extrusionOk="0">
                    <a:moveTo>
                      <a:pt x="29" y="0"/>
                    </a:moveTo>
                    <a:cubicBezTo>
                      <a:pt x="1" y="0"/>
                      <a:pt x="1" y="29"/>
                      <a:pt x="1" y="57"/>
                    </a:cubicBezTo>
                    <a:lnTo>
                      <a:pt x="326" y="1882"/>
                    </a:lnTo>
                    <a:cubicBezTo>
                      <a:pt x="326" y="1917"/>
                      <a:pt x="326" y="1946"/>
                      <a:pt x="355" y="1974"/>
                    </a:cubicBezTo>
                    <a:lnTo>
                      <a:pt x="616" y="1974"/>
                    </a:lnTo>
                    <a:cubicBezTo>
                      <a:pt x="645" y="1974"/>
                      <a:pt x="645" y="1974"/>
                      <a:pt x="645" y="1946"/>
                    </a:cubicBezTo>
                    <a:cubicBezTo>
                      <a:pt x="645" y="1946"/>
                      <a:pt x="645" y="1917"/>
                      <a:pt x="616" y="1917"/>
                    </a:cubicBezTo>
                    <a:lnTo>
                      <a:pt x="383" y="1917"/>
                    </a:lnTo>
                    <a:lnTo>
                      <a:pt x="383" y="1882"/>
                    </a:lnTo>
                    <a:lnTo>
                      <a:pt x="58" y="29"/>
                    </a:lnTo>
                    <a:cubicBezTo>
                      <a:pt x="58" y="29"/>
                      <a:pt x="58" y="0"/>
                      <a:pt x="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4" name="Google Shape;834;p3"/>
              <p:cNvSpPr/>
              <p:nvPr/>
            </p:nvSpPr>
            <p:spPr>
              <a:xfrm>
                <a:off x="5570919" y="4504130"/>
                <a:ext cx="16264" cy="10356"/>
              </a:xfrm>
              <a:custGeom>
                <a:avLst/>
                <a:gdLst/>
                <a:ahLst/>
                <a:cxnLst/>
                <a:rect l="l" t="t" r="r" b="b"/>
                <a:pathLst>
                  <a:path w="468" h="298" extrusionOk="0">
                    <a:moveTo>
                      <a:pt x="411" y="0"/>
                    </a:moveTo>
                    <a:cubicBezTo>
                      <a:pt x="291" y="92"/>
                      <a:pt x="149" y="177"/>
                      <a:pt x="1" y="269"/>
                    </a:cubicBezTo>
                    <a:lnTo>
                      <a:pt x="1" y="297"/>
                    </a:lnTo>
                    <a:lnTo>
                      <a:pt x="29" y="297"/>
                    </a:lnTo>
                    <a:cubicBezTo>
                      <a:pt x="178" y="241"/>
                      <a:pt x="326" y="149"/>
                      <a:pt x="468" y="64"/>
                    </a:cubicBezTo>
                    <a:lnTo>
                      <a:pt x="46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35" name="Google Shape;835;p3"/>
            <p:cNvGrpSpPr/>
            <p:nvPr/>
          </p:nvGrpSpPr>
          <p:grpSpPr>
            <a:xfrm>
              <a:off x="5240433" y="2333504"/>
              <a:ext cx="1470385" cy="1003512"/>
              <a:chOff x="4805595" y="2633670"/>
              <a:chExt cx="513367" cy="350376"/>
            </a:xfrm>
          </p:grpSpPr>
          <p:sp>
            <p:nvSpPr>
              <p:cNvPr id="836" name="Google Shape;836;p3"/>
              <p:cNvSpPr/>
              <p:nvPr/>
            </p:nvSpPr>
            <p:spPr>
              <a:xfrm>
                <a:off x="4811819" y="2641767"/>
                <a:ext cx="33953" cy="94457"/>
              </a:xfrm>
              <a:custGeom>
                <a:avLst/>
                <a:gdLst/>
                <a:ahLst/>
                <a:cxnLst/>
                <a:rect l="l" t="t" r="r" b="b"/>
                <a:pathLst>
                  <a:path w="977" h="2718" extrusionOk="0">
                    <a:moveTo>
                      <a:pt x="884" y="1"/>
                    </a:moveTo>
                    <a:cubicBezTo>
                      <a:pt x="594" y="1"/>
                      <a:pt x="325" y="241"/>
                      <a:pt x="325" y="560"/>
                    </a:cubicBezTo>
                    <a:lnTo>
                      <a:pt x="325" y="913"/>
                    </a:lnTo>
                    <a:cubicBezTo>
                      <a:pt x="325" y="1034"/>
                      <a:pt x="297" y="1126"/>
                      <a:pt x="212" y="1210"/>
                    </a:cubicBezTo>
                    <a:lnTo>
                      <a:pt x="0" y="1416"/>
                    </a:lnTo>
                    <a:lnTo>
                      <a:pt x="149" y="1564"/>
                    </a:lnTo>
                    <a:cubicBezTo>
                      <a:pt x="241" y="1656"/>
                      <a:pt x="297" y="1741"/>
                      <a:pt x="297" y="1861"/>
                    </a:cubicBezTo>
                    <a:lnTo>
                      <a:pt x="297" y="2187"/>
                    </a:lnTo>
                    <a:cubicBezTo>
                      <a:pt x="297" y="2477"/>
                      <a:pt x="531" y="2717"/>
                      <a:pt x="856" y="2717"/>
                    </a:cubicBezTo>
                    <a:lnTo>
                      <a:pt x="920" y="2717"/>
                    </a:lnTo>
                    <a:cubicBezTo>
                      <a:pt x="948" y="2717"/>
                      <a:pt x="976" y="2717"/>
                      <a:pt x="976" y="2654"/>
                    </a:cubicBezTo>
                    <a:cubicBezTo>
                      <a:pt x="976" y="2625"/>
                      <a:pt x="948" y="2597"/>
                      <a:pt x="920" y="2597"/>
                    </a:cubicBezTo>
                    <a:lnTo>
                      <a:pt x="856" y="2597"/>
                    </a:lnTo>
                    <a:cubicBezTo>
                      <a:pt x="594" y="2597"/>
                      <a:pt x="417" y="2420"/>
                      <a:pt x="417" y="2187"/>
                    </a:cubicBezTo>
                    <a:lnTo>
                      <a:pt x="417" y="1861"/>
                    </a:lnTo>
                    <a:cubicBezTo>
                      <a:pt x="417" y="1713"/>
                      <a:pt x="354" y="1564"/>
                      <a:pt x="241" y="1479"/>
                    </a:cubicBezTo>
                    <a:lnTo>
                      <a:pt x="177" y="1416"/>
                    </a:lnTo>
                    <a:lnTo>
                      <a:pt x="297" y="1302"/>
                    </a:lnTo>
                    <a:cubicBezTo>
                      <a:pt x="389" y="1210"/>
                      <a:pt x="446" y="1062"/>
                      <a:pt x="446" y="913"/>
                    </a:cubicBezTo>
                    <a:lnTo>
                      <a:pt x="446" y="560"/>
                    </a:lnTo>
                    <a:cubicBezTo>
                      <a:pt x="446" y="298"/>
                      <a:pt x="651" y="121"/>
                      <a:pt x="884" y="121"/>
                    </a:cubicBezTo>
                    <a:cubicBezTo>
                      <a:pt x="920" y="121"/>
                      <a:pt x="948" y="93"/>
                      <a:pt x="948" y="64"/>
                    </a:cubicBezTo>
                    <a:cubicBezTo>
                      <a:pt x="948" y="29"/>
                      <a:pt x="920" y="1"/>
                      <a:pt x="88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7" name="Google Shape;837;p3"/>
              <p:cNvSpPr/>
              <p:nvPr/>
            </p:nvSpPr>
            <p:spPr>
              <a:xfrm>
                <a:off x="4901224" y="2641767"/>
                <a:ext cx="33710" cy="94457"/>
              </a:xfrm>
              <a:custGeom>
                <a:avLst/>
                <a:gdLst/>
                <a:ahLst/>
                <a:cxnLst/>
                <a:rect l="l" t="t" r="r" b="b"/>
                <a:pathLst>
                  <a:path w="970" h="2718" extrusionOk="0">
                    <a:moveTo>
                      <a:pt x="86" y="1"/>
                    </a:moveTo>
                    <a:cubicBezTo>
                      <a:pt x="57" y="1"/>
                      <a:pt x="29" y="29"/>
                      <a:pt x="29" y="64"/>
                    </a:cubicBezTo>
                    <a:cubicBezTo>
                      <a:pt x="29" y="93"/>
                      <a:pt x="57" y="121"/>
                      <a:pt x="86" y="121"/>
                    </a:cubicBezTo>
                    <a:cubicBezTo>
                      <a:pt x="326" y="121"/>
                      <a:pt x="531" y="298"/>
                      <a:pt x="531" y="560"/>
                    </a:cubicBezTo>
                    <a:lnTo>
                      <a:pt x="531" y="913"/>
                    </a:lnTo>
                    <a:cubicBezTo>
                      <a:pt x="531" y="1062"/>
                      <a:pt x="588" y="1210"/>
                      <a:pt x="680" y="1302"/>
                    </a:cubicBezTo>
                    <a:lnTo>
                      <a:pt x="793" y="1416"/>
                    </a:lnTo>
                    <a:lnTo>
                      <a:pt x="736" y="1479"/>
                    </a:lnTo>
                    <a:cubicBezTo>
                      <a:pt x="616" y="1564"/>
                      <a:pt x="559" y="1713"/>
                      <a:pt x="559" y="1861"/>
                    </a:cubicBezTo>
                    <a:lnTo>
                      <a:pt x="559" y="2187"/>
                    </a:lnTo>
                    <a:cubicBezTo>
                      <a:pt x="559" y="2420"/>
                      <a:pt x="383" y="2597"/>
                      <a:pt x="121" y="2597"/>
                    </a:cubicBezTo>
                    <a:lnTo>
                      <a:pt x="57" y="2597"/>
                    </a:lnTo>
                    <a:cubicBezTo>
                      <a:pt x="1" y="2597"/>
                      <a:pt x="1" y="2625"/>
                      <a:pt x="1" y="2654"/>
                    </a:cubicBezTo>
                    <a:cubicBezTo>
                      <a:pt x="1" y="2717"/>
                      <a:pt x="1" y="2717"/>
                      <a:pt x="57" y="2717"/>
                    </a:cubicBezTo>
                    <a:lnTo>
                      <a:pt x="121" y="2717"/>
                    </a:lnTo>
                    <a:cubicBezTo>
                      <a:pt x="439" y="2717"/>
                      <a:pt x="680" y="2477"/>
                      <a:pt x="680" y="2187"/>
                    </a:cubicBezTo>
                    <a:lnTo>
                      <a:pt x="680" y="1861"/>
                    </a:lnTo>
                    <a:cubicBezTo>
                      <a:pt x="680" y="1741"/>
                      <a:pt x="736" y="1656"/>
                      <a:pt x="828" y="1564"/>
                    </a:cubicBezTo>
                    <a:lnTo>
                      <a:pt x="970" y="1416"/>
                    </a:lnTo>
                    <a:lnTo>
                      <a:pt x="765" y="1210"/>
                    </a:lnTo>
                    <a:cubicBezTo>
                      <a:pt x="680" y="1126"/>
                      <a:pt x="651" y="1034"/>
                      <a:pt x="651" y="913"/>
                    </a:cubicBezTo>
                    <a:lnTo>
                      <a:pt x="651" y="560"/>
                    </a:lnTo>
                    <a:cubicBezTo>
                      <a:pt x="651" y="241"/>
                      <a:pt x="383" y="1"/>
                      <a:pt x="8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8" name="Google Shape;838;p3"/>
              <p:cNvSpPr/>
              <p:nvPr/>
            </p:nvSpPr>
            <p:spPr>
              <a:xfrm>
                <a:off x="4840009" y="2703836"/>
                <a:ext cx="12337" cy="23041"/>
              </a:xfrm>
              <a:custGeom>
                <a:avLst/>
                <a:gdLst/>
                <a:ahLst/>
                <a:cxnLst/>
                <a:rect l="l" t="t" r="r" b="b"/>
                <a:pathLst>
                  <a:path w="355" h="663" extrusionOk="0">
                    <a:moveTo>
                      <a:pt x="267" y="0"/>
                    </a:moveTo>
                    <a:cubicBezTo>
                      <a:pt x="248" y="0"/>
                      <a:pt x="234" y="22"/>
                      <a:pt x="234" y="47"/>
                    </a:cubicBezTo>
                    <a:lnTo>
                      <a:pt x="1" y="606"/>
                    </a:lnTo>
                    <a:cubicBezTo>
                      <a:pt x="1" y="634"/>
                      <a:pt x="1" y="662"/>
                      <a:pt x="29" y="662"/>
                    </a:cubicBezTo>
                    <a:lnTo>
                      <a:pt x="57" y="662"/>
                    </a:lnTo>
                    <a:cubicBezTo>
                      <a:pt x="85" y="662"/>
                      <a:pt x="114" y="662"/>
                      <a:pt x="114" y="634"/>
                    </a:cubicBezTo>
                    <a:lnTo>
                      <a:pt x="326" y="75"/>
                    </a:lnTo>
                    <a:cubicBezTo>
                      <a:pt x="354" y="47"/>
                      <a:pt x="326" y="12"/>
                      <a:pt x="291" y="12"/>
                    </a:cubicBezTo>
                    <a:cubicBezTo>
                      <a:pt x="283" y="4"/>
                      <a:pt x="274" y="0"/>
                      <a:pt x="26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9" name="Google Shape;839;p3"/>
              <p:cNvSpPr/>
              <p:nvPr/>
            </p:nvSpPr>
            <p:spPr>
              <a:xfrm>
                <a:off x="5095432" y="2706025"/>
                <a:ext cx="12337" cy="22832"/>
              </a:xfrm>
              <a:custGeom>
                <a:avLst/>
                <a:gdLst/>
                <a:ahLst/>
                <a:cxnLst/>
                <a:rect l="l" t="t" r="r" b="b"/>
                <a:pathLst>
                  <a:path w="355" h="657" extrusionOk="0">
                    <a:moveTo>
                      <a:pt x="274" y="1"/>
                    </a:moveTo>
                    <a:cubicBezTo>
                      <a:pt x="256" y="1"/>
                      <a:pt x="242" y="21"/>
                      <a:pt x="242" y="41"/>
                    </a:cubicBezTo>
                    <a:lnTo>
                      <a:pt x="1" y="571"/>
                    </a:lnTo>
                    <a:cubicBezTo>
                      <a:pt x="1" y="599"/>
                      <a:pt x="36" y="656"/>
                      <a:pt x="65" y="656"/>
                    </a:cubicBezTo>
                    <a:cubicBezTo>
                      <a:pt x="93" y="656"/>
                      <a:pt x="121" y="656"/>
                      <a:pt x="121" y="628"/>
                    </a:cubicBezTo>
                    <a:lnTo>
                      <a:pt x="326" y="69"/>
                    </a:lnTo>
                    <a:cubicBezTo>
                      <a:pt x="355" y="41"/>
                      <a:pt x="326" y="12"/>
                      <a:pt x="298" y="12"/>
                    </a:cubicBezTo>
                    <a:cubicBezTo>
                      <a:pt x="290" y="4"/>
                      <a:pt x="282" y="1"/>
                      <a:pt x="27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0" name="Google Shape;840;p3"/>
              <p:cNvSpPr/>
              <p:nvPr/>
            </p:nvSpPr>
            <p:spPr>
              <a:xfrm>
                <a:off x="5173382" y="2706025"/>
                <a:ext cx="12337" cy="22832"/>
              </a:xfrm>
              <a:custGeom>
                <a:avLst/>
                <a:gdLst/>
                <a:ahLst/>
                <a:cxnLst/>
                <a:rect l="l" t="t" r="r" b="b"/>
                <a:pathLst>
                  <a:path w="355" h="657" extrusionOk="0">
                    <a:moveTo>
                      <a:pt x="271" y="1"/>
                    </a:moveTo>
                    <a:cubicBezTo>
                      <a:pt x="249" y="1"/>
                      <a:pt x="226" y="21"/>
                      <a:pt x="206" y="41"/>
                    </a:cubicBezTo>
                    <a:lnTo>
                      <a:pt x="1" y="571"/>
                    </a:lnTo>
                    <a:cubicBezTo>
                      <a:pt x="1" y="599"/>
                      <a:pt x="1" y="656"/>
                      <a:pt x="29" y="656"/>
                    </a:cubicBezTo>
                    <a:lnTo>
                      <a:pt x="57" y="656"/>
                    </a:lnTo>
                    <a:cubicBezTo>
                      <a:pt x="93" y="656"/>
                      <a:pt x="121" y="656"/>
                      <a:pt x="121" y="628"/>
                    </a:cubicBezTo>
                    <a:lnTo>
                      <a:pt x="326" y="69"/>
                    </a:lnTo>
                    <a:cubicBezTo>
                      <a:pt x="354" y="41"/>
                      <a:pt x="326" y="12"/>
                      <a:pt x="298" y="12"/>
                    </a:cubicBezTo>
                    <a:cubicBezTo>
                      <a:pt x="289" y="4"/>
                      <a:pt x="281" y="1"/>
                      <a:pt x="27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1" name="Google Shape;841;p3"/>
              <p:cNvSpPr/>
              <p:nvPr/>
            </p:nvSpPr>
            <p:spPr>
              <a:xfrm>
                <a:off x="5186658" y="2706025"/>
                <a:ext cx="12337" cy="22832"/>
              </a:xfrm>
              <a:custGeom>
                <a:avLst/>
                <a:gdLst/>
                <a:ahLst/>
                <a:cxnLst/>
                <a:rect l="l" t="t" r="r" b="b"/>
                <a:pathLst>
                  <a:path w="355" h="657" extrusionOk="0">
                    <a:moveTo>
                      <a:pt x="273" y="1"/>
                    </a:moveTo>
                    <a:cubicBezTo>
                      <a:pt x="252" y="1"/>
                      <a:pt x="231" y="21"/>
                      <a:pt x="206" y="41"/>
                    </a:cubicBezTo>
                    <a:lnTo>
                      <a:pt x="1" y="571"/>
                    </a:lnTo>
                    <a:cubicBezTo>
                      <a:pt x="1" y="599"/>
                      <a:pt x="1" y="656"/>
                      <a:pt x="29" y="656"/>
                    </a:cubicBezTo>
                    <a:lnTo>
                      <a:pt x="64" y="656"/>
                    </a:lnTo>
                    <a:cubicBezTo>
                      <a:pt x="93" y="656"/>
                      <a:pt x="121" y="656"/>
                      <a:pt x="121" y="628"/>
                    </a:cubicBezTo>
                    <a:lnTo>
                      <a:pt x="326" y="69"/>
                    </a:lnTo>
                    <a:cubicBezTo>
                      <a:pt x="354" y="41"/>
                      <a:pt x="326" y="12"/>
                      <a:pt x="298" y="12"/>
                    </a:cubicBezTo>
                    <a:cubicBezTo>
                      <a:pt x="289" y="4"/>
                      <a:pt x="281" y="1"/>
                      <a:pt x="27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2" name="Google Shape;842;p3"/>
              <p:cNvSpPr/>
              <p:nvPr/>
            </p:nvSpPr>
            <p:spPr>
              <a:xfrm>
                <a:off x="4856959" y="2667345"/>
                <a:ext cx="51399" cy="46256"/>
              </a:xfrm>
              <a:custGeom>
                <a:avLst/>
                <a:gdLst/>
                <a:ahLst/>
                <a:cxnLst/>
                <a:rect l="l" t="t" r="r" b="b"/>
                <a:pathLst>
                  <a:path w="1479" h="1331" extrusionOk="0">
                    <a:moveTo>
                      <a:pt x="0" y="0"/>
                    </a:moveTo>
                    <a:lnTo>
                      <a:pt x="0" y="1330"/>
                    </a:lnTo>
                    <a:lnTo>
                      <a:pt x="1479" y="1330"/>
                    </a:lnTo>
                    <a:lnTo>
                      <a:pt x="147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3" name="Google Shape;843;p3"/>
              <p:cNvSpPr/>
              <p:nvPr/>
            </p:nvSpPr>
            <p:spPr>
              <a:xfrm>
                <a:off x="4963441" y="2633670"/>
                <a:ext cx="22624" cy="116803"/>
              </a:xfrm>
              <a:custGeom>
                <a:avLst/>
                <a:gdLst/>
                <a:ahLst/>
                <a:cxnLst/>
                <a:rect l="l" t="t" r="r" b="b"/>
                <a:pathLst>
                  <a:path w="651" h="3361" extrusionOk="0">
                    <a:moveTo>
                      <a:pt x="587" y="0"/>
                    </a:moveTo>
                    <a:cubicBezTo>
                      <a:pt x="559" y="0"/>
                      <a:pt x="531" y="0"/>
                      <a:pt x="531" y="29"/>
                    </a:cubicBezTo>
                    <a:cubicBezTo>
                      <a:pt x="0" y="1033"/>
                      <a:pt x="0" y="2299"/>
                      <a:pt x="502" y="3332"/>
                    </a:cubicBezTo>
                    <a:cubicBezTo>
                      <a:pt x="502" y="3361"/>
                      <a:pt x="531" y="3361"/>
                      <a:pt x="559" y="3361"/>
                    </a:cubicBezTo>
                    <a:lnTo>
                      <a:pt x="587" y="3361"/>
                    </a:lnTo>
                    <a:cubicBezTo>
                      <a:pt x="616" y="3332"/>
                      <a:pt x="616" y="3304"/>
                      <a:pt x="616" y="3269"/>
                    </a:cubicBezTo>
                    <a:cubicBezTo>
                      <a:pt x="120" y="2299"/>
                      <a:pt x="120" y="1061"/>
                      <a:pt x="616" y="85"/>
                    </a:cubicBezTo>
                    <a:cubicBezTo>
                      <a:pt x="651" y="57"/>
                      <a:pt x="616" y="29"/>
                      <a:pt x="58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4" name="Google Shape;844;p3"/>
              <p:cNvSpPr/>
              <p:nvPr/>
            </p:nvSpPr>
            <p:spPr>
              <a:xfrm>
                <a:off x="4989993" y="2675686"/>
                <a:ext cx="103528" cy="32737"/>
              </a:xfrm>
              <a:custGeom>
                <a:avLst/>
                <a:gdLst/>
                <a:ahLst/>
                <a:cxnLst/>
                <a:rect l="l" t="t" r="r" b="b"/>
                <a:pathLst>
                  <a:path w="2979" h="942" extrusionOk="0">
                    <a:moveTo>
                      <a:pt x="0" y="1"/>
                    </a:moveTo>
                    <a:lnTo>
                      <a:pt x="0" y="942"/>
                    </a:lnTo>
                    <a:lnTo>
                      <a:pt x="2978" y="942"/>
                    </a:lnTo>
                    <a:lnTo>
                      <a:pt x="297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5" name="Google Shape;845;p3"/>
              <p:cNvSpPr/>
              <p:nvPr/>
            </p:nvSpPr>
            <p:spPr>
              <a:xfrm>
                <a:off x="5122261" y="2675686"/>
                <a:ext cx="48202" cy="32737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942" extrusionOk="0">
                    <a:moveTo>
                      <a:pt x="0" y="1"/>
                    </a:moveTo>
                    <a:lnTo>
                      <a:pt x="0" y="942"/>
                    </a:lnTo>
                    <a:lnTo>
                      <a:pt x="1387" y="94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6" name="Google Shape;846;p3"/>
              <p:cNvSpPr/>
              <p:nvPr/>
            </p:nvSpPr>
            <p:spPr>
              <a:xfrm>
                <a:off x="5001287" y="2696121"/>
                <a:ext cx="75760" cy="4205"/>
              </a:xfrm>
              <a:custGeom>
                <a:avLst/>
                <a:gdLst/>
                <a:ahLst/>
                <a:cxnLst/>
                <a:rect l="l" t="t" r="r" b="b"/>
                <a:pathLst>
                  <a:path w="2180" h="121" extrusionOk="0">
                    <a:moveTo>
                      <a:pt x="57" y="0"/>
                    </a:moveTo>
                    <a:cubicBezTo>
                      <a:pt x="29" y="0"/>
                      <a:pt x="1" y="28"/>
                      <a:pt x="1" y="57"/>
                    </a:cubicBezTo>
                    <a:cubicBezTo>
                      <a:pt x="1" y="92"/>
                      <a:pt x="29" y="120"/>
                      <a:pt x="57" y="120"/>
                    </a:cubicBezTo>
                    <a:lnTo>
                      <a:pt x="2123" y="120"/>
                    </a:lnTo>
                    <a:cubicBezTo>
                      <a:pt x="2151" y="120"/>
                      <a:pt x="2179" y="92"/>
                      <a:pt x="2179" y="57"/>
                    </a:cubicBezTo>
                    <a:cubicBezTo>
                      <a:pt x="2179" y="28"/>
                      <a:pt x="2151" y="0"/>
                      <a:pt x="212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7" name="Google Shape;847;p3"/>
              <p:cNvSpPr/>
              <p:nvPr/>
            </p:nvSpPr>
            <p:spPr>
              <a:xfrm>
                <a:off x="4892858" y="2675686"/>
                <a:ext cx="4205" cy="32737"/>
              </a:xfrm>
              <a:custGeom>
                <a:avLst/>
                <a:gdLst/>
                <a:ahLst/>
                <a:cxnLst/>
                <a:rect l="l" t="t" r="r" b="b"/>
                <a:pathLst>
                  <a:path w="121" h="942" extrusionOk="0">
                    <a:moveTo>
                      <a:pt x="64" y="1"/>
                    </a:moveTo>
                    <a:cubicBezTo>
                      <a:pt x="28" y="1"/>
                      <a:pt x="0" y="29"/>
                      <a:pt x="0" y="58"/>
                    </a:cubicBezTo>
                    <a:lnTo>
                      <a:pt x="0" y="885"/>
                    </a:lnTo>
                    <a:cubicBezTo>
                      <a:pt x="0" y="914"/>
                      <a:pt x="28" y="942"/>
                      <a:pt x="64" y="942"/>
                    </a:cubicBezTo>
                    <a:cubicBezTo>
                      <a:pt x="92" y="942"/>
                      <a:pt x="120" y="914"/>
                      <a:pt x="120" y="885"/>
                    </a:cubicBezTo>
                    <a:lnTo>
                      <a:pt x="120" y="58"/>
                    </a:lnTo>
                    <a:cubicBezTo>
                      <a:pt x="120" y="29"/>
                      <a:pt x="92" y="1"/>
                      <a:pt x="6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8" name="Google Shape;848;p3"/>
              <p:cNvSpPr/>
              <p:nvPr/>
            </p:nvSpPr>
            <p:spPr>
              <a:xfrm>
                <a:off x="5180507" y="2670543"/>
                <a:ext cx="34961" cy="27559"/>
              </a:xfrm>
              <a:custGeom>
                <a:avLst/>
                <a:gdLst/>
                <a:ahLst/>
                <a:cxnLst/>
                <a:rect l="l" t="t" r="r" b="b"/>
                <a:pathLst>
                  <a:path w="1006" h="793" extrusionOk="0">
                    <a:moveTo>
                      <a:pt x="121" y="0"/>
                    </a:moveTo>
                    <a:lnTo>
                      <a:pt x="1" y="651"/>
                    </a:lnTo>
                    <a:lnTo>
                      <a:pt x="913" y="793"/>
                    </a:lnTo>
                    <a:lnTo>
                      <a:pt x="1005" y="149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9" name="Google Shape;849;p3"/>
              <p:cNvSpPr/>
              <p:nvPr/>
            </p:nvSpPr>
            <p:spPr>
              <a:xfrm>
                <a:off x="4825021" y="2875340"/>
                <a:ext cx="33953" cy="95430"/>
              </a:xfrm>
              <a:custGeom>
                <a:avLst/>
                <a:gdLst/>
                <a:ahLst/>
                <a:cxnLst/>
                <a:rect l="l" t="t" r="r" b="b"/>
                <a:pathLst>
                  <a:path w="977" h="2746" extrusionOk="0">
                    <a:moveTo>
                      <a:pt x="884" y="0"/>
                    </a:moveTo>
                    <a:cubicBezTo>
                      <a:pt x="594" y="0"/>
                      <a:pt x="326" y="241"/>
                      <a:pt x="326" y="559"/>
                    </a:cubicBezTo>
                    <a:lnTo>
                      <a:pt x="326" y="913"/>
                    </a:lnTo>
                    <a:cubicBezTo>
                      <a:pt x="326" y="1033"/>
                      <a:pt x="269" y="1125"/>
                      <a:pt x="212" y="1210"/>
                    </a:cubicBezTo>
                    <a:lnTo>
                      <a:pt x="0" y="1415"/>
                    </a:lnTo>
                    <a:lnTo>
                      <a:pt x="149" y="1564"/>
                    </a:lnTo>
                    <a:cubicBezTo>
                      <a:pt x="241" y="1656"/>
                      <a:pt x="269" y="1741"/>
                      <a:pt x="269" y="1861"/>
                    </a:cubicBezTo>
                    <a:lnTo>
                      <a:pt x="269" y="2186"/>
                    </a:lnTo>
                    <a:cubicBezTo>
                      <a:pt x="269" y="2476"/>
                      <a:pt x="531" y="2745"/>
                      <a:pt x="828" y="2745"/>
                    </a:cubicBezTo>
                    <a:lnTo>
                      <a:pt x="920" y="2745"/>
                    </a:lnTo>
                    <a:cubicBezTo>
                      <a:pt x="948" y="2745"/>
                      <a:pt x="976" y="2717"/>
                      <a:pt x="976" y="2682"/>
                    </a:cubicBezTo>
                    <a:cubicBezTo>
                      <a:pt x="976" y="2625"/>
                      <a:pt x="948" y="2625"/>
                      <a:pt x="920" y="2625"/>
                    </a:cubicBezTo>
                    <a:lnTo>
                      <a:pt x="828" y="2625"/>
                    </a:lnTo>
                    <a:cubicBezTo>
                      <a:pt x="594" y="2625"/>
                      <a:pt x="389" y="2420"/>
                      <a:pt x="389" y="2186"/>
                    </a:cubicBezTo>
                    <a:lnTo>
                      <a:pt x="389" y="1861"/>
                    </a:lnTo>
                    <a:cubicBezTo>
                      <a:pt x="389" y="1712"/>
                      <a:pt x="326" y="1592"/>
                      <a:pt x="241" y="1479"/>
                    </a:cubicBezTo>
                    <a:lnTo>
                      <a:pt x="177" y="1415"/>
                    </a:lnTo>
                    <a:lnTo>
                      <a:pt x="269" y="1302"/>
                    </a:lnTo>
                    <a:cubicBezTo>
                      <a:pt x="389" y="1210"/>
                      <a:pt x="446" y="1062"/>
                      <a:pt x="446" y="913"/>
                    </a:cubicBezTo>
                    <a:lnTo>
                      <a:pt x="446" y="559"/>
                    </a:lnTo>
                    <a:cubicBezTo>
                      <a:pt x="446" y="297"/>
                      <a:pt x="651" y="121"/>
                      <a:pt x="884" y="121"/>
                    </a:cubicBezTo>
                    <a:cubicBezTo>
                      <a:pt x="920" y="121"/>
                      <a:pt x="948" y="92"/>
                      <a:pt x="948" y="64"/>
                    </a:cubicBezTo>
                    <a:cubicBezTo>
                      <a:pt x="948" y="29"/>
                      <a:pt x="920" y="0"/>
                      <a:pt x="88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0" name="Google Shape;850;p3"/>
              <p:cNvSpPr/>
              <p:nvPr/>
            </p:nvSpPr>
            <p:spPr>
              <a:xfrm>
                <a:off x="4974736" y="2875340"/>
                <a:ext cx="33710" cy="95430"/>
              </a:xfrm>
              <a:custGeom>
                <a:avLst/>
                <a:gdLst/>
                <a:ahLst/>
                <a:cxnLst/>
                <a:rect l="l" t="t" r="r" b="b"/>
                <a:pathLst>
                  <a:path w="970" h="2746" extrusionOk="0">
                    <a:moveTo>
                      <a:pt x="114" y="0"/>
                    </a:moveTo>
                    <a:cubicBezTo>
                      <a:pt x="57" y="0"/>
                      <a:pt x="57" y="29"/>
                      <a:pt x="57" y="64"/>
                    </a:cubicBezTo>
                    <a:cubicBezTo>
                      <a:pt x="57" y="92"/>
                      <a:pt x="57" y="121"/>
                      <a:pt x="114" y="121"/>
                    </a:cubicBezTo>
                    <a:cubicBezTo>
                      <a:pt x="354" y="121"/>
                      <a:pt x="559" y="297"/>
                      <a:pt x="559" y="559"/>
                    </a:cubicBezTo>
                    <a:lnTo>
                      <a:pt x="559" y="913"/>
                    </a:lnTo>
                    <a:cubicBezTo>
                      <a:pt x="559" y="1062"/>
                      <a:pt x="588" y="1210"/>
                      <a:pt x="708" y="1302"/>
                    </a:cubicBezTo>
                    <a:lnTo>
                      <a:pt x="821" y="1415"/>
                    </a:lnTo>
                    <a:lnTo>
                      <a:pt x="765" y="1479"/>
                    </a:lnTo>
                    <a:cubicBezTo>
                      <a:pt x="644" y="1564"/>
                      <a:pt x="588" y="1712"/>
                      <a:pt x="588" y="1861"/>
                    </a:cubicBezTo>
                    <a:lnTo>
                      <a:pt x="588" y="2186"/>
                    </a:lnTo>
                    <a:cubicBezTo>
                      <a:pt x="588" y="2420"/>
                      <a:pt x="382" y="2625"/>
                      <a:pt x="149" y="2625"/>
                    </a:cubicBezTo>
                    <a:lnTo>
                      <a:pt x="57" y="2625"/>
                    </a:lnTo>
                    <a:cubicBezTo>
                      <a:pt x="29" y="2625"/>
                      <a:pt x="0" y="2625"/>
                      <a:pt x="0" y="2682"/>
                    </a:cubicBezTo>
                    <a:cubicBezTo>
                      <a:pt x="0" y="2717"/>
                      <a:pt x="29" y="2745"/>
                      <a:pt x="57" y="2745"/>
                    </a:cubicBezTo>
                    <a:lnTo>
                      <a:pt x="149" y="2745"/>
                    </a:lnTo>
                    <a:cubicBezTo>
                      <a:pt x="467" y="2745"/>
                      <a:pt x="708" y="2476"/>
                      <a:pt x="708" y="2186"/>
                    </a:cubicBezTo>
                    <a:lnTo>
                      <a:pt x="708" y="1861"/>
                    </a:lnTo>
                    <a:cubicBezTo>
                      <a:pt x="708" y="1741"/>
                      <a:pt x="765" y="1656"/>
                      <a:pt x="821" y="1564"/>
                    </a:cubicBezTo>
                    <a:lnTo>
                      <a:pt x="970" y="1415"/>
                    </a:lnTo>
                    <a:lnTo>
                      <a:pt x="793" y="1210"/>
                    </a:lnTo>
                    <a:cubicBezTo>
                      <a:pt x="708" y="1125"/>
                      <a:pt x="680" y="1033"/>
                      <a:pt x="680" y="913"/>
                    </a:cubicBezTo>
                    <a:lnTo>
                      <a:pt x="680" y="559"/>
                    </a:lnTo>
                    <a:cubicBezTo>
                      <a:pt x="680" y="241"/>
                      <a:pt x="411" y="0"/>
                      <a:pt x="11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1" name="Google Shape;851;p3"/>
              <p:cNvSpPr/>
              <p:nvPr/>
            </p:nvSpPr>
            <p:spPr>
              <a:xfrm>
                <a:off x="4858940" y="2899910"/>
                <a:ext cx="51156" cy="47263"/>
              </a:xfrm>
              <a:custGeom>
                <a:avLst/>
                <a:gdLst/>
                <a:ahLst/>
                <a:cxnLst/>
                <a:rect l="l" t="t" r="r" b="b"/>
                <a:pathLst>
                  <a:path w="1472" h="1360" extrusionOk="0">
                    <a:moveTo>
                      <a:pt x="0" y="1"/>
                    </a:moveTo>
                    <a:lnTo>
                      <a:pt x="0" y="1359"/>
                    </a:lnTo>
                    <a:lnTo>
                      <a:pt x="1472" y="1359"/>
                    </a:lnTo>
                    <a:lnTo>
                      <a:pt x="147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2" name="Google Shape;852;p3"/>
              <p:cNvSpPr/>
              <p:nvPr/>
            </p:nvSpPr>
            <p:spPr>
              <a:xfrm>
                <a:off x="5042330" y="2867208"/>
                <a:ext cx="23666" cy="116838"/>
              </a:xfrm>
              <a:custGeom>
                <a:avLst/>
                <a:gdLst/>
                <a:ahLst/>
                <a:cxnLst/>
                <a:rect l="l" t="t" r="r" b="b"/>
                <a:pathLst>
                  <a:path w="681" h="3362" extrusionOk="0">
                    <a:moveTo>
                      <a:pt x="616" y="1"/>
                    </a:moveTo>
                    <a:cubicBezTo>
                      <a:pt x="588" y="1"/>
                      <a:pt x="560" y="1"/>
                      <a:pt x="560" y="29"/>
                    </a:cubicBezTo>
                    <a:cubicBezTo>
                      <a:pt x="29" y="1034"/>
                      <a:pt x="1" y="2300"/>
                      <a:pt x="532" y="3333"/>
                    </a:cubicBezTo>
                    <a:cubicBezTo>
                      <a:pt x="532" y="3361"/>
                      <a:pt x="560" y="3361"/>
                      <a:pt x="588" y="3361"/>
                    </a:cubicBezTo>
                    <a:lnTo>
                      <a:pt x="616" y="3361"/>
                    </a:lnTo>
                    <a:cubicBezTo>
                      <a:pt x="645" y="3333"/>
                      <a:pt x="645" y="3305"/>
                      <a:pt x="645" y="3269"/>
                    </a:cubicBezTo>
                    <a:cubicBezTo>
                      <a:pt x="149" y="2300"/>
                      <a:pt x="149" y="1062"/>
                      <a:pt x="645" y="86"/>
                    </a:cubicBezTo>
                    <a:cubicBezTo>
                      <a:pt x="680" y="58"/>
                      <a:pt x="645" y="29"/>
                      <a:pt x="61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3" name="Google Shape;853;p3"/>
              <p:cNvSpPr/>
              <p:nvPr/>
            </p:nvSpPr>
            <p:spPr>
              <a:xfrm>
                <a:off x="5296303" y="2867208"/>
                <a:ext cx="22659" cy="116838"/>
              </a:xfrm>
              <a:custGeom>
                <a:avLst/>
                <a:gdLst/>
                <a:ahLst/>
                <a:cxnLst/>
                <a:rect l="l" t="t" r="r" b="b"/>
                <a:pathLst>
                  <a:path w="652" h="3362" extrusionOk="0">
                    <a:moveTo>
                      <a:pt x="29" y="1"/>
                    </a:moveTo>
                    <a:cubicBezTo>
                      <a:pt x="1" y="29"/>
                      <a:pt x="1" y="58"/>
                      <a:pt x="1" y="86"/>
                    </a:cubicBezTo>
                    <a:cubicBezTo>
                      <a:pt x="531" y="1062"/>
                      <a:pt x="531" y="2300"/>
                      <a:pt x="29" y="3269"/>
                    </a:cubicBezTo>
                    <a:cubicBezTo>
                      <a:pt x="29" y="3305"/>
                      <a:pt x="29" y="3333"/>
                      <a:pt x="57" y="3361"/>
                    </a:cubicBezTo>
                    <a:lnTo>
                      <a:pt x="93" y="3361"/>
                    </a:lnTo>
                    <a:cubicBezTo>
                      <a:pt x="121" y="3361"/>
                      <a:pt x="121" y="3361"/>
                      <a:pt x="149" y="3333"/>
                    </a:cubicBezTo>
                    <a:cubicBezTo>
                      <a:pt x="652" y="2300"/>
                      <a:pt x="652" y="1034"/>
                      <a:pt x="121" y="29"/>
                    </a:cubicBezTo>
                    <a:cubicBezTo>
                      <a:pt x="121" y="1"/>
                      <a:pt x="57" y="1"/>
                      <a:pt x="2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4" name="Google Shape;854;p3"/>
              <p:cNvSpPr/>
              <p:nvPr/>
            </p:nvSpPr>
            <p:spPr>
              <a:xfrm>
                <a:off x="5069889" y="2909259"/>
                <a:ext cx="49210" cy="32737"/>
              </a:xfrm>
              <a:custGeom>
                <a:avLst/>
                <a:gdLst/>
                <a:ahLst/>
                <a:cxnLst/>
                <a:rect l="l" t="t" r="r" b="b"/>
                <a:pathLst>
                  <a:path w="1416" h="942" extrusionOk="0">
                    <a:moveTo>
                      <a:pt x="0" y="1"/>
                    </a:moveTo>
                    <a:lnTo>
                      <a:pt x="0" y="942"/>
                    </a:lnTo>
                    <a:lnTo>
                      <a:pt x="1415" y="942"/>
                    </a:lnTo>
                    <a:lnTo>
                      <a:pt x="141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5" name="Google Shape;855;p3"/>
              <p:cNvSpPr/>
              <p:nvPr/>
            </p:nvSpPr>
            <p:spPr>
              <a:xfrm>
                <a:off x="5245182" y="2909259"/>
                <a:ext cx="49210" cy="32737"/>
              </a:xfrm>
              <a:custGeom>
                <a:avLst/>
                <a:gdLst/>
                <a:ahLst/>
                <a:cxnLst/>
                <a:rect l="l" t="t" r="r" b="b"/>
                <a:pathLst>
                  <a:path w="1416" h="942" extrusionOk="0">
                    <a:moveTo>
                      <a:pt x="0" y="1"/>
                    </a:moveTo>
                    <a:lnTo>
                      <a:pt x="0" y="942"/>
                    </a:lnTo>
                    <a:lnTo>
                      <a:pt x="1415" y="942"/>
                    </a:lnTo>
                    <a:lnTo>
                      <a:pt x="141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6" name="Google Shape;856;p3"/>
              <p:cNvSpPr/>
              <p:nvPr/>
            </p:nvSpPr>
            <p:spPr>
              <a:xfrm>
                <a:off x="5142661" y="2908286"/>
                <a:ext cx="50183" cy="33710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970" extrusionOk="0">
                    <a:moveTo>
                      <a:pt x="0" y="0"/>
                    </a:moveTo>
                    <a:lnTo>
                      <a:pt x="0" y="970"/>
                    </a:lnTo>
                    <a:lnTo>
                      <a:pt x="1443" y="9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7" name="Google Shape;857;p3"/>
              <p:cNvSpPr/>
              <p:nvPr/>
            </p:nvSpPr>
            <p:spPr>
              <a:xfrm>
                <a:off x="5175363" y="2908286"/>
                <a:ext cx="50426" cy="33710"/>
              </a:xfrm>
              <a:custGeom>
                <a:avLst/>
                <a:gdLst/>
                <a:ahLst/>
                <a:cxnLst/>
                <a:rect l="l" t="t" r="r" b="b"/>
                <a:pathLst>
                  <a:path w="1451" h="970" extrusionOk="0">
                    <a:moveTo>
                      <a:pt x="0" y="0"/>
                    </a:moveTo>
                    <a:lnTo>
                      <a:pt x="1450" y="970"/>
                    </a:lnTo>
                    <a:lnTo>
                      <a:pt x="145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8" name="Google Shape;858;p3"/>
              <p:cNvSpPr/>
              <p:nvPr/>
            </p:nvSpPr>
            <p:spPr>
              <a:xfrm>
                <a:off x="5081184" y="2929659"/>
                <a:ext cx="31764" cy="4240"/>
              </a:xfrm>
              <a:custGeom>
                <a:avLst/>
                <a:gdLst/>
                <a:ahLst/>
                <a:cxnLst/>
                <a:rect l="l" t="t" r="r" b="b"/>
                <a:pathLst>
                  <a:path w="914" h="122" extrusionOk="0">
                    <a:moveTo>
                      <a:pt x="57" y="1"/>
                    </a:moveTo>
                    <a:cubicBezTo>
                      <a:pt x="29" y="1"/>
                      <a:pt x="1" y="29"/>
                      <a:pt x="1" y="57"/>
                    </a:cubicBezTo>
                    <a:cubicBezTo>
                      <a:pt x="1" y="93"/>
                      <a:pt x="29" y="121"/>
                      <a:pt x="57" y="121"/>
                    </a:cubicBezTo>
                    <a:lnTo>
                      <a:pt x="857" y="121"/>
                    </a:lnTo>
                    <a:cubicBezTo>
                      <a:pt x="885" y="121"/>
                      <a:pt x="913" y="93"/>
                      <a:pt x="913" y="57"/>
                    </a:cubicBezTo>
                    <a:cubicBezTo>
                      <a:pt x="913" y="29"/>
                      <a:pt x="885" y="1"/>
                      <a:pt x="85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9" name="Google Shape;859;p3"/>
              <p:cNvSpPr/>
              <p:nvPr/>
            </p:nvSpPr>
            <p:spPr>
              <a:xfrm>
                <a:off x="5254287" y="2929659"/>
                <a:ext cx="32945" cy="4240"/>
              </a:xfrm>
              <a:custGeom>
                <a:avLst/>
                <a:gdLst/>
                <a:ahLst/>
                <a:cxnLst/>
                <a:rect l="l" t="t" r="r" b="b"/>
                <a:pathLst>
                  <a:path w="948" h="122" extrusionOk="0">
                    <a:moveTo>
                      <a:pt x="64" y="1"/>
                    </a:moveTo>
                    <a:cubicBezTo>
                      <a:pt x="28" y="1"/>
                      <a:pt x="0" y="29"/>
                      <a:pt x="0" y="57"/>
                    </a:cubicBezTo>
                    <a:cubicBezTo>
                      <a:pt x="0" y="93"/>
                      <a:pt x="28" y="121"/>
                      <a:pt x="64" y="121"/>
                    </a:cubicBezTo>
                    <a:lnTo>
                      <a:pt x="884" y="121"/>
                    </a:lnTo>
                    <a:cubicBezTo>
                      <a:pt x="913" y="121"/>
                      <a:pt x="948" y="93"/>
                      <a:pt x="948" y="57"/>
                    </a:cubicBezTo>
                    <a:cubicBezTo>
                      <a:pt x="948" y="29"/>
                      <a:pt x="913" y="1"/>
                      <a:pt x="88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0" name="Google Shape;860;p3"/>
              <p:cNvSpPr/>
              <p:nvPr/>
            </p:nvSpPr>
            <p:spPr>
              <a:xfrm>
                <a:off x="4894840" y="2909259"/>
                <a:ext cx="3962" cy="31764"/>
              </a:xfrm>
              <a:custGeom>
                <a:avLst/>
                <a:gdLst/>
                <a:ahLst/>
                <a:cxnLst/>
                <a:rect l="l" t="t" r="r" b="b"/>
                <a:pathLst>
                  <a:path w="114" h="914" extrusionOk="0">
                    <a:moveTo>
                      <a:pt x="57" y="1"/>
                    </a:moveTo>
                    <a:cubicBezTo>
                      <a:pt x="29" y="1"/>
                      <a:pt x="0" y="1"/>
                      <a:pt x="0" y="57"/>
                    </a:cubicBezTo>
                    <a:lnTo>
                      <a:pt x="0" y="857"/>
                    </a:lnTo>
                    <a:cubicBezTo>
                      <a:pt x="0" y="885"/>
                      <a:pt x="29" y="913"/>
                      <a:pt x="57" y="913"/>
                    </a:cubicBezTo>
                    <a:cubicBezTo>
                      <a:pt x="85" y="913"/>
                      <a:pt x="114" y="885"/>
                      <a:pt x="114" y="857"/>
                    </a:cubicBezTo>
                    <a:lnTo>
                      <a:pt x="114" y="57"/>
                    </a:lnTo>
                    <a:cubicBezTo>
                      <a:pt x="114" y="1"/>
                      <a:pt x="85" y="1"/>
                      <a:pt x="5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1" name="Google Shape;861;p3"/>
              <p:cNvSpPr/>
              <p:nvPr/>
            </p:nvSpPr>
            <p:spPr>
              <a:xfrm>
                <a:off x="4923337" y="2899910"/>
                <a:ext cx="51434" cy="47263"/>
              </a:xfrm>
              <a:custGeom>
                <a:avLst/>
                <a:gdLst/>
                <a:ahLst/>
                <a:cxnLst/>
                <a:rect l="l" t="t" r="r" b="b"/>
                <a:pathLst>
                  <a:path w="1480" h="1360" extrusionOk="0">
                    <a:moveTo>
                      <a:pt x="1" y="1"/>
                    </a:moveTo>
                    <a:lnTo>
                      <a:pt x="1" y="1359"/>
                    </a:lnTo>
                    <a:lnTo>
                      <a:pt x="1479" y="1359"/>
                    </a:lnTo>
                    <a:lnTo>
                      <a:pt x="147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2" name="Google Shape;862;p3"/>
              <p:cNvSpPr/>
              <p:nvPr/>
            </p:nvSpPr>
            <p:spPr>
              <a:xfrm>
                <a:off x="4959236" y="2909259"/>
                <a:ext cx="4240" cy="31764"/>
              </a:xfrm>
              <a:custGeom>
                <a:avLst/>
                <a:gdLst/>
                <a:ahLst/>
                <a:cxnLst/>
                <a:rect l="l" t="t" r="r" b="b"/>
                <a:pathLst>
                  <a:path w="122" h="914" extrusionOk="0">
                    <a:moveTo>
                      <a:pt x="64" y="1"/>
                    </a:moveTo>
                    <a:cubicBezTo>
                      <a:pt x="29" y="1"/>
                      <a:pt x="1" y="1"/>
                      <a:pt x="1" y="57"/>
                    </a:cubicBezTo>
                    <a:lnTo>
                      <a:pt x="1" y="857"/>
                    </a:lnTo>
                    <a:cubicBezTo>
                      <a:pt x="1" y="885"/>
                      <a:pt x="29" y="913"/>
                      <a:pt x="64" y="913"/>
                    </a:cubicBezTo>
                    <a:cubicBezTo>
                      <a:pt x="121" y="913"/>
                      <a:pt x="121" y="885"/>
                      <a:pt x="121" y="857"/>
                    </a:cubicBezTo>
                    <a:lnTo>
                      <a:pt x="121" y="57"/>
                    </a:lnTo>
                    <a:cubicBezTo>
                      <a:pt x="121" y="1"/>
                      <a:pt x="121" y="1"/>
                      <a:pt x="6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3" name="Google Shape;863;p3"/>
              <p:cNvSpPr/>
              <p:nvPr/>
            </p:nvSpPr>
            <p:spPr>
              <a:xfrm>
                <a:off x="4805595" y="2781716"/>
                <a:ext cx="50183" cy="62937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1811" extrusionOk="0">
                    <a:moveTo>
                      <a:pt x="1387" y="1"/>
                    </a:moveTo>
                    <a:cubicBezTo>
                      <a:pt x="1368" y="1"/>
                      <a:pt x="1349" y="13"/>
                      <a:pt x="1330" y="13"/>
                    </a:cubicBezTo>
                    <a:lnTo>
                      <a:pt x="29" y="1725"/>
                    </a:lnTo>
                    <a:cubicBezTo>
                      <a:pt x="0" y="1725"/>
                      <a:pt x="0" y="1782"/>
                      <a:pt x="29" y="1782"/>
                    </a:cubicBezTo>
                    <a:lnTo>
                      <a:pt x="64" y="1810"/>
                    </a:lnTo>
                    <a:cubicBezTo>
                      <a:pt x="92" y="1810"/>
                      <a:pt x="121" y="1782"/>
                      <a:pt x="121" y="1782"/>
                    </a:cubicBezTo>
                    <a:lnTo>
                      <a:pt x="1415" y="105"/>
                    </a:lnTo>
                    <a:cubicBezTo>
                      <a:pt x="1443" y="70"/>
                      <a:pt x="1443" y="41"/>
                      <a:pt x="1415" y="13"/>
                    </a:cubicBezTo>
                    <a:cubicBezTo>
                      <a:pt x="1406" y="4"/>
                      <a:pt x="1396" y="1"/>
                      <a:pt x="138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4" name="Google Shape;864;p3"/>
              <p:cNvSpPr/>
              <p:nvPr/>
            </p:nvSpPr>
            <p:spPr>
              <a:xfrm>
                <a:off x="4841494" y="2781716"/>
                <a:ext cx="50183" cy="62937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1811" extrusionOk="0">
                    <a:moveTo>
                      <a:pt x="1387" y="1"/>
                    </a:moveTo>
                    <a:cubicBezTo>
                      <a:pt x="1368" y="1"/>
                      <a:pt x="1349" y="13"/>
                      <a:pt x="1330" y="13"/>
                    </a:cubicBezTo>
                    <a:lnTo>
                      <a:pt x="28" y="1725"/>
                    </a:lnTo>
                    <a:cubicBezTo>
                      <a:pt x="0" y="1725"/>
                      <a:pt x="0" y="1782"/>
                      <a:pt x="28" y="1782"/>
                    </a:cubicBezTo>
                    <a:cubicBezTo>
                      <a:pt x="28" y="1810"/>
                      <a:pt x="57" y="1810"/>
                      <a:pt x="57" y="1810"/>
                    </a:cubicBezTo>
                    <a:cubicBezTo>
                      <a:pt x="92" y="1810"/>
                      <a:pt x="92" y="1782"/>
                      <a:pt x="120" y="1782"/>
                    </a:cubicBezTo>
                    <a:lnTo>
                      <a:pt x="1415" y="105"/>
                    </a:lnTo>
                    <a:cubicBezTo>
                      <a:pt x="1443" y="70"/>
                      <a:pt x="1443" y="41"/>
                      <a:pt x="1415" y="13"/>
                    </a:cubicBezTo>
                    <a:cubicBezTo>
                      <a:pt x="1406" y="4"/>
                      <a:pt x="1396" y="1"/>
                      <a:pt x="138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5" name="Google Shape;865;p3"/>
              <p:cNvSpPr/>
              <p:nvPr/>
            </p:nvSpPr>
            <p:spPr>
              <a:xfrm>
                <a:off x="4996109" y="2781716"/>
                <a:ext cx="50217" cy="62937"/>
              </a:xfrm>
              <a:custGeom>
                <a:avLst/>
                <a:gdLst/>
                <a:ahLst/>
                <a:cxnLst/>
                <a:rect l="l" t="t" r="r" b="b"/>
                <a:pathLst>
                  <a:path w="1445" h="1811" extrusionOk="0">
                    <a:moveTo>
                      <a:pt x="1388" y="1"/>
                    </a:moveTo>
                    <a:cubicBezTo>
                      <a:pt x="1369" y="1"/>
                      <a:pt x="1350" y="13"/>
                      <a:pt x="1331" y="13"/>
                    </a:cubicBezTo>
                    <a:lnTo>
                      <a:pt x="29" y="1725"/>
                    </a:lnTo>
                    <a:cubicBezTo>
                      <a:pt x="1" y="1725"/>
                      <a:pt x="1" y="1782"/>
                      <a:pt x="29" y="1782"/>
                    </a:cubicBezTo>
                    <a:cubicBezTo>
                      <a:pt x="65" y="1810"/>
                      <a:pt x="65" y="1810"/>
                      <a:pt x="93" y="1810"/>
                    </a:cubicBezTo>
                    <a:lnTo>
                      <a:pt x="121" y="1782"/>
                    </a:lnTo>
                    <a:lnTo>
                      <a:pt x="1444" y="105"/>
                    </a:lnTo>
                    <a:cubicBezTo>
                      <a:pt x="1444" y="70"/>
                      <a:pt x="1444" y="41"/>
                      <a:pt x="1416" y="13"/>
                    </a:cubicBezTo>
                    <a:cubicBezTo>
                      <a:pt x="1406" y="4"/>
                      <a:pt x="1397" y="1"/>
                      <a:pt x="138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6" name="Google Shape;866;p3"/>
              <p:cNvSpPr/>
              <p:nvPr/>
            </p:nvSpPr>
            <p:spPr>
              <a:xfrm>
                <a:off x="5032009" y="2781716"/>
                <a:ext cx="50183" cy="62937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1811" extrusionOk="0">
                    <a:moveTo>
                      <a:pt x="1387" y="1"/>
                    </a:moveTo>
                    <a:cubicBezTo>
                      <a:pt x="1369" y="1"/>
                      <a:pt x="1350" y="13"/>
                      <a:pt x="1331" y="13"/>
                    </a:cubicBezTo>
                    <a:lnTo>
                      <a:pt x="29" y="1725"/>
                    </a:lnTo>
                    <a:cubicBezTo>
                      <a:pt x="1" y="1725"/>
                      <a:pt x="1" y="1782"/>
                      <a:pt x="29" y="1782"/>
                    </a:cubicBezTo>
                    <a:lnTo>
                      <a:pt x="57" y="1810"/>
                    </a:lnTo>
                    <a:cubicBezTo>
                      <a:pt x="93" y="1810"/>
                      <a:pt x="121" y="1782"/>
                      <a:pt x="121" y="1782"/>
                    </a:cubicBezTo>
                    <a:lnTo>
                      <a:pt x="1416" y="105"/>
                    </a:lnTo>
                    <a:cubicBezTo>
                      <a:pt x="1444" y="70"/>
                      <a:pt x="1444" y="41"/>
                      <a:pt x="1416" y="13"/>
                    </a:cubicBezTo>
                    <a:cubicBezTo>
                      <a:pt x="1406" y="4"/>
                      <a:pt x="1397" y="1"/>
                      <a:pt x="138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7" name="Google Shape;867;p3"/>
              <p:cNvSpPr/>
              <p:nvPr/>
            </p:nvSpPr>
            <p:spPr>
              <a:xfrm>
                <a:off x="5070862" y="2818068"/>
                <a:ext cx="36907" cy="4205"/>
              </a:xfrm>
              <a:custGeom>
                <a:avLst/>
                <a:gdLst/>
                <a:ahLst/>
                <a:cxnLst/>
                <a:rect l="l" t="t" r="r" b="b"/>
                <a:pathLst>
                  <a:path w="1062" h="121" extrusionOk="0">
                    <a:moveTo>
                      <a:pt x="64" y="0"/>
                    </a:moveTo>
                    <a:cubicBezTo>
                      <a:pt x="36" y="0"/>
                      <a:pt x="1" y="28"/>
                      <a:pt x="1" y="57"/>
                    </a:cubicBezTo>
                    <a:cubicBezTo>
                      <a:pt x="1" y="85"/>
                      <a:pt x="36" y="120"/>
                      <a:pt x="64" y="120"/>
                    </a:cubicBezTo>
                    <a:lnTo>
                      <a:pt x="1005" y="120"/>
                    </a:lnTo>
                    <a:cubicBezTo>
                      <a:pt x="1033" y="120"/>
                      <a:pt x="1062" y="85"/>
                      <a:pt x="1062" y="57"/>
                    </a:cubicBezTo>
                    <a:cubicBezTo>
                      <a:pt x="1062" y="28"/>
                      <a:pt x="1033" y="0"/>
                      <a:pt x="100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8" name="Google Shape;868;p3"/>
              <p:cNvSpPr/>
              <p:nvPr/>
            </p:nvSpPr>
            <p:spPr>
              <a:xfrm>
                <a:off x="4956282" y="2818068"/>
                <a:ext cx="36942" cy="420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21" extrusionOk="0">
                    <a:moveTo>
                      <a:pt x="57" y="0"/>
                    </a:moveTo>
                    <a:cubicBezTo>
                      <a:pt x="29" y="0"/>
                      <a:pt x="1" y="28"/>
                      <a:pt x="1" y="57"/>
                    </a:cubicBezTo>
                    <a:cubicBezTo>
                      <a:pt x="1" y="85"/>
                      <a:pt x="29" y="120"/>
                      <a:pt x="57" y="120"/>
                    </a:cubicBezTo>
                    <a:lnTo>
                      <a:pt x="998" y="120"/>
                    </a:lnTo>
                    <a:cubicBezTo>
                      <a:pt x="1034" y="120"/>
                      <a:pt x="1062" y="85"/>
                      <a:pt x="1062" y="57"/>
                    </a:cubicBezTo>
                    <a:cubicBezTo>
                      <a:pt x="1062" y="28"/>
                      <a:pt x="1034" y="0"/>
                      <a:pt x="99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9" name="Google Shape;869;p3"/>
              <p:cNvSpPr/>
              <p:nvPr/>
            </p:nvSpPr>
            <p:spPr>
              <a:xfrm>
                <a:off x="4879340" y="2790995"/>
                <a:ext cx="43058" cy="59774"/>
              </a:xfrm>
              <a:custGeom>
                <a:avLst/>
                <a:gdLst/>
                <a:ahLst/>
                <a:cxnLst/>
                <a:rect l="l" t="t" r="r" b="b"/>
                <a:pathLst>
                  <a:path w="1239" h="1720" extrusionOk="0">
                    <a:moveTo>
                      <a:pt x="1179" y="0"/>
                    </a:moveTo>
                    <a:cubicBezTo>
                      <a:pt x="1171" y="0"/>
                      <a:pt x="1162" y="4"/>
                      <a:pt x="1154" y="15"/>
                    </a:cubicBezTo>
                    <a:lnTo>
                      <a:pt x="1" y="807"/>
                    </a:lnTo>
                    <a:lnTo>
                      <a:pt x="1005" y="1692"/>
                    </a:lnTo>
                    <a:lnTo>
                      <a:pt x="1033" y="1720"/>
                    </a:lnTo>
                    <a:cubicBezTo>
                      <a:pt x="1062" y="1720"/>
                      <a:pt x="1062" y="1692"/>
                      <a:pt x="1090" y="1692"/>
                    </a:cubicBezTo>
                    <a:cubicBezTo>
                      <a:pt x="1090" y="1663"/>
                      <a:pt x="1090" y="1635"/>
                      <a:pt x="1062" y="1607"/>
                    </a:cubicBezTo>
                    <a:lnTo>
                      <a:pt x="177" y="807"/>
                    </a:lnTo>
                    <a:lnTo>
                      <a:pt x="1210" y="100"/>
                    </a:lnTo>
                    <a:cubicBezTo>
                      <a:pt x="1239" y="100"/>
                      <a:pt x="1239" y="72"/>
                      <a:pt x="1239" y="43"/>
                    </a:cubicBezTo>
                    <a:cubicBezTo>
                      <a:pt x="1219" y="23"/>
                      <a:pt x="1199" y="0"/>
                      <a:pt x="117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0" name="Google Shape;870;p3"/>
              <p:cNvSpPr/>
              <p:nvPr/>
            </p:nvSpPr>
            <p:spPr>
              <a:xfrm>
                <a:off x="4914266" y="2797633"/>
                <a:ext cx="31729" cy="50217"/>
              </a:xfrm>
              <a:custGeom>
                <a:avLst/>
                <a:gdLst/>
                <a:ahLst/>
                <a:cxnLst/>
                <a:rect l="l" t="t" r="r" b="b"/>
                <a:pathLst>
                  <a:path w="913" h="1445" extrusionOk="0">
                    <a:moveTo>
                      <a:pt x="913" y="1"/>
                    </a:moveTo>
                    <a:lnTo>
                      <a:pt x="0" y="616"/>
                    </a:lnTo>
                    <a:lnTo>
                      <a:pt x="913" y="1444"/>
                    </a:lnTo>
                    <a:lnTo>
                      <a:pt x="91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1" name="Google Shape;871;p3"/>
              <p:cNvSpPr/>
              <p:nvPr/>
            </p:nvSpPr>
            <p:spPr>
              <a:xfrm>
                <a:off x="4922364" y="2807329"/>
                <a:ext cx="19461" cy="13692"/>
              </a:xfrm>
              <a:custGeom>
                <a:avLst/>
                <a:gdLst/>
                <a:ahLst/>
                <a:cxnLst/>
                <a:rect l="l" t="t" r="r" b="b"/>
                <a:pathLst>
                  <a:path w="560" h="394" extrusionOk="0">
                    <a:moveTo>
                      <a:pt x="499" y="0"/>
                    </a:moveTo>
                    <a:cubicBezTo>
                      <a:pt x="491" y="0"/>
                      <a:pt x="483" y="4"/>
                      <a:pt x="475" y="12"/>
                    </a:cubicBezTo>
                    <a:lnTo>
                      <a:pt x="64" y="281"/>
                    </a:lnTo>
                    <a:cubicBezTo>
                      <a:pt x="29" y="281"/>
                      <a:pt x="1" y="337"/>
                      <a:pt x="29" y="366"/>
                    </a:cubicBezTo>
                    <a:cubicBezTo>
                      <a:pt x="29" y="366"/>
                      <a:pt x="64" y="394"/>
                      <a:pt x="93" y="394"/>
                    </a:cubicBezTo>
                    <a:cubicBezTo>
                      <a:pt x="93" y="394"/>
                      <a:pt x="93" y="366"/>
                      <a:pt x="121" y="366"/>
                    </a:cubicBezTo>
                    <a:lnTo>
                      <a:pt x="531" y="104"/>
                    </a:lnTo>
                    <a:cubicBezTo>
                      <a:pt x="560" y="104"/>
                      <a:pt x="560" y="76"/>
                      <a:pt x="560" y="40"/>
                    </a:cubicBezTo>
                    <a:cubicBezTo>
                      <a:pt x="540" y="20"/>
                      <a:pt x="519" y="0"/>
                      <a:pt x="49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2" name="Google Shape;872;p3"/>
              <p:cNvSpPr/>
              <p:nvPr/>
            </p:nvSpPr>
            <p:spPr>
              <a:xfrm>
                <a:off x="5120037" y="2800587"/>
                <a:ext cx="65682" cy="36907"/>
              </a:xfrm>
              <a:custGeom>
                <a:avLst/>
                <a:gdLst/>
                <a:ahLst/>
                <a:cxnLst/>
                <a:rect l="l" t="t" r="r" b="b"/>
                <a:pathLst>
                  <a:path w="1890" h="1062" extrusionOk="0">
                    <a:moveTo>
                      <a:pt x="0" y="1"/>
                    </a:moveTo>
                    <a:lnTo>
                      <a:pt x="0" y="1062"/>
                    </a:lnTo>
                    <a:lnTo>
                      <a:pt x="1889" y="1062"/>
                    </a:lnTo>
                    <a:lnTo>
                      <a:pt x="188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3" name="Google Shape;873;p3"/>
              <p:cNvSpPr/>
              <p:nvPr/>
            </p:nvSpPr>
            <p:spPr>
              <a:xfrm>
                <a:off x="5133556" y="2826165"/>
                <a:ext cx="49210" cy="4205"/>
              </a:xfrm>
              <a:custGeom>
                <a:avLst/>
                <a:gdLst/>
                <a:ahLst/>
                <a:cxnLst/>
                <a:rect l="l" t="t" r="r" b="b"/>
                <a:pathLst>
                  <a:path w="1416" h="121" extrusionOk="0">
                    <a:moveTo>
                      <a:pt x="57" y="0"/>
                    </a:moveTo>
                    <a:cubicBezTo>
                      <a:pt x="29" y="0"/>
                      <a:pt x="1" y="29"/>
                      <a:pt x="1" y="64"/>
                    </a:cubicBezTo>
                    <a:cubicBezTo>
                      <a:pt x="1" y="92"/>
                      <a:pt x="29" y="121"/>
                      <a:pt x="57" y="121"/>
                    </a:cubicBezTo>
                    <a:lnTo>
                      <a:pt x="1352" y="121"/>
                    </a:lnTo>
                    <a:cubicBezTo>
                      <a:pt x="1380" y="121"/>
                      <a:pt x="1415" y="92"/>
                      <a:pt x="1415" y="64"/>
                    </a:cubicBezTo>
                    <a:cubicBezTo>
                      <a:pt x="1415" y="29"/>
                      <a:pt x="1380" y="0"/>
                      <a:pt x="135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Google Shape;878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Описание на React.Fragment</a:t>
            </a:r>
            <a:endParaRPr/>
          </a:p>
        </p:txBody>
      </p:sp>
      <p:sp>
        <p:nvSpPr>
          <p:cNvPr id="879" name="Google Shape;879;p4"/>
          <p:cNvSpPr/>
          <p:nvPr/>
        </p:nvSpPr>
        <p:spPr>
          <a:xfrm>
            <a:off x="568625" y="3744675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80" name="Google Shape;880;p4"/>
          <p:cNvGrpSpPr/>
          <p:nvPr/>
        </p:nvGrpSpPr>
        <p:grpSpPr>
          <a:xfrm>
            <a:off x="1127880" y="4474905"/>
            <a:ext cx="1184014" cy="258193"/>
            <a:chOff x="3734768" y="858742"/>
            <a:chExt cx="1184014" cy="258193"/>
          </a:xfrm>
        </p:grpSpPr>
        <p:grpSp>
          <p:nvGrpSpPr>
            <p:cNvPr id="881" name="Google Shape;881;p4"/>
            <p:cNvGrpSpPr/>
            <p:nvPr/>
          </p:nvGrpSpPr>
          <p:grpSpPr>
            <a:xfrm>
              <a:off x="3734768" y="858742"/>
              <a:ext cx="1184014" cy="258193"/>
              <a:chOff x="4002795" y="1877329"/>
              <a:chExt cx="345546" cy="75352"/>
            </a:xfrm>
          </p:grpSpPr>
          <p:sp>
            <p:nvSpPr>
              <p:cNvPr id="882" name="Google Shape;882;p4"/>
              <p:cNvSpPr/>
              <p:nvPr/>
            </p:nvSpPr>
            <p:spPr>
              <a:xfrm>
                <a:off x="4002795" y="1877329"/>
                <a:ext cx="345546" cy="75352"/>
              </a:xfrm>
              <a:custGeom>
                <a:avLst/>
                <a:gdLst/>
                <a:ahLst/>
                <a:cxnLst/>
                <a:rect l="l" t="t" r="r" b="b"/>
                <a:pathLst>
                  <a:path w="9997" h="2180" extrusionOk="0">
                    <a:moveTo>
                      <a:pt x="0" y="0"/>
                    </a:moveTo>
                    <a:lnTo>
                      <a:pt x="0" y="2179"/>
                    </a:lnTo>
                    <a:lnTo>
                      <a:pt x="9996" y="2179"/>
                    </a:lnTo>
                    <a:lnTo>
                      <a:pt x="999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3" name="Google Shape;883;p4"/>
              <p:cNvSpPr/>
              <p:nvPr/>
            </p:nvSpPr>
            <p:spPr>
              <a:xfrm>
                <a:off x="4270785" y="1897619"/>
                <a:ext cx="21569" cy="34738"/>
              </a:xfrm>
              <a:custGeom>
                <a:avLst/>
                <a:gdLst/>
                <a:ahLst/>
                <a:cxnLst/>
                <a:rect l="l" t="t" r="r" b="b"/>
                <a:pathLst>
                  <a:path w="624" h="1005" extrusionOk="0">
                    <a:moveTo>
                      <a:pt x="559" y="0"/>
                    </a:moveTo>
                    <a:lnTo>
                      <a:pt x="1" y="595"/>
                    </a:lnTo>
                    <a:lnTo>
                      <a:pt x="559" y="1005"/>
                    </a:lnTo>
                    <a:lnTo>
                      <a:pt x="623" y="948"/>
                    </a:lnTo>
                    <a:lnTo>
                      <a:pt x="121" y="595"/>
                    </a:lnTo>
                    <a:lnTo>
                      <a:pt x="623" y="64"/>
                    </a:lnTo>
                    <a:lnTo>
                      <a:pt x="55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4" name="Google Shape;884;p4"/>
              <p:cNvSpPr/>
              <p:nvPr/>
            </p:nvSpPr>
            <p:spPr>
              <a:xfrm>
                <a:off x="4254401" y="1897619"/>
                <a:ext cx="22536" cy="34738"/>
              </a:xfrm>
              <a:custGeom>
                <a:avLst/>
                <a:gdLst/>
                <a:ahLst/>
                <a:cxnLst/>
                <a:rect l="l" t="t" r="r" b="b"/>
                <a:pathLst>
                  <a:path w="652" h="1005" extrusionOk="0">
                    <a:moveTo>
                      <a:pt x="595" y="0"/>
                    </a:moveTo>
                    <a:lnTo>
                      <a:pt x="1" y="595"/>
                    </a:lnTo>
                    <a:lnTo>
                      <a:pt x="595" y="1005"/>
                    </a:lnTo>
                    <a:lnTo>
                      <a:pt x="651" y="948"/>
                    </a:lnTo>
                    <a:lnTo>
                      <a:pt x="149" y="595"/>
                    </a:lnTo>
                    <a:lnTo>
                      <a:pt x="651" y="64"/>
                    </a:lnTo>
                    <a:lnTo>
                      <a:pt x="59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5" name="Google Shape;885;p4"/>
              <p:cNvSpPr/>
              <p:nvPr/>
            </p:nvSpPr>
            <p:spPr>
              <a:xfrm>
                <a:off x="4055854" y="1885970"/>
                <a:ext cx="19356" cy="57654"/>
              </a:xfrm>
              <a:custGeom>
                <a:avLst/>
                <a:gdLst/>
                <a:ahLst/>
                <a:cxnLst/>
                <a:rect l="l" t="t" r="r" b="b"/>
                <a:pathLst>
                  <a:path w="560" h="1668" extrusionOk="0">
                    <a:moveTo>
                      <a:pt x="305" y="0"/>
                    </a:moveTo>
                    <a:cubicBezTo>
                      <a:pt x="264" y="0"/>
                      <a:pt x="226" y="22"/>
                      <a:pt x="205" y="47"/>
                    </a:cubicBezTo>
                    <a:cubicBezTo>
                      <a:pt x="149" y="76"/>
                      <a:pt x="85" y="160"/>
                      <a:pt x="85" y="252"/>
                    </a:cubicBezTo>
                    <a:cubicBezTo>
                      <a:pt x="57" y="309"/>
                      <a:pt x="85" y="401"/>
                      <a:pt x="85" y="458"/>
                    </a:cubicBezTo>
                    <a:cubicBezTo>
                      <a:pt x="120" y="514"/>
                      <a:pt x="120" y="542"/>
                      <a:pt x="120" y="578"/>
                    </a:cubicBezTo>
                    <a:cubicBezTo>
                      <a:pt x="120" y="691"/>
                      <a:pt x="85" y="783"/>
                      <a:pt x="0" y="811"/>
                    </a:cubicBezTo>
                    <a:lnTo>
                      <a:pt x="28" y="896"/>
                    </a:lnTo>
                    <a:lnTo>
                      <a:pt x="57" y="896"/>
                    </a:lnTo>
                    <a:cubicBezTo>
                      <a:pt x="85" y="932"/>
                      <a:pt x="120" y="932"/>
                      <a:pt x="120" y="960"/>
                    </a:cubicBezTo>
                    <a:lnTo>
                      <a:pt x="120" y="1108"/>
                    </a:lnTo>
                    <a:lnTo>
                      <a:pt x="120" y="1137"/>
                    </a:lnTo>
                    <a:cubicBezTo>
                      <a:pt x="85" y="1314"/>
                      <a:pt x="120" y="1427"/>
                      <a:pt x="177" y="1519"/>
                    </a:cubicBezTo>
                    <a:cubicBezTo>
                      <a:pt x="234" y="1604"/>
                      <a:pt x="326" y="1667"/>
                      <a:pt x="439" y="1667"/>
                    </a:cubicBezTo>
                    <a:cubicBezTo>
                      <a:pt x="474" y="1667"/>
                      <a:pt x="531" y="1667"/>
                      <a:pt x="559" y="1639"/>
                    </a:cubicBezTo>
                    <a:lnTo>
                      <a:pt x="531" y="1547"/>
                    </a:lnTo>
                    <a:cubicBezTo>
                      <a:pt x="498" y="1567"/>
                      <a:pt x="459" y="1576"/>
                      <a:pt x="421" y="1576"/>
                    </a:cubicBezTo>
                    <a:cubicBezTo>
                      <a:pt x="352" y="1576"/>
                      <a:pt x="285" y="1545"/>
                      <a:pt x="262" y="1490"/>
                    </a:cubicBezTo>
                    <a:cubicBezTo>
                      <a:pt x="205" y="1398"/>
                      <a:pt x="177" y="1285"/>
                      <a:pt x="205" y="1137"/>
                    </a:cubicBezTo>
                    <a:lnTo>
                      <a:pt x="205" y="932"/>
                    </a:lnTo>
                    <a:cubicBezTo>
                      <a:pt x="177" y="896"/>
                      <a:pt x="149" y="868"/>
                      <a:pt x="120" y="840"/>
                    </a:cubicBezTo>
                    <a:cubicBezTo>
                      <a:pt x="177" y="783"/>
                      <a:pt x="205" y="663"/>
                      <a:pt x="205" y="578"/>
                    </a:cubicBezTo>
                    <a:cubicBezTo>
                      <a:pt x="205" y="542"/>
                      <a:pt x="205" y="486"/>
                      <a:pt x="177" y="458"/>
                    </a:cubicBezTo>
                    <a:cubicBezTo>
                      <a:pt x="177" y="366"/>
                      <a:pt x="149" y="309"/>
                      <a:pt x="177" y="252"/>
                    </a:cubicBezTo>
                    <a:cubicBezTo>
                      <a:pt x="177" y="189"/>
                      <a:pt x="205" y="132"/>
                      <a:pt x="262" y="104"/>
                    </a:cubicBezTo>
                    <a:cubicBezTo>
                      <a:pt x="262" y="90"/>
                      <a:pt x="271" y="83"/>
                      <a:pt x="283" y="83"/>
                    </a:cubicBezTo>
                    <a:cubicBezTo>
                      <a:pt x="296" y="83"/>
                      <a:pt x="311" y="90"/>
                      <a:pt x="326" y="104"/>
                    </a:cubicBezTo>
                    <a:lnTo>
                      <a:pt x="354" y="12"/>
                    </a:lnTo>
                    <a:cubicBezTo>
                      <a:pt x="338" y="4"/>
                      <a:pt x="321" y="0"/>
                      <a:pt x="30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6" name="Google Shape;886;p4"/>
              <p:cNvSpPr/>
              <p:nvPr/>
            </p:nvSpPr>
            <p:spPr>
              <a:xfrm>
                <a:off x="4034319" y="1888563"/>
                <a:ext cx="9333" cy="51882"/>
              </a:xfrm>
              <a:custGeom>
                <a:avLst/>
                <a:gdLst/>
                <a:ahLst/>
                <a:cxnLst/>
                <a:rect l="l" t="t" r="r" b="b"/>
                <a:pathLst>
                  <a:path w="270" h="1501" extrusionOk="0">
                    <a:moveTo>
                      <a:pt x="213" y="1"/>
                    </a:moveTo>
                    <a:cubicBezTo>
                      <a:pt x="1" y="467"/>
                      <a:pt x="1" y="1033"/>
                      <a:pt x="177" y="1500"/>
                    </a:cubicBezTo>
                    <a:lnTo>
                      <a:pt x="269" y="1472"/>
                    </a:lnTo>
                    <a:cubicBezTo>
                      <a:pt x="93" y="1033"/>
                      <a:pt x="93" y="503"/>
                      <a:pt x="269" y="29"/>
                    </a:cubicBezTo>
                    <a:lnTo>
                      <a:pt x="21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7" name="Google Shape;887;p4"/>
              <p:cNvSpPr/>
              <p:nvPr/>
            </p:nvSpPr>
            <p:spPr>
              <a:xfrm>
                <a:off x="4303311" y="1885970"/>
                <a:ext cx="19598" cy="57654"/>
              </a:xfrm>
              <a:custGeom>
                <a:avLst/>
                <a:gdLst/>
                <a:ahLst/>
                <a:cxnLst/>
                <a:rect l="l" t="t" r="r" b="b"/>
                <a:pathLst>
                  <a:path w="567" h="1668" extrusionOk="0">
                    <a:moveTo>
                      <a:pt x="256" y="0"/>
                    </a:moveTo>
                    <a:cubicBezTo>
                      <a:pt x="243" y="0"/>
                      <a:pt x="229" y="4"/>
                      <a:pt x="213" y="12"/>
                    </a:cubicBezTo>
                    <a:lnTo>
                      <a:pt x="241" y="104"/>
                    </a:lnTo>
                    <a:cubicBezTo>
                      <a:pt x="255" y="90"/>
                      <a:pt x="262" y="83"/>
                      <a:pt x="269" y="83"/>
                    </a:cubicBezTo>
                    <a:cubicBezTo>
                      <a:pt x="276" y="83"/>
                      <a:pt x="283" y="90"/>
                      <a:pt x="298" y="104"/>
                    </a:cubicBezTo>
                    <a:cubicBezTo>
                      <a:pt x="354" y="132"/>
                      <a:pt x="390" y="189"/>
                      <a:pt x="390" y="252"/>
                    </a:cubicBezTo>
                    <a:lnTo>
                      <a:pt x="390" y="458"/>
                    </a:lnTo>
                    <a:cubicBezTo>
                      <a:pt x="354" y="486"/>
                      <a:pt x="354" y="542"/>
                      <a:pt x="354" y="578"/>
                    </a:cubicBezTo>
                    <a:cubicBezTo>
                      <a:pt x="354" y="663"/>
                      <a:pt x="390" y="783"/>
                      <a:pt x="446" y="840"/>
                    </a:cubicBezTo>
                    <a:cubicBezTo>
                      <a:pt x="390" y="868"/>
                      <a:pt x="390" y="896"/>
                      <a:pt x="354" y="932"/>
                    </a:cubicBezTo>
                    <a:cubicBezTo>
                      <a:pt x="326" y="988"/>
                      <a:pt x="354" y="1073"/>
                      <a:pt x="354" y="1137"/>
                    </a:cubicBezTo>
                    <a:cubicBezTo>
                      <a:pt x="390" y="1285"/>
                      <a:pt x="354" y="1398"/>
                      <a:pt x="298" y="1490"/>
                    </a:cubicBezTo>
                    <a:cubicBezTo>
                      <a:pt x="261" y="1545"/>
                      <a:pt x="198" y="1576"/>
                      <a:pt x="135" y="1576"/>
                    </a:cubicBezTo>
                    <a:cubicBezTo>
                      <a:pt x="100" y="1576"/>
                      <a:pt x="66" y="1567"/>
                      <a:pt x="36" y="1547"/>
                    </a:cubicBezTo>
                    <a:lnTo>
                      <a:pt x="0" y="1639"/>
                    </a:lnTo>
                    <a:cubicBezTo>
                      <a:pt x="36" y="1667"/>
                      <a:pt x="92" y="1667"/>
                      <a:pt x="121" y="1667"/>
                    </a:cubicBezTo>
                    <a:cubicBezTo>
                      <a:pt x="213" y="1667"/>
                      <a:pt x="326" y="1604"/>
                      <a:pt x="390" y="1519"/>
                    </a:cubicBezTo>
                    <a:cubicBezTo>
                      <a:pt x="446" y="1427"/>
                      <a:pt x="474" y="1314"/>
                      <a:pt x="446" y="1137"/>
                    </a:cubicBezTo>
                    <a:lnTo>
                      <a:pt x="446" y="1108"/>
                    </a:lnTo>
                    <a:lnTo>
                      <a:pt x="446" y="960"/>
                    </a:lnTo>
                    <a:cubicBezTo>
                      <a:pt x="446" y="932"/>
                      <a:pt x="474" y="932"/>
                      <a:pt x="503" y="896"/>
                    </a:cubicBezTo>
                    <a:lnTo>
                      <a:pt x="531" y="896"/>
                    </a:lnTo>
                    <a:lnTo>
                      <a:pt x="566" y="811"/>
                    </a:lnTo>
                    <a:lnTo>
                      <a:pt x="531" y="811"/>
                    </a:lnTo>
                    <a:cubicBezTo>
                      <a:pt x="474" y="783"/>
                      <a:pt x="446" y="691"/>
                      <a:pt x="446" y="578"/>
                    </a:cubicBezTo>
                    <a:cubicBezTo>
                      <a:pt x="446" y="542"/>
                      <a:pt x="446" y="514"/>
                      <a:pt x="474" y="458"/>
                    </a:cubicBezTo>
                    <a:lnTo>
                      <a:pt x="474" y="252"/>
                    </a:lnTo>
                    <a:cubicBezTo>
                      <a:pt x="474" y="160"/>
                      <a:pt x="418" y="76"/>
                      <a:pt x="354" y="47"/>
                    </a:cubicBezTo>
                    <a:cubicBezTo>
                      <a:pt x="314" y="22"/>
                      <a:pt x="288" y="0"/>
                      <a:pt x="2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88" name="Google Shape;888;p4"/>
            <p:cNvGrpSpPr/>
            <p:nvPr/>
          </p:nvGrpSpPr>
          <p:grpSpPr>
            <a:xfrm>
              <a:off x="3990034" y="875479"/>
              <a:ext cx="568881" cy="224795"/>
              <a:chOff x="300879" y="4170864"/>
              <a:chExt cx="505357" cy="199693"/>
            </a:xfrm>
          </p:grpSpPr>
          <p:sp>
            <p:nvSpPr>
              <p:cNvPr id="889" name="Google Shape;889;p4"/>
              <p:cNvSpPr/>
              <p:nvPr/>
            </p:nvSpPr>
            <p:spPr>
              <a:xfrm>
                <a:off x="518149" y="4197063"/>
                <a:ext cx="71544" cy="111736"/>
              </a:xfrm>
              <a:custGeom>
                <a:avLst/>
                <a:gdLst/>
                <a:ahLst/>
                <a:cxnLst/>
                <a:rect l="l" t="t" r="r" b="b"/>
                <a:pathLst>
                  <a:path w="680" h="1062" extrusionOk="0">
                    <a:moveTo>
                      <a:pt x="57" y="0"/>
                    </a:moveTo>
                    <a:lnTo>
                      <a:pt x="1" y="57"/>
                    </a:lnTo>
                    <a:lnTo>
                      <a:pt x="531" y="616"/>
                    </a:lnTo>
                    <a:lnTo>
                      <a:pt x="1" y="1005"/>
                    </a:lnTo>
                    <a:lnTo>
                      <a:pt x="57" y="1061"/>
                    </a:lnTo>
                    <a:lnTo>
                      <a:pt x="680" y="651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0" name="Google Shape;890;p4"/>
              <p:cNvSpPr/>
              <p:nvPr/>
            </p:nvSpPr>
            <p:spPr>
              <a:xfrm>
                <a:off x="568021" y="4197063"/>
                <a:ext cx="71544" cy="111736"/>
              </a:xfrm>
              <a:custGeom>
                <a:avLst/>
                <a:gdLst/>
                <a:ahLst/>
                <a:cxnLst/>
                <a:rect l="l" t="t" r="r" b="b"/>
                <a:pathLst>
                  <a:path w="680" h="1062" extrusionOk="0">
                    <a:moveTo>
                      <a:pt x="57" y="0"/>
                    </a:moveTo>
                    <a:lnTo>
                      <a:pt x="1" y="57"/>
                    </a:lnTo>
                    <a:lnTo>
                      <a:pt x="531" y="616"/>
                    </a:lnTo>
                    <a:lnTo>
                      <a:pt x="1" y="1005"/>
                    </a:lnTo>
                    <a:lnTo>
                      <a:pt x="57" y="1061"/>
                    </a:lnTo>
                    <a:lnTo>
                      <a:pt x="680" y="651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1" name="Google Shape;891;p4"/>
              <p:cNvSpPr/>
              <p:nvPr/>
            </p:nvSpPr>
            <p:spPr>
              <a:xfrm>
                <a:off x="623794" y="4170864"/>
                <a:ext cx="64811" cy="187804"/>
              </a:xfrm>
              <a:custGeom>
                <a:avLst/>
                <a:gdLst/>
                <a:ahLst/>
                <a:cxnLst/>
                <a:rect l="l" t="t" r="r" b="b"/>
                <a:pathLst>
                  <a:path w="616" h="1785" extrusionOk="0">
                    <a:moveTo>
                      <a:pt x="286" y="1"/>
                    </a:moveTo>
                    <a:cubicBezTo>
                      <a:pt x="268" y="1"/>
                      <a:pt x="251" y="5"/>
                      <a:pt x="234" y="16"/>
                    </a:cubicBezTo>
                    <a:lnTo>
                      <a:pt x="262" y="101"/>
                    </a:lnTo>
                    <a:lnTo>
                      <a:pt x="354" y="101"/>
                    </a:lnTo>
                    <a:cubicBezTo>
                      <a:pt x="383" y="157"/>
                      <a:pt x="411" y="221"/>
                      <a:pt x="439" y="278"/>
                    </a:cubicBezTo>
                    <a:cubicBezTo>
                      <a:pt x="439" y="334"/>
                      <a:pt x="411" y="398"/>
                      <a:pt x="411" y="483"/>
                    </a:cubicBezTo>
                    <a:cubicBezTo>
                      <a:pt x="411" y="511"/>
                      <a:pt x="383" y="575"/>
                      <a:pt x="383" y="631"/>
                    </a:cubicBezTo>
                    <a:cubicBezTo>
                      <a:pt x="383" y="723"/>
                      <a:pt x="411" y="836"/>
                      <a:pt x="467" y="900"/>
                    </a:cubicBezTo>
                    <a:cubicBezTo>
                      <a:pt x="439" y="928"/>
                      <a:pt x="411" y="957"/>
                      <a:pt x="411" y="985"/>
                    </a:cubicBezTo>
                    <a:cubicBezTo>
                      <a:pt x="383" y="1077"/>
                      <a:pt x="383" y="1134"/>
                      <a:pt x="383" y="1190"/>
                    </a:cubicBezTo>
                    <a:lnTo>
                      <a:pt x="411" y="1218"/>
                    </a:lnTo>
                    <a:cubicBezTo>
                      <a:pt x="411" y="1367"/>
                      <a:pt x="411" y="1487"/>
                      <a:pt x="354" y="1572"/>
                    </a:cubicBezTo>
                    <a:cubicBezTo>
                      <a:pt x="308" y="1639"/>
                      <a:pt x="218" y="1687"/>
                      <a:pt x="139" y="1687"/>
                    </a:cubicBezTo>
                    <a:cubicBezTo>
                      <a:pt x="109" y="1687"/>
                      <a:pt x="81" y="1680"/>
                      <a:pt x="57" y="1664"/>
                    </a:cubicBezTo>
                    <a:lnTo>
                      <a:pt x="1" y="1721"/>
                    </a:lnTo>
                    <a:cubicBezTo>
                      <a:pt x="57" y="1749"/>
                      <a:pt x="85" y="1784"/>
                      <a:pt x="142" y="1784"/>
                    </a:cubicBezTo>
                    <a:cubicBezTo>
                      <a:pt x="234" y="1784"/>
                      <a:pt x="354" y="1721"/>
                      <a:pt x="411" y="1636"/>
                    </a:cubicBezTo>
                    <a:cubicBezTo>
                      <a:pt x="467" y="1516"/>
                      <a:pt x="496" y="1395"/>
                      <a:pt x="467" y="1218"/>
                    </a:cubicBezTo>
                    <a:lnTo>
                      <a:pt x="467" y="1190"/>
                    </a:lnTo>
                    <a:lnTo>
                      <a:pt x="467" y="1013"/>
                    </a:lnTo>
                    <a:cubicBezTo>
                      <a:pt x="496" y="985"/>
                      <a:pt x="496" y="985"/>
                      <a:pt x="531" y="957"/>
                    </a:cubicBezTo>
                    <a:lnTo>
                      <a:pt x="588" y="957"/>
                    </a:lnTo>
                    <a:lnTo>
                      <a:pt x="616" y="865"/>
                    </a:lnTo>
                    <a:lnTo>
                      <a:pt x="588" y="865"/>
                    </a:lnTo>
                    <a:cubicBezTo>
                      <a:pt x="496" y="836"/>
                      <a:pt x="467" y="723"/>
                      <a:pt x="467" y="631"/>
                    </a:cubicBezTo>
                    <a:cubicBezTo>
                      <a:pt x="467" y="575"/>
                      <a:pt x="496" y="546"/>
                      <a:pt x="496" y="483"/>
                    </a:cubicBezTo>
                    <a:cubicBezTo>
                      <a:pt x="496" y="426"/>
                      <a:pt x="531" y="334"/>
                      <a:pt x="531" y="249"/>
                    </a:cubicBezTo>
                    <a:cubicBezTo>
                      <a:pt x="496" y="193"/>
                      <a:pt x="467" y="101"/>
                      <a:pt x="383" y="44"/>
                    </a:cubicBezTo>
                    <a:cubicBezTo>
                      <a:pt x="363" y="24"/>
                      <a:pt x="326" y="1"/>
                      <a:pt x="28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2" name="Google Shape;892;p4"/>
              <p:cNvSpPr/>
              <p:nvPr/>
            </p:nvSpPr>
            <p:spPr>
              <a:xfrm>
                <a:off x="725748" y="4178439"/>
                <a:ext cx="31353" cy="167604"/>
              </a:xfrm>
              <a:custGeom>
                <a:avLst/>
                <a:gdLst/>
                <a:ahLst/>
                <a:cxnLst/>
                <a:rect l="l" t="t" r="r" b="b"/>
                <a:pathLst>
                  <a:path w="298" h="1593" extrusionOk="0">
                    <a:moveTo>
                      <a:pt x="93" y="0"/>
                    </a:moveTo>
                    <a:lnTo>
                      <a:pt x="1" y="29"/>
                    </a:lnTo>
                    <a:cubicBezTo>
                      <a:pt x="206" y="531"/>
                      <a:pt x="206" y="1090"/>
                      <a:pt x="1" y="1564"/>
                    </a:cubicBezTo>
                    <a:lnTo>
                      <a:pt x="93" y="1592"/>
                    </a:lnTo>
                    <a:cubicBezTo>
                      <a:pt x="298" y="1090"/>
                      <a:pt x="298" y="503"/>
                      <a:pt x="9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3" name="Google Shape;893;p4"/>
              <p:cNvSpPr/>
              <p:nvPr/>
            </p:nvSpPr>
            <p:spPr>
              <a:xfrm>
                <a:off x="765940" y="4175493"/>
                <a:ext cx="40296" cy="195064"/>
              </a:xfrm>
              <a:custGeom>
                <a:avLst/>
                <a:gdLst/>
                <a:ahLst/>
                <a:cxnLst/>
                <a:rect l="l" t="t" r="r" b="b"/>
                <a:pathLst>
                  <a:path w="383" h="1854" extrusionOk="0">
                    <a:moveTo>
                      <a:pt x="121" y="0"/>
                    </a:moveTo>
                    <a:lnTo>
                      <a:pt x="29" y="28"/>
                    </a:lnTo>
                    <a:cubicBezTo>
                      <a:pt x="298" y="587"/>
                      <a:pt x="270" y="1266"/>
                      <a:pt x="1" y="1825"/>
                    </a:cubicBezTo>
                    <a:lnTo>
                      <a:pt x="64" y="1854"/>
                    </a:lnTo>
                    <a:cubicBezTo>
                      <a:pt x="383" y="1295"/>
                      <a:pt x="383" y="587"/>
                      <a:pt x="12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4" name="Google Shape;894;p4"/>
              <p:cNvSpPr/>
              <p:nvPr/>
            </p:nvSpPr>
            <p:spPr>
              <a:xfrm>
                <a:off x="419141" y="4170864"/>
                <a:ext cx="64916" cy="187804"/>
              </a:xfrm>
              <a:custGeom>
                <a:avLst/>
                <a:gdLst/>
                <a:ahLst/>
                <a:cxnLst/>
                <a:rect l="l" t="t" r="r" b="b"/>
                <a:pathLst>
                  <a:path w="617" h="1785" extrusionOk="0">
                    <a:moveTo>
                      <a:pt x="331" y="1"/>
                    </a:moveTo>
                    <a:cubicBezTo>
                      <a:pt x="291" y="1"/>
                      <a:pt x="254" y="24"/>
                      <a:pt x="234" y="44"/>
                    </a:cubicBezTo>
                    <a:cubicBezTo>
                      <a:pt x="149" y="101"/>
                      <a:pt x="114" y="193"/>
                      <a:pt x="86" y="249"/>
                    </a:cubicBezTo>
                    <a:cubicBezTo>
                      <a:pt x="86" y="334"/>
                      <a:pt x="114" y="426"/>
                      <a:pt x="114" y="483"/>
                    </a:cubicBezTo>
                    <a:cubicBezTo>
                      <a:pt x="114" y="546"/>
                      <a:pt x="149" y="575"/>
                      <a:pt x="149" y="631"/>
                    </a:cubicBezTo>
                    <a:cubicBezTo>
                      <a:pt x="149" y="723"/>
                      <a:pt x="114" y="836"/>
                      <a:pt x="29" y="865"/>
                    </a:cubicBezTo>
                    <a:lnTo>
                      <a:pt x="1" y="865"/>
                    </a:lnTo>
                    <a:lnTo>
                      <a:pt x="29" y="957"/>
                    </a:lnTo>
                    <a:lnTo>
                      <a:pt x="86" y="957"/>
                    </a:lnTo>
                    <a:cubicBezTo>
                      <a:pt x="114" y="985"/>
                      <a:pt x="114" y="985"/>
                      <a:pt x="149" y="1013"/>
                    </a:cubicBezTo>
                    <a:lnTo>
                      <a:pt x="149" y="1190"/>
                    </a:lnTo>
                    <a:lnTo>
                      <a:pt x="114" y="1218"/>
                    </a:lnTo>
                    <a:cubicBezTo>
                      <a:pt x="114" y="1395"/>
                      <a:pt x="149" y="1516"/>
                      <a:pt x="206" y="1636"/>
                    </a:cubicBezTo>
                    <a:cubicBezTo>
                      <a:pt x="263" y="1721"/>
                      <a:pt x="383" y="1784"/>
                      <a:pt x="468" y="1784"/>
                    </a:cubicBezTo>
                    <a:cubicBezTo>
                      <a:pt x="531" y="1784"/>
                      <a:pt x="560" y="1749"/>
                      <a:pt x="616" y="1721"/>
                    </a:cubicBezTo>
                    <a:lnTo>
                      <a:pt x="560" y="1664"/>
                    </a:lnTo>
                    <a:cubicBezTo>
                      <a:pt x="534" y="1680"/>
                      <a:pt x="505" y="1687"/>
                      <a:pt x="475" y="1687"/>
                    </a:cubicBezTo>
                    <a:cubicBezTo>
                      <a:pt x="396" y="1687"/>
                      <a:pt x="309" y="1639"/>
                      <a:pt x="263" y="1572"/>
                    </a:cubicBezTo>
                    <a:cubicBezTo>
                      <a:pt x="206" y="1487"/>
                      <a:pt x="206" y="1367"/>
                      <a:pt x="206" y="1218"/>
                    </a:cubicBezTo>
                    <a:lnTo>
                      <a:pt x="234" y="1190"/>
                    </a:lnTo>
                    <a:cubicBezTo>
                      <a:pt x="234" y="1134"/>
                      <a:pt x="234" y="1077"/>
                      <a:pt x="206" y="985"/>
                    </a:cubicBezTo>
                    <a:cubicBezTo>
                      <a:pt x="206" y="957"/>
                      <a:pt x="178" y="928"/>
                      <a:pt x="149" y="900"/>
                    </a:cubicBezTo>
                    <a:cubicBezTo>
                      <a:pt x="206" y="836"/>
                      <a:pt x="234" y="723"/>
                      <a:pt x="234" y="631"/>
                    </a:cubicBezTo>
                    <a:cubicBezTo>
                      <a:pt x="234" y="575"/>
                      <a:pt x="206" y="511"/>
                      <a:pt x="206" y="483"/>
                    </a:cubicBezTo>
                    <a:cubicBezTo>
                      <a:pt x="206" y="398"/>
                      <a:pt x="178" y="334"/>
                      <a:pt x="178" y="278"/>
                    </a:cubicBezTo>
                    <a:cubicBezTo>
                      <a:pt x="206" y="221"/>
                      <a:pt x="234" y="157"/>
                      <a:pt x="263" y="101"/>
                    </a:cubicBezTo>
                    <a:lnTo>
                      <a:pt x="355" y="101"/>
                    </a:lnTo>
                    <a:lnTo>
                      <a:pt x="383" y="16"/>
                    </a:lnTo>
                    <a:cubicBezTo>
                      <a:pt x="366" y="5"/>
                      <a:pt x="348" y="1"/>
                      <a:pt x="33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5" name="Google Shape;895;p4"/>
              <p:cNvSpPr/>
              <p:nvPr/>
            </p:nvSpPr>
            <p:spPr>
              <a:xfrm>
                <a:off x="350751" y="4178439"/>
                <a:ext cx="31353" cy="167604"/>
              </a:xfrm>
              <a:custGeom>
                <a:avLst/>
                <a:gdLst/>
                <a:ahLst/>
                <a:cxnLst/>
                <a:rect l="l" t="t" r="r" b="b"/>
                <a:pathLst>
                  <a:path w="298" h="1593" extrusionOk="0">
                    <a:moveTo>
                      <a:pt x="205" y="0"/>
                    </a:moveTo>
                    <a:cubicBezTo>
                      <a:pt x="0" y="503"/>
                      <a:pt x="0" y="1090"/>
                      <a:pt x="205" y="1592"/>
                    </a:cubicBezTo>
                    <a:lnTo>
                      <a:pt x="297" y="1564"/>
                    </a:lnTo>
                    <a:cubicBezTo>
                      <a:pt x="92" y="1090"/>
                      <a:pt x="92" y="531"/>
                      <a:pt x="297" y="29"/>
                    </a:cubicBezTo>
                    <a:lnTo>
                      <a:pt x="20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6" name="Google Shape;896;p4"/>
              <p:cNvSpPr/>
              <p:nvPr/>
            </p:nvSpPr>
            <p:spPr>
              <a:xfrm>
                <a:off x="300879" y="4175493"/>
                <a:ext cx="41033" cy="195064"/>
              </a:xfrm>
              <a:custGeom>
                <a:avLst/>
                <a:gdLst/>
                <a:ahLst/>
                <a:cxnLst/>
                <a:rect l="l" t="t" r="r" b="b"/>
                <a:pathLst>
                  <a:path w="390" h="1854" extrusionOk="0">
                    <a:moveTo>
                      <a:pt x="269" y="0"/>
                    </a:moveTo>
                    <a:lnTo>
                      <a:pt x="269" y="0"/>
                    </a:lnTo>
                    <a:cubicBezTo>
                      <a:pt x="0" y="587"/>
                      <a:pt x="0" y="1295"/>
                      <a:pt x="325" y="1854"/>
                    </a:cubicBezTo>
                    <a:lnTo>
                      <a:pt x="389" y="1825"/>
                    </a:lnTo>
                    <a:cubicBezTo>
                      <a:pt x="120" y="1266"/>
                      <a:pt x="92" y="587"/>
                      <a:pt x="354" y="28"/>
                    </a:cubicBezTo>
                    <a:lnTo>
                      <a:pt x="26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897" name="Google Shape;897;p4"/>
          <p:cNvSpPr txBox="1">
            <a:spLocks noGrp="1"/>
          </p:cNvSpPr>
          <p:nvPr>
            <p:ph type="subTitle" idx="2"/>
          </p:nvPr>
        </p:nvSpPr>
        <p:spPr>
          <a:xfrm>
            <a:off x="1057900" y="1789575"/>
            <a:ext cx="3254100" cy="19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98" name="Google Shape;898;p4"/>
          <p:cNvSpPr txBox="1">
            <a:spLocks noGrp="1"/>
          </p:cNvSpPr>
          <p:nvPr>
            <p:ph type="subTitle" idx="1"/>
          </p:nvPr>
        </p:nvSpPr>
        <p:spPr>
          <a:xfrm>
            <a:off x="4832078" y="1789575"/>
            <a:ext cx="3254100" cy="19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pic>
        <p:nvPicPr>
          <p:cNvPr id="899" name="Google Shape;899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0258" y="1205100"/>
            <a:ext cx="7453742" cy="273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10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Синтаксис</a:t>
            </a:r>
            <a:endParaRPr/>
          </a:p>
        </p:txBody>
      </p:sp>
      <p:sp>
        <p:nvSpPr>
          <p:cNvPr id="905" name="Google Shape;905;p5"/>
          <p:cNvSpPr txBox="1">
            <a:spLocks noGrp="1"/>
          </p:cNvSpPr>
          <p:nvPr>
            <p:ph type="subTitle" idx="1"/>
          </p:nvPr>
        </p:nvSpPr>
        <p:spPr>
          <a:xfrm>
            <a:off x="720000" y="1700300"/>
            <a:ext cx="3843900" cy="22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Do you know what helps you make your point crystal clear? Lists like this one:</a:t>
            </a:r>
            <a:endParaRPr/>
          </a:p>
          <a:p>
            <a:pPr marL="457200" lvl="0" indent="-3175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They’re simple </a:t>
            </a:r>
            <a:endParaRPr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You can organize your ideas clearly</a:t>
            </a:r>
            <a:endParaRPr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You’ll never forget to buy milk!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lang="en"/>
              <a:t>And the most important thing: the audience won’t miss the point of your presentation</a:t>
            </a:r>
            <a:endParaRPr/>
          </a:p>
        </p:txBody>
      </p:sp>
      <p:grpSp>
        <p:nvGrpSpPr>
          <p:cNvPr id="906" name="Google Shape;906;p5"/>
          <p:cNvGrpSpPr/>
          <p:nvPr/>
        </p:nvGrpSpPr>
        <p:grpSpPr>
          <a:xfrm>
            <a:off x="3467140" y="4279075"/>
            <a:ext cx="360758" cy="258297"/>
            <a:chOff x="4992850" y="4345375"/>
            <a:chExt cx="607336" cy="638400"/>
          </a:xfrm>
        </p:grpSpPr>
        <p:sp>
          <p:nvSpPr>
            <p:cNvPr id="907" name="Google Shape;907;p5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8" name="Google Shape;908;p5"/>
            <p:cNvSpPr/>
            <p:nvPr/>
          </p:nvSpPr>
          <p:spPr>
            <a:xfrm rot="10800000">
              <a:off x="5374286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09" name="Google Shape;909;p5"/>
          <p:cNvGrpSpPr/>
          <p:nvPr/>
        </p:nvGrpSpPr>
        <p:grpSpPr>
          <a:xfrm>
            <a:off x="5001147" y="1017735"/>
            <a:ext cx="3429621" cy="3207869"/>
            <a:chOff x="3889166" y="370287"/>
            <a:chExt cx="1437755" cy="1344793"/>
          </a:xfrm>
        </p:grpSpPr>
        <p:sp>
          <p:nvSpPr>
            <p:cNvPr id="910" name="Google Shape;910;p5"/>
            <p:cNvSpPr/>
            <p:nvPr/>
          </p:nvSpPr>
          <p:spPr>
            <a:xfrm>
              <a:off x="3889166" y="1636096"/>
              <a:ext cx="51237" cy="78984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1234" y="0"/>
                  </a:moveTo>
                  <a:cubicBezTo>
                    <a:pt x="1175" y="0"/>
                    <a:pt x="1109" y="21"/>
                    <a:pt x="1062" y="68"/>
                  </a:cubicBezTo>
                  <a:lnTo>
                    <a:pt x="1" y="1165"/>
                  </a:lnTo>
                  <a:lnTo>
                    <a:pt x="1062" y="2162"/>
                  </a:lnTo>
                  <a:cubicBezTo>
                    <a:pt x="1118" y="2190"/>
                    <a:pt x="1175" y="2226"/>
                    <a:pt x="1203" y="2226"/>
                  </a:cubicBezTo>
                  <a:cubicBezTo>
                    <a:pt x="1267" y="2226"/>
                    <a:pt x="1324" y="2190"/>
                    <a:pt x="1380" y="2162"/>
                  </a:cubicBezTo>
                  <a:cubicBezTo>
                    <a:pt x="1444" y="2077"/>
                    <a:pt x="1444" y="1929"/>
                    <a:pt x="1352" y="1837"/>
                  </a:cubicBezTo>
                  <a:lnTo>
                    <a:pt x="616" y="1165"/>
                  </a:lnTo>
                  <a:lnTo>
                    <a:pt x="1380" y="365"/>
                  </a:lnTo>
                  <a:cubicBezTo>
                    <a:pt x="1444" y="280"/>
                    <a:pt x="1444" y="132"/>
                    <a:pt x="1352" y="40"/>
                  </a:cubicBezTo>
                  <a:cubicBezTo>
                    <a:pt x="1327" y="14"/>
                    <a:pt x="1282" y="0"/>
                    <a:pt x="1234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1" name="Google Shape;911;p5"/>
            <p:cNvSpPr/>
            <p:nvPr/>
          </p:nvSpPr>
          <p:spPr>
            <a:xfrm>
              <a:off x="3935114" y="1636096"/>
              <a:ext cx="52230" cy="78984"/>
            </a:xfrm>
            <a:custGeom>
              <a:avLst/>
              <a:gdLst/>
              <a:ahLst/>
              <a:cxnLst/>
              <a:rect l="l" t="t" r="r" b="b"/>
              <a:pathLst>
                <a:path w="1472" h="2226" extrusionOk="0">
                  <a:moveTo>
                    <a:pt x="1240" y="0"/>
                  </a:moveTo>
                  <a:cubicBezTo>
                    <a:pt x="1174" y="0"/>
                    <a:pt x="1108" y="21"/>
                    <a:pt x="1062" y="68"/>
                  </a:cubicBezTo>
                  <a:lnTo>
                    <a:pt x="0" y="1165"/>
                  </a:lnTo>
                  <a:lnTo>
                    <a:pt x="1090" y="2162"/>
                  </a:lnTo>
                  <a:cubicBezTo>
                    <a:pt x="1118" y="2190"/>
                    <a:pt x="1182" y="2226"/>
                    <a:pt x="1210" y="2226"/>
                  </a:cubicBezTo>
                  <a:cubicBezTo>
                    <a:pt x="1267" y="2226"/>
                    <a:pt x="1323" y="2190"/>
                    <a:pt x="1387" y="2162"/>
                  </a:cubicBezTo>
                  <a:cubicBezTo>
                    <a:pt x="1472" y="2077"/>
                    <a:pt x="1444" y="1929"/>
                    <a:pt x="1359" y="1837"/>
                  </a:cubicBezTo>
                  <a:lnTo>
                    <a:pt x="616" y="1165"/>
                  </a:lnTo>
                  <a:lnTo>
                    <a:pt x="1387" y="365"/>
                  </a:lnTo>
                  <a:cubicBezTo>
                    <a:pt x="1472" y="280"/>
                    <a:pt x="1444" y="132"/>
                    <a:pt x="1387" y="40"/>
                  </a:cubicBezTo>
                  <a:cubicBezTo>
                    <a:pt x="1346" y="14"/>
                    <a:pt x="1293" y="0"/>
                    <a:pt x="1240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2" name="Google Shape;912;p5"/>
            <p:cNvSpPr/>
            <p:nvPr/>
          </p:nvSpPr>
          <p:spPr>
            <a:xfrm>
              <a:off x="5274407" y="370287"/>
              <a:ext cx="52514" cy="78984"/>
            </a:xfrm>
            <a:custGeom>
              <a:avLst/>
              <a:gdLst/>
              <a:ahLst/>
              <a:cxnLst/>
              <a:rect l="l" t="t" r="r" b="b"/>
              <a:pathLst>
                <a:path w="1480" h="2226" extrusionOk="0">
                  <a:moveTo>
                    <a:pt x="219" y="1"/>
                  </a:moveTo>
                  <a:cubicBezTo>
                    <a:pt x="174" y="1"/>
                    <a:pt x="130" y="15"/>
                    <a:pt x="93" y="39"/>
                  </a:cubicBezTo>
                  <a:cubicBezTo>
                    <a:pt x="1" y="131"/>
                    <a:pt x="1" y="280"/>
                    <a:pt x="93" y="365"/>
                  </a:cubicBezTo>
                  <a:lnTo>
                    <a:pt x="857" y="1136"/>
                  </a:lnTo>
                  <a:lnTo>
                    <a:pt x="93" y="1843"/>
                  </a:lnTo>
                  <a:cubicBezTo>
                    <a:pt x="1" y="1928"/>
                    <a:pt x="1" y="2077"/>
                    <a:pt x="93" y="2133"/>
                  </a:cubicBezTo>
                  <a:cubicBezTo>
                    <a:pt x="121" y="2197"/>
                    <a:pt x="178" y="2225"/>
                    <a:pt x="241" y="2225"/>
                  </a:cubicBezTo>
                  <a:cubicBezTo>
                    <a:pt x="298" y="2225"/>
                    <a:pt x="355" y="2197"/>
                    <a:pt x="383" y="2162"/>
                  </a:cubicBezTo>
                  <a:lnTo>
                    <a:pt x="1479" y="1164"/>
                  </a:lnTo>
                  <a:lnTo>
                    <a:pt x="383" y="75"/>
                  </a:lnTo>
                  <a:cubicBezTo>
                    <a:pt x="335" y="23"/>
                    <a:pt x="277" y="1"/>
                    <a:pt x="219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3" name="Google Shape;913;p5"/>
            <p:cNvSpPr/>
            <p:nvPr/>
          </p:nvSpPr>
          <p:spPr>
            <a:xfrm>
              <a:off x="5228494" y="370287"/>
              <a:ext cx="51237" cy="78984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218" y="1"/>
                  </a:moveTo>
                  <a:cubicBezTo>
                    <a:pt x="172" y="1"/>
                    <a:pt x="126" y="15"/>
                    <a:pt x="85" y="39"/>
                  </a:cubicBezTo>
                  <a:cubicBezTo>
                    <a:pt x="0" y="131"/>
                    <a:pt x="0" y="280"/>
                    <a:pt x="85" y="365"/>
                  </a:cubicBezTo>
                  <a:lnTo>
                    <a:pt x="856" y="1136"/>
                  </a:lnTo>
                  <a:lnTo>
                    <a:pt x="85" y="1843"/>
                  </a:lnTo>
                  <a:cubicBezTo>
                    <a:pt x="0" y="1928"/>
                    <a:pt x="0" y="2077"/>
                    <a:pt x="85" y="2133"/>
                  </a:cubicBezTo>
                  <a:cubicBezTo>
                    <a:pt x="121" y="2197"/>
                    <a:pt x="177" y="2225"/>
                    <a:pt x="234" y="2225"/>
                  </a:cubicBezTo>
                  <a:cubicBezTo>
                    <a:pt x="297" y="2225"/>
                    <a:pt x="326" y="2197"/>
                    <a:pt x="382" y="2162"/>
                  </a:cubicBezTo>
                  <a:lnTo>
                    <a:pt x="1444" y="1164"/>
                  </a:lnTo>
                  <a:lnTo>
                    <a:pt x="382" y="75"/>
                  </a:lnTo>
                  <a:cubicBezTo>
                    <a:pt x="335" y="23"/>
                    <a:pt x="276" y="1"/>
                    <a:pt x="218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914" name="Google Shape;914;p5" descr="A screen shot of a computer program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56605" y="1479602"/>
            <a:ext cx="4736707" cy="2451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915" name="Google Shape;915;p5" descr="A screenshot of a computer code&#10;&#10;AI-generated content may be incorrect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63900" y="1479602"/>
            <a:ext cx="4762057" cy="24515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Google Shape;920;p6"/>
          <p:cNvSpPr txBox="1">
            <a:spLocks noGrp="1"/>
          </p:cNvSpPr>
          <p:nvPr>
            <p:ph type="title"/>
          </p:nvPr>
        </p:nvSpPr>
        <p:spPr>
          <a:xfrm>
            <a:off x="596631" y="1763792"/>
            <a:ext cx="4976700" cy="13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</a:pPr>
            <a:r>
              <a:rPr lang="en" sz="4000"/>
              <a:t>Във всички случаи ли могат да се използват и двата синтаксиса?</a:t>
            </a:r>
            <a:endParaRPr sz="4000"/>
          </a:p>
        </p:txBody>
      </p:sp>
      <p:grpSp>
        <p:nvGrpSpPr>
          <p:cNvPr id="921" name="Google Shape;921;p6"/>
          <p:cNvGrpSpPr/>
          <p:nvPr/>
        </p:nvGrpSpPr>
        <p:grpSpPr>
          <a:xfrm>
            <a:off x="5144825" y="1038383"/>
            <a:ext cx="3285957" cy="3592583"/>
            <a:chOff x="5144825" y="1038383"/>
            <a:chExt cx="3285957" cy="3592583"/>
          </a:xfrm>
        </p:grpSpPr>
        <p:sp>
          <p:nvSpPr>
            <p:cNvPr id="922" name="Google Shape;922;p6"/>
            <p:cNvSpPr/>
            <p:nvPr/>
          </p:nvSpPr>
          <p:spPr>
            <a:xfrm rot="-3555095">
              <a:off x="6419648" y="1218881"/>
              <a:ext cx="901295" cy="846266"/>
            </a:xfrm>
            <a:custGeom>
              <a:avLst/>
              <a:gdLst/>
              <a:ahLst/>
              <a:cxnLst/>
              <a:rect l="l" t="t" r="r" b="b"/>
              <a:pathLst>
                <a:path w="13414" h="12595" extrusionOk="0">
                  <a:moveTo>
                    <a:pt x="6393" y="1"/>
                  </a:moveTo>
                  <a:cubicBezTo>
                    <a:pt x="6010" y="1"/>
                    <a:pt x="5626" y="38"/>
                    <a:pt x="5242" y="124"/>
                  </a:cubicBezTo>
                  <a:cubicBezTo>
                    <a:pt x="2766" y="598"/>
                    <a:pt x="354" y="2515"/>
                    <a:pt x="177" y="5048"/>
                  </a:cubicBezTo>
                  <a:cubicBezTo>
                    <a:pt x="0" y="7821"/>
                    <a:pt x="3063" y="10064"/>
                    <a:pt x="5129" y="11330"/>
                  </a:cubicBezTo>
                  <a:cubicBezTo>
                    <a:pt x="6309" y="12076"/>
                    <a:pt x="7558" y="12595"/>
                    <a:pt x="8729" y="12595"/>
                  </a:cubicBezTo>
                  <a:cubicBezTo>
                    <a:pt x="9868" y="12595"/>
                    <a:pt x="10932" y="12105"/>
                    <a:pt x="11786" y="10856"/>
                  </a:cubicBezTo>
                  <a:cubicBezTo>
                    <a:pt x="13144" y="8854"/>
                    <a:pt x="13413" y="6137"/>
                    <a:pt x="12409" y="3959"/>
                  </a:cubicBezTo>
                  <a:cubicBezTo>
                    <a:pt x="11404" y="1751"/>
                    <a:pt x="9169" y="160"/>
                    <a:pt x="6749" y="11"/>
                  </a:cubicBezTo>
                  <a:cubicBezTo>
                    <a:pt x="6631" y="4"/>
                    <a:pt x="6512" y="1"/>
                    <a:pt x="63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3" name="Google Shape;923;p6"/>
            <p:cNvSpPr/>
            <p:nvPr/>
          </p:nvSpPr>
          <p:spPr>
            <a:xfrm>
              <a:off x="5144825" y="2073759"/>
              <a:ext cx="2877597" cy="2371834"/>
            </a:xfrm>
            <a:custGeom>
              <a:avLst/>
              <a:gdLst/>
              <a:ahLst/>
              <a:cxnLst/>
              <a:rect l="l" t="t" r="r" b="b"/>
              <a:pathLst>
                <a:path w="42568" h="35085" extrusionOk="0">
                  <a:moveTo>
                    <a:pt x="28184" y="1"/>
                  </a:moveTo>
                  <a:cubicBezTo>
                    <a:pt x="27147" y="1"/>
                    <a:pt x="26108" y="74"/>
                    <a:pt x="25087" y="208"/>
                  </a:cubicBezTo>
                  <a:cubicBezTo>
                    <a:pt x="23049" y="477"/>
                    <a:pt x="21019" y="979"/>
                    <a:pt x="19130" y="1771"/>
                  </a:cubicBezTo>
                  <a:cubicBezTo>
                    <a:pt x="14857" y="3603"/>
                    <a:pt x="12530" y="8343"/>
                    <a:pt x="9049" y="11237"/>
                  </a:cubicBezTo>
                  <a:cubicBezTo>
                    <a:pt x="6750" y="13118"/>
                    <a:pt x="3920" y="13918"/>
                    <a:pt x="2357" y="16514"/>
                  </a:cubicBezTo>
                  <a:cubicBezTo>
                    <a:pt x="616" y="19344"/>
                    <a:pt x="1" y="22527"/>
                    <a:pt x="1182" y="25739"/>
                  </a:cubicBezTo>
                  <a:cubicBezTo>
                    <a:pt x="1239" y="25824"/>
                    <a:pt x="1267" y="25944"/>
                    <a:pt x="1296" y="26065"/>
                  </a:cubicBezTo>
                  <a:cubicBezTo>
                    <a:pt x="2654" y="29276"/>
                    <a:pt x="5484" y="31752"/>
                    <a:pt x="8695" y="33167"/>
                  </a:cubicBezTo>
                  <a:cubicBezTo>
                    <a:pt x="11999" y="34639"/>
                    <a:pt x="15685" y="35049"/>
                    <a:pt x="19279" y="35084"/>
                  </a:cubicBezTo>
                  <a:cubicBezTo>
                    <a:pt x="22519" y="35084"/>
                    <a:pt x="25822" y="34759"/>
                    <a:pt x="28624" y="33167"/>
                  </a:cubicBezTo>
                  <a:cubicBezTo>
                    <a:pt x="31807" y="31335"/>
                    <a:pt x="32097" y="28951"/>
                    <a:pt x="33307" y="25916"/>
                  </a:cubicBezTo>
                  <a:cubicBezTo>
                    <a:pt x="34340" y="23320"/>
                    <a:pt x="36936" y="21403"/>
                    <a:pt x="38641" y="19280"/>
                  </a:cubicBezTo>
                  <a:cubicBezTo>
                    <a:pt x="41032" y="16337"/>
                    <a:pt x="42567" y="12411"/>
                    <a:pt x="41683" y="8697"/>
                  </a:cubicBezTo>
                  <a:cubicBezTo>
                    <a:pt x="40884" y="5400"/>
                    <a:pt x="38231" y="2719"/>
                    <a:pt x="35104" y="1333"/>
                  </a:cubicBezTo>
                  <a:cubicBezTo>
                    <a:pt x="32933" y="387"/>
                    <a:pt x="30559" y="1"/>
                    <a:pt x="2818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24" name="Google Shape;924;p6"/>
            <p:cNvGrpSpPr/>
            <p:nvPr/>
          </p:nvGrpSpPr>
          <p:grpSpPr>
            <a:xfrm>
              <a:off x="5330089" y="1598020"/>
              <a:ext cx="3100693" cy="3032946"/>
              <a:chOff x="-1555436" y="1598020"/>
              <a:chExt cx="3100693" cy="3032946"/>
            </a:xfrm>
          </p:grpSpPr>
          <p:sp>
            <p:nvSpPr>
              <p:cNvPr id="925" name="Google Shape;925;p6"/>
              <p:cNvSpPr/>
              <p:nvPr/>
            </p:nvSpPr>
            <p:spPr>
              <a:xfrm>
                <a:off x="1341956" y="1656451"/>
                <a:ext cx="185693" cy="185693"/>
              </a:xfrm>
              <a:custGeom>
                <a:avLst/>
                <a:gdLst/>
                <a:ahLst/>
                <a:cxnLst/>
                <a:rect l="l" t="t" r="r" b="b"/>
                <a:pathLst>
                  <a:path w="1392" h="1392" extrusionOk="0">
                    <a:moveTo>
                      <a:pt x="1" y="1"/>
                    </a:moveTo>
                    <a:lnTo>
                      <a:pt x="1" y="1391"/>
                    </a:lnTo>
                    <a:lnTo>
                      <a:pt x="1391" y="1391"/>
                    </a:lnTo>
                    <a:lnTo>
                      <a:pt x="13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6" name="Google Shape;926;p6"/>
              <p:cNvSpPr/>
              <p:nvPr/>
            </p:nvSpPr>
            <p:spPr>
              <a:xfrm>
                <a:off x="1341956" y="1956213"/>
                <a:ext cx="185693" cy="182091"/>
              </a:xfrm>
              <a:custGeom>
                <a:avLst/>
                <a:gdLst/>
                <a:ahLst/>
                <a:cxnLst/>
                <a:rect l="l" t="t" r="r" b="b"/>
                <a:pathLst>
                  <a:path w="1392" h="1365" extrusionOk="0">
                    <a:moveTo>
                      <a:pt x="1" y="1"/>
                    </a:moveTo>
                    <a:lnTo>
                      <a:pt x="1" y="1365"/>
                    </a:lnTo>
                    <a:lnTo>
                      <a:pt x="1391" y="1365"/>
                    </a:lnTo>
                    <a:lnTo>
                      <a:pt x="1391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7" name="Google Shape;927;p6"/>
              <p:cNvSpPr/>
              <p:nvPr/>
            </p:nvSpPr>
            <p:spPr>
              <a:xfrm>
                <a:off x="1341956" y="2276518"/>
                <a:ext cx="185693" cy="182758"/>
              </a:xfrm>
              <a:custGeom>
                <a:avLst/>
                <a:gdLst/>
                <a:ahLst/>
                <a:cxnLst/>
                <a:rect l="l" t="t" r="r" b="b"/>
                <a:pathLst>
                  <a:path w="1392" h="1370" extrusionOk="0">
                    <a:moveTo>
                      <a:pt x="1" y="0"/>
                    </a:moveTo>
                    <a:lnTo>
                      <a:pt x="1" y="1369"/>
                    </a:lnTo>
                    <a:lnTo>
                      <a:pt x="1391" y="1369"/>
                    </a:lnTo>
                    <a:lnTo>
                      <a:pt x="139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8" name="Google Shape;928;p6"/>
              <p:cNvSpPr/>
              <p:nvPr/>
            </p:nvSpPr>
            <p:spPr>
              <a:xfrm>
                <a:off x="1274321" y="2217954"/>
                <a:ext cx="197565" cy="196898"/>
              </a:xfrm>
              <a:custGeom>
                <a:avLst/>
                <a:gdLst/>
                <a:ahLst/>
                <a:cxnLst/>
                <a:rect l="l" t="t" r="r" b="b"/>
                <a:pathLst>
                  <a:path w="1481" h="1476" extrusionOk="0">
                    <a:moveTo>
                      <a:pt x="1391" y="90"/>
                    </a:moveTo>
                    <a:lnTo>
                      <a:pt x="1391" y="1364"/>
                    </a:lnTo>
                    <a:lnTo>
                      <a:pt x="111" y="1364"/>
                    </a:lnTo>
                    <a:lnTo>
                      <a:pt x="111" y="90"/>
                    </a:lnTo>
                    <a:close/>
                    <a:moveTo>
                      <a:pt x="0" y="0"/>
                    </a:moveTo>
                    <a:lnTo>
                      <a:pt x="0" y="1475"/>
                    </a:lnTo>
                    <a:lnTo>
                      <a:pt x="1480" y="1475"/>
                    </a:lnTo>
                    <a:lnTo>
                      <a:pt x="1480" y="1433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9" name="Google Shape;929;p6"/>
              <p:cNvSpPr/>
              <p:nvPr/>
            </p:nvSpPr>
            <p:spPr>
              <a:xfrm>
                <a:off x="1274321" y="1598020"/>
                <a:ext cx="197565" cy="196898"/>
              </a:xfrm>
              <a:custGeom>
                <a:avLst/>
                <a:gdLst/>
                <a:ahLst/>
                <a:cxnLst/>
                <a:rect l="l" t="t" r="r" b="b"/>
                <a:pathLst>
                  <a:path w="1481" h="1476" extrusionOk="0">
                    <a:moveTo>
                      <a:pt x="1391" y="111"/>
                    </a:moveTo>
                    <a:lnTo>
                      <a:pt x="1391" y="1385"/>
                    </a:lnTo>
                    <a:lnTo>
                      <a:pt x="111" y="1385"/>
                    </a:lnTo>
                    <a:lnTo>
                      <a:pt x="111" y="111"/>
                    </a:lnTo>
                    <a:close/>
                    <a:moveTo>
                      <a:pt x="0" y="0"/>
                    </a:moveTo>
                    <a:lnTo>
                      <a:pt x="0" y="1475"/>
                    </a:lnTo>
                    <a:lnTo>
                      <a:pt x="1480" y="1475"/>
                    </a:lnTo>
                    <a:lnTo>
                      <a:pt x="1480" y="1433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0" name="Google Shape;930;p6"/>
              <p:cNvSpPr/>
              <p:nvPr/>
            </p:nvSpPr>
            <p:spPr>
              <a:xfrm>
                <a:off x="1274321" y="1900583"/>
                <a:ext cx="197565" cy="196898"/>
              </a:xfrm>
              <a:custGeom>
                <a:avLst/>
                <a:gdLst/>
                <a:ahLst/>
                <a:cxnLst/>
                <a:rect l="l" t="t" r="r" b="b"/>
                <a:pathLst>
                  <a:path w="1481" h="1476" extrusionOk="0">
                    <a:moveTo>
                      <a:pt x="1391" y="111"/>
                    </a:moveTo>
                    <a:lnTo>
                      <a:pt x="1391" y="1385"/>
                    </a:lnTo>
                    <a:lnTo>
                      <a:pt x="111" y="1385"/>
                    </a:lnTo>
                    <a:lnTo>
                      <a:pt x="111" y="111"/>
                    </a:lnTo>
                    <a:close/>
                    <a:moveTo>
                      <a:pt x="0" y="0"/>
                    </a:moveTo>
                    <a:lnTo>
                      <a:pt x="0" y="1475"/>
                    </a:lnTo>
                    <a:lnTo>
                      <a:pt x="1480" y="1475"/>
                    </a:lnTo>
                    <a:lnTo>
                      <a:pt x="1480" y="1433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1" name="Google Shape;931;p6"/>
              <p:cNvSpPr/>
              <p:nvPr/>
            </p:nvSpPr>
            <p:spPr>
              <a:xfrm>
                <a:off x="1306738" y="1882973"/>
                <a:ext cx="238519" cy="184892"/>
              </a:xfrm>
              <a:custGeom>
                <a:avLst/>
                <a:gdLst/>
                <a:ahLst/>
                <a:cxnLst/>
                <a:rect l="l" t="t" r="r" b="b"/>
                <a:pathLst>
                  <a:path w="1788" h="1386" extrusionOk="0">
                    <a:moveTo>
                      <a:pt x="1608" y="0"/>
                    </a:moveTo>
                    <a:lnTo>
                      <a:pt x="529" y="1079"/>
                    </a:lnTo>
                    <a:lnTo>
                      <a:pt x="154" y="682"/>
                    </a:lnTo>
                    <a:lnTo>
                      <a:pt x="0" y="857"/>
                    </a:lnTo>
                    <a:lnTo>
                      <a:pt x="529" y="1385"/>
                    </a:lnTo>
                    <a:lnTo>
                      <a:pt x="1787" y="153"/>
                    </a:lnTo>
                    <a:lnTo>
                      <a:pt x="160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932" name="Google Shape;932;p6"/>
              <p:cNvGrpSpPr/>
              <p:nvPr/>
            </p:nvGrpSpPr>
            <p:grpSpPr>
              <a:xfrm>
                <a:off x="-1555436" y="1703645"/>
                <a:ext cx="2836148" cy="2927321"/>
                <a:chOff x="-1555436" y="1703645"/>
                <a:chExt cx="2836148" cy="2927321"/>
              </a:xfrm>
            </p:grpSpPr>
            <p:grpSp>
              <p:nvGrpSpPr>
                <p:cNvPr id="933" name="Google Shape;933;p6"/>
                <p:cNvGrpSpPr/>
                <p:nvPr/>
              </p:nvGrpSpPr>
              <p:grpSpPr>
                <a:xfrm>
                  <a:off x="-1555436" y="3240638"/>
                  <a:ext cx="2692344" cy="1390328"/>
                  <a:chOff x="-1555436" y="3240638"/>
                  <a:chExt cx="2692344" cy="1390328"/>
                </a:xfrm>
              </p:grpSpPr>
              <p:sp>
                <p:nvSpPr>
                  <p:cNvPr id="934" name="Google Shape;934;p6"/>
                  <p:cNvSpPr/>
                  <p:nvPr/>
                </p:nvSpPr>
                <p:spPr>
                  <a:xfrm>
                    <a:off x="296072" y="4060145"/>
                    <a:ext cx="699683" cy="650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245" h="488" extrusionOk="0">
                        <a:moveTo>
                          <a:pt x="0" y="1"/>
                        </a:moveTo>
                        <a:lnTo>
                          <a:pt x="0" y="487"/>
                        </a:lnTo>
                        <a:lnTo>
                          <a:pt x="5245" y="487"/>
                        </a:lnTo>
                        <a:lnTo>
                          <a:pt x="5245" y="1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35" name="Google Shape;935;p6"/>
                  <p:cNvSpPr/>
                  <p:nvPr/>
                </p:nvSpPr>
                <p:spPr>
                  <a:xfrm>
                    <a:off x="886383" y="4122312"/>
                    <a:ext cx="250525" cy="5086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78" h="3813" extrusionOk="0">
                        <a:moveTo>
                          <a:pt x="90" y="0"/>
                        </a:moveTo>
                        <a:lnTo>
                          <a:pt x="0" y="42"/>
                        </a:lnTo>
                        <a:lnTo>
                          <a:pt x="1787" y="3812"/>
                        </a:lnTo>
                        <a:lnTo>
                          <a:pt x="1877" y="3764"/>
                        </a:lnTo>
                        <a:lnTo>
                          <a:pt x="90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36" name="Google Shape;936;p6"/>
                  <p:cNvSpPr/>
                  <p:nvPr/>
                </p:nvSpPr>
                <p:spPr>
                  <a:xfrm>
                    <a:off x="233906" y="4271726"/>
                    <a:ext cx="737835" cy="326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31" h="245" extrusionOk="0">
                        <a:moveTo>
                          <a:pt x="1" y="1"/>
                        </a:moveTo>
                        <a:lnTo>
                          <a:pt x="1" y="91"/>
                        </a:lnTo>
                        <a:lnTo>
                          <a:pt x="5510" y="244"/>
                        </a:lnTo>
                        <a:lnTo>
                          <a:pt x="5531" y="133"/>
                        </a:lnTo>
                        <a:lnTo>
                          <a:pt x="1" y="1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37" name="Google Shape;937;p6"/>
                  <p:cNvSpPr/>
                  <p:nvPr/>
                </p:nvSpPr>
                <p:spPr>
                  <a:xfrm>
                    <a:off x="233906" y="4483440"/>
                    <a:ext cx="846556" cy="353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346" h="265" extrusionOk="0">
                        <a:moveTo>
                          <a:pt x="1" y="0"/>
                        </a:moveTo>
                        <a:lnTo>
                          <a:pt x="1" y="111"/>
                        </a:lnTo>
                        <a:lnTo>
                          <a:pt x="6345" y="264"/>
                        </a:lnTo>
                        <a:lnTo>
                          <a:pt x="6345" y="159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38" name="Google Shape;938;p6"/>
                  <p:cNvSpPr/>
                  <p:nvPr/>
                </p:nvSpPr>
                <p:spPr>
                  <a:xfrm>
                    <a:off x="-1555436" y="3240638"/>
                    <a:ext cx="1919226" cy="13873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387" h="10400" extrusionOk="0">
                        <a:moveTo>
                          <a:pt x="3987" y="0"/>
                        </a:moveTo>
                        <a:lnTo>
                          <a:pt x="3987" y="3611"/>
                        </a:lnTo>
                        <a:cubicBezTo>
                          <a:pt x="3569" y="3173"/>
                          <a:pt x="2972" y="2887"/>
                          <a:pt x="2311" y="2887"/>
                        </a:cubicBezTo>
                        <a:cubicBezTo>
                          <a:pt x="1037" y="2887"/>
                          <a:pt x="1" y="3923"/>
                          <a:pt x="1" y="5198"/>
                        </a:cubicBezTo>
                        <a:cubicBezTo>
                          <a:pt x="1" y="6477"/>
                          <a:pt x="1037" y="7513"/>
                          <a:pt x="2311" y="7513"/>
                        </a:cubicBezTo>
                        <a:cubicBezTo>
                          <a:pt x="2972" y="7513"/>
                          <a:pt x="3569" y="7228"/>
                          <a:pt x="3987" y="6784"/>
                        </a:cubicBezTo>
                        <a:lnTo>
                          <a:pt x="3987" y="10400"/>
                        </a:lnTo>
                        <a:lnTo>
                          <a:pt x="7381" y="10400"/>
                        </a:lnTo>
                        <a:cubicBezTo>
                          <a:pt x="7048" y="10003"/>
                          <a:pt x="6874" y="9496"/>
                          <a:pt x="6874" y="8946"/>
                        </a:cubicBezTo>
                        <a:cubicBezTo>
                          <a:pt x="6874" y="7667"/>
                          <a:pt x="7910" y="6630"/>
                          <a:pt x="9184" y="6630"/>
                        </a:cubicBezTo>
                        <a:cubicBezTo>
                          <a:pt x="10464" y="6630"/>
                          <a:pt x="11479" y="7667"/>
                          <a:pt x="11479" y="8946"/>
                        </a:cubicBezTo>
                        <a:cubicBezTo>
                          <a:pt x="11479" y="9496"/>
                          <a:pt x="11299" y="10003"/>
                          <a:pt x="10971" y="10400"/>
                        </a:cubicBezTo>
                        <a:lnTo>
                          <a:pt x="14387" y="10400"/>
                        </a:lnTo>
                        <a:lnTo>
                          <a:pt x="14387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939" name="Google Shape;939;p6"/>
                <p:cNvSpPr/>
                <p:nvPr/>
              </p:nvSpPr>
              <p:spPr>
                <a:xfrm>
                  <a:off x="822216" y="3819851"/>
                  <a:ext cx="61497" cy="797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1" h="598" extrusionOk="0">
                      <a:moveTo>
                        <a:pt x="460" y="0"/>
                      </a:moveTo>
                      <a:lnTo>
                        <a:pt x="0" y="307"/>
                      </a:lnTo>
                      <a:lnTo>
                        <a:pt x="196" y="598"/>
                      </a:lnTo>
                      <a:cubicBezTo>
                        <a:pt x="286" y="397"/>
                        <a:pt x="376" y="201"/>
                        <a:pt x="460" y="0"/>
                      </a:cubicBezTo>
                      <a:close/>
                    </a:path>
                  </a:pathLst>
                </a:custGeom>
                <a:solidFill>
                  <a:srgbClr val="39194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40" name="Google Shape;940;p6"/>
                <p:cNvSpPr/>
                <p:nvPr/>
              </p:nvSpPr>
              <p:spPr>
                <a:xfrm>
                  <a:off x="960422" y="3834557"/>
                  <a:ext cx="58696" cy="1291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968" extrusionOk="0">
                      <a:moveTo>
                        <a:pt x="397" y="0"/>
                      </a:moveTo>
                      <a:cubicBezTo>
                        <a:pt x="265" y="286"/>
                        <a:pt x="133" y="592"/>
                        <a:pt x="0" y="899"/>
                      </a:cubicBezTo>
                      <a:lnTo>
                        <a:pt x="175" y="968"/>
                      </a:lnTo>
                      <a:lnTo>
                        <a:pt x="439" y="42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solidFill>
                  <a:srgbClr val="39194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41" name="Google Shape;941;p6"/>
                <p:cNvSpPr/>
                <p:nvPr/>
              </p:nvSpPr>
              <p:spPr>
                <a:xfrm>
                  <a:off x="863037" y="3834659"/>
                  <a:ext cx="417675" cy="2239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1" h="1679" extrusionOk="0">
                      <a:moveTo>
                        <a:pt x="1212" y="0"/>
                      </a:moveTo>
                      <a:lnTo>
                        <a:pt x="863" y="947"/>
                      </a:lnTo>
                      <a:lnTo>
                        <a:pt x="1" y="661"/>
                      </a:lnTo>
                      <a:lnTo>
                        <a:pt x="1" y="661"/>
                      </a:lnTo>
                      <a:cubicBezTo>
                        <a:pt x="1" y="661"/>
                        <a:pt x="375" y="1679"/>
                        <a:pt x="498" y="1679"/>
                      </a:cubicBezTo>
                      <a:cubicBezTo>
                        <a:pt x="502" y="1679"/>
                        <a:pt x="505" y="1678"/>
                        <a:pt x="508" y="1676"/>
                      </a:cubicBezTo>
                      <a:lnTo>
                        <a:pt x="3131" y="307"/>
                      </a:lnTo>
                      <a:cubicBezTo>
                        <a:pt x="3131" y="307"/>
                        <a:pt x="2859" y="62"/>
                        <a:pt x="2462" y="62"/>
                      </a:cubicBezTo>
                      <a:cubicBezTo>
                        <a:pt x="2367" y="62"/>
                        <a:pt x="2265" y="76"/>
                        <a:pt x="2158" y="111"/>
                      </a:cubicBezTo>
                      <a:cubicBezTo>
                        <a:pt x="1937" y="187"/>
                        <a:pt x="1766" y="215"/>
                        <a:pt x="1635" y="215"/>
                      </a:cubicBezTo>
                      <a:cubicBezTo>
                        <a:pt x="1272" y="215"/>
                        <a:pt x="1212" y="0"/>
                        <a:pt x="121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42" name="Google Shape;942;p6"/>
                <p:cNvSpPr/>
                <p:nvPr/>
              </p:nvSpPr>
              <p:spPr>
                <a:xfrm>
                  <a:off x="114110" y="2940978"/>
                  <a:ext cx="860563" cy="9233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51" h="6922" extrusionOk="0">
                      <a:moveTo>
                        <a:pt x="3326" y="1"/>
                      </a:moveTo>
                      <a:cubicBezTo>
                        <a:pt x="1824" y="1"/>
                        <a:pt x="878" y="529"/>
                        <a:pt x="0" y="640"/>
                      </a:cubicBezTo>
                      <a:lnTo>
                        <a:pt x="502" y="2248"/>
                      </a:lnTo>
                      <a:lnTo>
                        <a:pt x="2485" y="2644"/>
                      </a:lnTo>
                      <a:cubicBezTo>
                        <a:pt x="2485" y="2644"/>
                        <a:pt x="2486" y="2644"/>
                        <a:pt x="2486" y="2644"/>
                      </a:cubicBezTo>
                      <a:cubicBezTo>
                        <a:pt x="2630" y="2644"/>
                        <a:pt x="5218" y="6921"/>
                        <a:pt x="5218" y="6921"/>
                      </a:cubicBezTo>
                      <a:cubicBezTo>
                        <a:pt x="5218" y="6921"/>
                        <a:pt x="6450" y="6149"/>
                        <a:pt x="6450" y="6128"/>
                      </a:cubicBezTo>
                      <a:cubicBezTo>
                        <a:pt x="6450" y="6128"/>
                        <a:pt x="5504" y="2401"/>
                        <a:pt x="4251" y="445"/>
                      </a:cubicBezTo>
                      <a:cubicBezTo>
                        <a:pt x="4029" y="90"/>
                        <a:pt x="3521" y="1"/>
                        <a:pt x="3326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43" name="Google Shape;943;p6"/>
                <p:cNvSpPr/>
                <p:nvPr/>
              </p:nvSpPr>
              <p:spPr>
                <a:xfrm>
                  <a:off x="202156" y="3114538"/>
                  <a:ext cx="719560" cy="6820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4" h="5113" extrusionOk="0">
                      <a:moveTo>
                        <a:pt x="1561" y="0"/>
                      </a:moveTo>
                      <a:cubicBezTo>
                        <a:pt x="1164" y="0"/>
                        <a:pt x="662" y="42"/>
                        <a:pt x="1" y="132"/>
                      </a:cubicBezTo>
                      <a:lnTo>
                        <a:pt x="1" y="154"/>
                      </a:lnTo>
                      <a:cubicBezTo>
                        <a:pt x="662" y="69"/>
                        <a:pt x="1164" y="42"/>
                        <a:pt x="1561" y="42"/>
                      </a:cubicBezTo>
                      <a:cubicBezTo>
                        <a:pt x="2221" y="42"/>
                        <a:pt x="2576" y="154"/>
                        <a:pt x="2798" y="307"/>
                      </a:cubicBezTo>
                      <a:cubicBezTo>
                        <a:pt x="3014" y="487"/>
                        <a:pt x="3083" y="703"/>
                        <a:pt x="3194" y="947"/>
                      </a:cubicBezTo>
                      <a:lnTo>
                        <a:pt x="5372" y="5113"/>
                      </a:lnTo>
                      <a:lnTo>
                        <a:pt x="5394" y="5092"/>
                      </a:lnTo>
                      <a:lnTo>
                        <a:pt x="3215" y="925"/>
                      </a:lnTo>
                      <a:cubicBezTo>
                        <a:pt x="3104" y="703"/>
                        <a:pt x="3041" y="465"/>
                        <a:pt x="2819" y="286"/>
                      </a:cubicBezTo>
                      <a:cubicBezTo>
                        <a:pt x="2597" y="111"/>
                        <a:pt x="2221" y="0"/>
                        <a:pt x="1561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44" name="Google Shape;944;p6"/>
                <p:cNvSpPr/>
                <p:nvPr/>
              </p:nvSpPr>
              <p:spPr>
                <a:xfrm>
                  <a:off x="375047" y="3817049"/>
                  <a:ext cx="167951" cy="19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9" h="1476" extrusionOk="0">
                      <a:moveTo>
                        <a:pt x="1216" y="0"/>
                      </a:moveTo>
                      <a:lnTo>
                        <a:pt x="48" y="111"/>
                      </a:lnTo>
                      <a:lnTo>
                        <a:pt x="0" y="793"/>
                      </a:lnTo>
                      <a:lnTo>
                        <a:pt x="598" y="1475"/>
                      </a:lnTo>
                      <a:lnTo>
                        <a:pt x="1259" y="772"/>
                      </a:lnTo>
                      <a:lnTo>
                        <a:pt x="1216" y="0"/>
                      </a:lnTo>
                      <a:close/>
                    </a:path>
                  </a:pathLst>
                </a:custGeom>
                <a:solidFill>
                  <a:srgbClr val="FFAA0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45" name="Google Shape;945;p6"/>
                <p:cNvSpPr/>
                <p:nvPr/>
              </p:nvSpPr>
              <p:spPr>
                <a:xfrm>
                  <a:off x="822216" y="3776094"/>
                  <a:ext cx="196898" cy="199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76" h="1497" extrusionOk="0">
                      <a:moveTo>
                        <a:pt x="968" y="0"/>
                      </a:moveTo>
                      <a:lnTo>
                        <a:pt x="0" y="635"/>
                      </a:lnTo>
                      <a:lnTo>
                        <a:pt x="397" y="1190"/>
                      </a:lnTo>
                      <a:lnTo>
                        <a:pt x="1211" y="1497"/>
                      </a:lnTo>
                      <a:lnTo>
                        <a:pt x="1475" y="571"/>
                      </a:lnTo>
                      <a:lnTo>
                        <a:pt x="968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46" name="Google Shape;946;p6"/>
                <p:cNvSpPr/>
                <p:nvPr/>
              </p:nvSpPr>
              <p:spPr>
                <a:xfrm>
                  <a:off x="375047" y="3817049"/>
                  <a:ext cx="167951" cy="19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9" h="1476" extrusionOk="0">
                      <a:moveTo>
                        <a:pt x="1216" y="0"/>
                      </a:moveTo>
                      <a:lnTo>
                        <a:pt x="48" y="111"/>
                      </a:lnTo>
                      <a:lnTo>
                        <a:pt x="0" y="793"/>
                      </a:lnTo>
                      <a:lnTo>
                        <a:pt x="598" y="1475"/>
                      </a:lnTo>
                      <a:lnTo>
                        <a:pt x="1259" y="772"/>
                      </a:lnTo>
                      <a:lnTo>
                        <a:pt x="12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47" name="Google Shape;947;p6"/>
                <p:cNvSpPr/>
                <p:nvPr/>
              </p:nvSpPr>
              <p:spPr>
                <a:xfrm>
                  <a:off x="351701" y="3908032"/>
                  <a:ext cx="411406" cy="155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84" h="1169" extrusionOk="0">
                      <a:moveTo>
                        <a:pt x="154" y="0"/>
                      </a:moveTo>
                      <a:cubicBezTo>
                        <a:pt x="154" y="0"/>
                        <a:pt x="1" y="1147"/>
                        <a:pt x="133" y="1147"/>
                      </a:cubicBezTo>
                      <a:lnTo>
                        <a:pt x="3083" y="1168"/>
                      </a:lnTo>
                      <a:cubicBezTo>
                        <a:pt x="3083" y="1168"/>
                        <a:pt x="2887" y="640"/>
                        <a:pt x="2316" y="550"/>
                      </a:cubicBezTo>
                      <a:cubicBezTo>
                        <a:pt x="1455" y="397"/>
                        <a:pt x="1523" y="0"/>
                        <a:pt x="1523" y="0"/>
                      </a:cubicBezTo>
                      <a:lnTo>
                        <a:pt x="1523" y="0"/>
                      </a:lnTo>
                      <a:lnTo>
                        <a:pt x="773" y="661"/>
                      </a:lnTo>
                      <a:lnTo>
                        <a:pt x="154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48" name="Google Shape;948;p6"/>
                <p:cNvSpPr/>
                <p:nvPr/>
              </p:nvSpPr>
              <p:spPr>
                <a:xfrm>
                  <a:off x="-265423" y="2961389"/>
                  <a:ext cx="919793" cy="9113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95" h="6832" extrusionOk="0">
                      <a:moveTo>
                        <a:pt x="5594" y="1"/>
                      </a:moveTo>
                      <a:lnTo>
                        <a:pt x="1" y="181"/>
                      </a:lnTo>
                      <a:cubicBezTo>
                        <a:pt x="1" y="1349"/>
                        <a:pt x="926" y="2295"/>
                        <a:pt x="2094" y="2295"/>
                      </a:cubicBezTo>
                      <a:lnTo>
                        <a:pt x="4362" y="2295"/>
                      </a:lnTo>
                      <a:cubicBezTo>
                        <a:pt x="4495" y="2295"/>
                        <a:pt x="4584" y="2406"/>
                        <a:pt x="4537" y="2539"/>
                      </a:cubicBezTo>
                      <a:lnTo>
                        <a:pt x="4738" y="6742"/>
                      </a:lnTo>
                      <a:cubicBezTo>
                        <a:pt x="4717" y="6789"/>
                        <a:pt x="4738" y="6811"/>
                        <a:pt x="4780" y="6811"/>
                      </a:cubicBezTo>
                      <a:lnTo>
                        <a:pt x="5552" y="6811"/>
                      </a:lnTo>
                      <a:cubicBezTo>
                        <a:pt x="5573" y="6811"/>
                        <a:pt x="6038" y="6832"/>
                        <a:pt x="6038" y="6832"/>
                      </a:cubicBezTo>
                      <a:lnTo>
                        <a:pt x="6652" y="1434"/>
                      </a:lnTo>
                      <a:cubicBezTo>
                        <a:pt x="6895" y="905"/>
                        <a:pt x="6171" y="1"/>
                        <a:pt x="5594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49" name="Google Shape;949;p6"/>
                <p:cNvSpPr/>
                <p:nvPr/>
              </p:nvSpPr>
              <p:spPr>
                <a:xfrm>
                  <a:off x="-94667" y="2993940"/>
                  <a:ext cx="593230" cy="8704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7" h="6525" extrusionOk="0">
                      <a:moveTo>
                        <a:pt x="21" y="0"/>
                      </a:moveTo>
                      <a:cubicBezTo>
                        <a:pt x="21" y="0"/>
                        <a:pt x="0" y="90"/>
                        <a:pt x="0" y="201"/>
                      </a:cubicBezTo>
                      <a:cubicBezTo>
                        <a:pt x="21" y="376"/>
                        <a:pt x="42" y="640"/>
                        <a:pt x="175" y="862"/>
                      </a:cubicBezTo>
                      <a:cubicBezTo>
                        <a:pt x="307" y="1079"/>
                        <a:pt x="550" y="1237"/>
                        <a:pt x="968" y="1237"/>
                      </a:cubicBezTo>
                      <a:lnTo>
                        <a:pt x="1872" y="1237"/>
                      </a:lnTo>
                      <a:cubicBezTo>
                        <a:pt x="2422" y="1237"/>
                        <a:pt x="3040" y="1237"/>
                        <a:pt x="3569" y="1258"/>
                      </a:cubicBezTo>
                      <a:cubicBezTo>
                        <a:pt x="4050" y="1258"/>
                        <a:pt x="4425" y="1655"/>
                        <a:pt x="4425" y="2115"/>
                      </a:cubicBezTo>
                      <a:cubicBezTo>
                        <a:pt x="4425" y="2205"/>
                        <a:pt x="4404" y="2295"/>
                        <a:pt x="4383" y="2358"/>
                      </a:cubicBezTo>
                      <a:lnTo>
                        <a:pt x="4097" y="6524"/>
                      </a:lnTo>
                      <a:lnTo>
                        <a:pt x="4119" y="6524"/>
                      </a:lnTo>
                      <a:lnTo>
                        <a:pt x="4404" y="2379"/>
                      </a:lnTo>
                      <a:cubicBezTo>
                        <a:pt x="4425" y="2295"/>
                        <a:pt x="4446" y="2205"/>
                        <a:pt x="4446" y="2115"/>
                      </a:cubicBezTo>
                      <a:cubicBezTo>
                        <a:pt x="4446" y="1655"/>
                        <a:pt x="4076" y="1237"/>
                        <a:pt x="3569" y="1237"/>
                      </a:cubicBezTo>
                      <a:cubicBezTo>
                        <a:pt x="3040" y="1211"/>
                        <a:pt x="2422" y="1211"/>
                        <a:pt x="1872" y="1211"/>
                      </a:cubicBezTo>
                      <a:lnTo>
                        <a:pt x="968" y="1211"/>
                      </a:lnTo>
                      <a:cubicBezTo>
                        <a:pt x="550" y="1211"/>
                        <a:pt x="328" y="1058"/>
                        <a:pt x="196" y="841"/>
                      </a:cubicBezTo>
                      <a:cubicBezTo>
                        <a:pt x="64" y="640"/>
                        <a:pt x="42" y="376"/>
                        <a:pt x="42" y="201"/>
                      </a:cubicBezTo>
                      <a:lnTo>
                        <a:pt x="42" y="48"/>
                      </a:lnTo>
                      <a:lnTo>
                        <a:pt x="42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50" name="Google Shape;950;p6"/>
                <p:cNvSpPr/>
                <p:nvPr/>
              </p:nvSpPr>
              <p:spPr>
                <a:xfrm>
                  <a:off x="569016" y="2095056"/>
                  <a:ext cx="296948" cy="452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26" h="3392" extrusionOk="0">
                      <a:moveTo>
                        <a:pt x="1942" y="1"/>
                      </a:moveTo>
                      <a:cubicBezTo>
                        <a:pt x="1779" y="1"/>
                        <a:pt x="793" y="1652"/>
                        <a:pt x="793" y="1652"/>
                      </a:cubicBezTo>
                      <a:lnTo>
                        <a:pt x="0" y="2445"/>
                      </a:lnTo>
                      <a:lnTo>
                        <a:pt x="952" y="3391"/>
                      </a:lnTo>
                      <a:lnTo>
                        <a:pt x="1613" y="2244"/>
                      </a:lnTo>
                      <a:lnTo>
                        <a:pt x="2226" y="1277"/>
                      </a:lnTo>
                      <a:lnTo>
                        <a:pt x="1745" y="769"/>
                      </a:lnTo>
                      <a:cubicBezTo>
                        <a:pt x="1745" y="769"/>
                        <a:pt x="1983" y="129"/>
                        <a:pt x="1962" y="18"/>
                      </a:cubicBezTo>
                      <a:cubicBezTo>
                        <a:pt x="1958" y="6"/>
                        <a:pt x="1951" y="1"/>
                        <a:pt x="1942" y="1"/>
                      </a:cubicBezTo>
                      <a:close/>
                    </a:path>
                  </a:pathLst>
                </a:custGeom>
                <a:solidFill>
                  <a:srgbClr val="A3484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51" name="Google Shape;951;p6"/>
                <p:cNvSpPr/>
                <p:nvPr/>
              </p:nvSpPr>
              <p:spPr>
                <a:xfrm>
                  <a:off x="713492" y="2220190"/>
                  <a:ext cx="73503" cy="480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1" h="360" extrusionOk="0">
                      <a:moveTo>
                        <a:pt x="176" y="0"/>
                      </a:moveTo>
                      <a:cubicBezTo>
                        <a:pt x="148" y="0"/>
                        <a:pt x="137" y="36"/>
                        <a:pt x="154" y="53"/>
                      </a:cubicBezTo>
                      <a:cubicBezTo>
                        <a:pt x="218" y="74"/>
                        <a:pt x="265" y="96"/>
                        <a:pt x="308" y="117"/>
                      </a:cubicBezTo>
                      <a:cubicBezTo>
                        <a:pt x="350" y="138"/>
                        <a:pt x="371" y="138"/>
                        <a:pt x="397" y="164"/>
                      </a:cubicBezTo>
                      <a:cubicBezTo>
                        <a:pt x="419" y="164"/>
                        <a:pt x="419" y="164"/>
                        <a:pt x="440" y="185"/>
                      </a:cubicBezTo>
                      <a:cubicBezTo>
                        <a:pt x="482" y="185"/>
                        <a:pt x="482" y="228"/>
                        <a:pt x="419" y="270"/>
                      </a:cubicBezTo>
                      <a:cubicBezTo>
                        <a:pt x="308" y="318"/>
                        <a:pt x="154" y="318"/>
                        <a:pt x="43" y="318"/>
                      </a:cubicBezTo>
                      <a:cubicBezTo>
                        <a:pt x="1" y="318"/>
                        <a:pt x="1" y="360"/>
                        <a:pt x="43" y="360"/>
                      </a:cubicBezTo>
                      <a:lnTo>
                        <a:pt x="350" y="360"/>
                      </a:lnTo>
                      <a:cubicBezTo>
                        <a:pt x="397" y="339"/>
                        <a:pt x="503" y="339"/>
                        <a:pt x="530" y="270"/>
                      </a:cubicBezTo>
                      <a:cubicBezTo>
                        <a:pt x="551" y="207"/>
                        <a:pt x="530" y="185"/>
                        <a:pt x="482" y="138"/>
                      </a:cubicBezTo>
                      <a:cubicBezTo>
                        <a:pt x="397" y="74"/>
                        <a:pt x="286" y="53"/>
                        <a:pt x="197" y="6"/>
                      </a:cubicBezTo>
                      <a:cubicBezTo>
                        <a:pt x="189" y="2"/>
                        <a:pt x="182" y="0"/>
                        <a:pt x="176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52" name="Google Shape;952;p6"/>
                <p:cNvSpPr/>
                <p:nvPr/>
              </p:nvSpPr>
              <p:spPr>
                <a:xfrm>
                  <a:off x="772990" y="2196444"/>
                  <a:ext cx="33750" cy="436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3" h="327" extrusionOk="0">
                      <a:moveTo>
                        <a:pt x="213" y="1"/>
                      </a:moveTo>
                      <a:cubicBezTo>
                        <a:pt x="205" y="1"/>
                        <a:pt x="196" y="3"/>
                        <a:pt x="189" y="9"/>
                      </a:cubicBezTo>
                      <a:cubicBezTo>
                        <a:pt x="126" y="99"/>
                        <a:pt x="57" y="184"/>
                        <a:pt x="15" y="295"/>
                      </a:cubicBezTo>
                      <a:cubicBezTo>
                        <a:pt x="0" y="309"/>
                        <a:pt x="16" y="327"/>
                        <a:pt x="35" y="327"/>
                      </a:cubicBezTo>
                      <a:cubicBezTo>
                        <a:pt x="43" y="327"/>
                        <a:pt x="51" y="324"/>
                        <a:pt x="57" y="316"/>
                      </a:cubicBezTo>
                      <a:cubicBezTo>
                        <a:pt x="105" y="231"/>
                        <a:pt x="168" y="120"/>
                        <a:pt x="237" y="51"/>
                      </a:cubicBezTo>
                      <a:cubicBezTo>
                        <a:pt x="252" y="20"/>
                        <a:pt x="234" y="1"/>
                        <a:pt x="21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53" name="Google Shape;953;p6"/>
                <p:cNvSpPr/>
                <p:nvPr/>
              </p:nvSpPr>
              <p:spPr>
                <a:xfrm>
                  <a:off x="766453" y="2222991"/>
                  <a:ext cx="60697" cy="521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5" h="391" extrusionOk="0">
                      <a:moveTo>
                        <a:pt x="418" y="0"/>
                      </a:moveTo>
                      <a:cubicBezTo>
                        <a:pt x="410" y="0"/>
                        <a:pt x="403" y="4"/>
                        <a:pt x="397" y="11"/>
                      </a:cubicBezTo>
                      <a:cubicBezTo>
                        <a:pt x="371" y="75"/>
                        <a:pt x="328" y="143"/>
                        <a:pt x="286" y="207"/>
                      </a:cubicBezTo>
                      <a:cubicBezTo>
                        <a:pt x="265" y="228"/>
                        <a:pt x="238" y="249"/>
                        <a:pt x="217" y="275"/>
                      </a:cubicBezTo>
                      <a:cubicBezTo>
                        <a:pt x="203" y="290"/>
                        <a:pt x="128" y="345"/>
                        <a:pt x="88" y="345"/>
                      </a:cubicBezTo>
                      <a:cubicBezTo>
                        <a:pt x="69" y="345"/>
                        <a:pt x="57" y="332"/>
                        <a:pt x="64" y="297"/>
                      </a:cubicBezTo>
                      <a:cubicBezTo>
                        <a:pt x="64" y="273"/>
                        <a:pt x="48" y="261"/>
                        <a:pt x="32" y="261"/>
                      </a:cubicBezTo>
                      <a:cubicBezTo>
                        <a:pt x="16" y="261"/>
                        <a:pt x="0" y="273"/>
                        <a:pt x="0" y="297"/>
                      </a:cubicBezTo>
                      <a:cubicBezTo>
                        <a:pt x="0" y="364"/>
                        <a:pt x="39" y="390"/>
                        <a:pt x="90" y="390"/>
                      </a:cubicBezTo>
                      <a:cubicBezTo>
                        <a:pt x="122" y="390"/>
                        <a:pt x="161" y="379"/>
                        <a:pt x="196" y="360"/>
                      </a:cubicBezTo>
                      <a:cubicBezTo>
                        <a:pt x="307" y="297"/>
                        <a:pt x="397" y="164"/>
                        <a:pt x="439" y="53"/>
                      </a:cubicBezTo>
                      <a:cubicBezTo>
                        <a:pt x="455" y="23"/>
                        <a:pt x="437" y="0"/>
                        <a:pt x="418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54" name="Google Shape;954;p6"/>
                <p:cNvSpPr/>
                <p:nvPr/>
              </p:nvSpPr>
              <p:spPr>
                <a:xfrm>
                  <a:off x="780594" y="2245270"/>
                  <a:ext cx="69768" cy="573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3" h="430" extrusionOk="0">
                      <a:moveTo>
                        <a:pt x="489" y="0"/>
                      </a:moveTo>
                      <a:cubicBezTo>
                        <a:pt x="481" y="0"/>
                        <a:pt x="472" y="5"/>
                        <a:pt x="465" y="19"/>
                      </a:cubicBezTo>
                      <a:cubicBezTo>
                        <a:pt x="397" y="108"/>
                        <a:pt x="333" y="193"/>
                        <a:pt x="265" y="283"/>
                      </a:cubicBezTo>
                      <a:cubicBezTo>
                        <a:pt x="248" y="299"/>
                        <a:pt x="195" y="368"/>
                        <a:pt x="149" y="368"/>
                      </a:cubicBezTo>
                      <a:cubicBezTo>
                        <a:pt x="135" y="368"/>
                        <a:pt x="122" y="362"/>
                        <a:pt x="111" y="346"/>
                      </a:cubicBezTo>
                      <a:cubicBezTo>
                        <a:pt x="90" y="304"/>
                        <a:pt x="69" y="262"/>
                        <a:pt x="69" y="193"/>
                      </a:cubicBezTo>
                      <a:cubicBezTo>
                        <a:pt x="69" y="184"/>
                        <a:pt x="57" y="179"/>
                        <a:pt x="43" y="179"/>
                      </a:cubicBezTo>
                      <a:cubicBezTo>
                        <a:pt x="24" y="179"/>
                        <a:pt x="0" y="189"/>
                        <a:pt x="0" y="214"/>
                      </a:cubicBezTo>
                      <a:cubicBezTo>
                        <a:pt x="22" y="307"/>
                        <a:pt x="71" y="430"/>
                        <a:pt x="163" y="430"/>
                      </a:cubicBezTo>
                      <a:cubicBezTo>
                        <a:pt x="181" y="430"/>
                        <a:pt x="201" y="425"/>
                        <a:pt x="222" y="415"/>
                      </a:cubicBezTo>
                      <a:cubicBezTo>
                        <a:pt x="265" y="373"/>
                        <a:pt x="312" y="325"/>
                        <a:pt x="354" y="262"/>
                      </a:cubicBezTo>
                      <a:cubicBezTo>
                        <a:pt x="397" y="193"/>
                        <a:pt x="465" y="108"/>
                        <a:pt x="508" y="40"/>
                      </a:cubicBezTo>
                      <a:cubicBezTo>
                        <a:pt x="522" y="25"/>
                        <a:pt x="507" y="0"/>
                        <a:pt x="48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55" name="Google Shape;955;p6"/>
                <p:cNvSpPr/>
                <p:nvPr/>
              </p:nvSpPr>
              <p:spPr>
                <a:xfrm>
                  <a:off x="807408" y="2261679"/>
                  <a:ext cx="60964" cy="50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7" h="382" extrusionOk="0">
                      <a:moveTo>
                        <a:pt x="410" y="1"/>
                      </a:moveTo>
                      <a:cubicBezTo>
                        <a:pt x="405" y="1"/>
                        <a:pt x="401" y="3"/>
                        <a:pt x="397" y="7"/>
                      </a:cubicBezTo>
                      <a:cubicBezTo>
                        <a:pt x="354" y="70"/>
                        <a:pt x="307" y="139"/>
                        <a:pt x="264" y="181"/>
                      </a:cubicBezTo>
                      <a:cubicBezTo>
                        <a:pt x="243" y="223"/>
                        <a:pt x="222" y="271"/>
                        <a:pt x="175" y="292"/>
                      </a:cubicBezTo>
                      <a:cubicBezTo>
                        <a:pt x="175" y="313"/>
                        <a:pt x="153" y="313"/>
                        <a:pt x="153" y="313"/>
                      </a:cubicBezTo>
                      <a:cubicBezTo>
                        <a:pt x="149" y="316"/>
                        <a:pt x="144" y="317"/>
                        <a:pt x="139" y="317"/>
                      </a:cubicBezTo>
                      <a:cubicBezTo>
                        <a:pt x="101" y="317"/>
                        <a:pt x="64" y="247"/>
                        <a:pt x="64" y="223"/>
                      </a:cubicBezTo>
                      <a:cubicBezTo>
                        <a:pt x="55" y="215"/>
                        <a:pt x="43" y="210"/>
                        <a:pt x="32" y="210"/>
                      </a:cubicBezTo>
                      <a:cubicBezTo>
                        <a:pt x="15" y="210"/>
                        <a:pt x="0" y="221"/>
                        <a:pt x="0" y="250"/>
                      </a:cubicBezTo>
                      <a:cubicBezTo>
                        <a:pt x="21" y="313"/>
                        <a:pt x="64" y="355"/>
                        <a:pt x="132" y="382"/>
                      </a:cubicBezTo>
                      <a:cubicBezTo>
                        <a:pt x="153" y="382"/>
                        <a:pt x="196" y="355"/>
                        <a:pt x="222" y="334"/>
                      </a:cubicBezTo>
                      <a:cubicBezTo>
                        <a:pt x="307" y="250"/>
                        <a:pt x="376" y="139"/>
                        <a:pt x="439" y="49"/>
                      </a:cubicBezTo>
                      <a:cubicBezTo>
                        <a:pt x="456" y="32"/>
                        <a:pt x="432" y="1"/>
                        <a:pt x="41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56" name="Google Shape;956;p6"/>
                <p:cNvSpPr/>
                <p:nvPr/>
              </p:nvSpPr>
              <p:spPr>
                <a:xfrm>
                  <a:off x="154931" y="2215654"/>
                  <a:ext cx="558679" cy="7578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8" h="5681" extrusionOk="0">
                      <a:moveTo>
                        <a:pt x="99" y="0"/>
                      </a:moveTo>
                      <a:cubicBezTo>
                        <a:pt x="36" y="0"/>
                        <a:pt x="1" y="18"/>
                        <a:pt x="1" y="18"/>
                      </a:cubicBezTo>
                      <a:cubicBezTo>
                        <a:pt x="196" y="352"/>
                        <a:pt x="968" y="5681"/>
                        <a:pt x="968" y="5681"/>
                      </a:cubicBezTo>
                      <a:lnTo>
                        <a:pt x="1037" y="5459"/>
                      </a:lnTo>
                      <a:lnTo>
                        <a:pt x="1455" y="5395"/>
                      </a:lnTo>
                      <a:cubicBezTo>
                        <a:pt x="1608" y="5353"/>
                        <a:pt x="1740" y="5284"/>
                        <a:pt x="1830" y="5173"/>
                      </a:cubicBezTo>
                      <a:lnTo>
                        <a:pt x="4188" y="2487"/>
                      </a:lnTo>
                      <a:lnTo>
                        <a:pt x="3104" y="1340"/>
                      </a:lnTo>
                      <a:lnTo>
                        <a:pt x="1761" y="2710"/>
                      </a:lnTo>
                      <a:cubicBezTo>
                        <a:pt x="1761" y="2710"/>
                        <a:pt x="1677" y="2334"/>
                        <a:pt x="1058" y="1055"/>
                      </a:cubicBezTo>
                      <a:cubicBezTo>
                        <a:pt x="625" y="128"/>
                        <a:pt x="265" y="0"/>
                        <a:pt x="99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57" name="Google Shape;957;p6"/>
                <p:cNvSpPr/>
                <p:nvPr/>
              </p:nvSpPr>
              <p:spPr>
                <a:xfrm>
                  <a:off x="-356405" y="2139079"/>
                  <a:ext cx="660997" cy="9522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55" h="7138" extrusionOk="0">
                      <a:moveTo>
                        <a:pt x="2290" y="0"/>
                      </a:moveTo>
                      <a:lnTo>
                        <a:pt x="1782" y="265"/>
                      </a:lnTo>
                      <a:cubicBezTo>
                        <a:pt x="1782" y="265"/>
                        <a:pt x="355" y="704"/>
                        <a:pt x="175" y="2115"/>
                      </a:cubicBezTo>
                      <a:cubicBezTo>
                        <a:pt x="1" y="3521"/>
                        <a:pt x="815" y="7138"/>
                        <a:pt x="815" y="7138"/>
                      </a:cubicBezTo>
                      <a:cubicBezTo>
                        <a:pt x="815" y="7138"/>
                        <a:pt x="1698" y="6762"/>
                        <a:pt x="2047" y="6651"/>
                      </a:cubicBezTo>
                      <a:cubicBezTo>
                        <a:pt x="2575" y="6519"/>
                        <a:pt x="2998" y="6498"/>
                        <a:pt x="3368" y="6498"/>
                      </a:cubicBezTo>
                      <a:lnTo>
                        <a:pt x="4955" y="6191"/>
                      </a:lnTo>
                      <a:lnTo>
                        <a:pt x="4384" y="1697"/>
                      </a:lnTo>
                      <a:cubicBezTo>
                        <a:pt x="4294" y="1343"/>
                        <a:pt x="4251" y="836"/>
                        <a:pt x="3945" y="614"/>
                      </a:cubicBezTo>
                      <a:lnTo>
                        <a:pt x="3368" y="286"/>
                      </a:lnTo>
                      <a:lnTo>
                        <a:pt x="2290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58" name="Google Shape;958;p6"/>
                <p:cNvSpPr/>
                <p:nvPr/>
              </p:nvSpPr>
              <p:spPr>
                <a:xfrm>
                  <a:off x="355037" y="2345591"/>
                  <a:ext cx="300817" cy="3789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55" h="2841" extrusionOk="0">
                      <a:moveTo>
                        <a:pt x="2076" y="0"/>
                      </a:moveTo>
                      <a:cubicBezTo>
                        <a:pt x="2053" y="0"/>
                        <a:pt x="2027" y="6"/>
                        <a:pt x="2001" y="17"/>
                      </a:cubicBezTo>
                      <a:lnTo>
                        <a:pt x="790" y="520"/>
                      </a:lnTo>
                      <a:cubicBezTo>
                        <a:pt x="705" y="567"/>
                        <a:pt x="637" y="631"/>
                        <a:pt x="615" y="742"/>
                      </a:cubicBezTo>
                      <a:lnTo>
                        <a:pt x="18" y="2766"/>
                      </a:lnTo>
                      <a:cubicBezTo>
                        <a:pt x="1" y="2805"/>
                        <a:pt x="86" y="2841"/>
                        <a:pt x="144" y="2841"/>
                      </a:cubicBezTo>
                      <a:cubicBezTo>
                        <a:pt x="157" y="2841"/>
                        <a:pt x="168" y="2839"/>
                        <a:pt x="177" y="2835"/>
                      </a:cubicBezTo>
                      <a:lnTo>
                        <a:pt x="1451" y="2174"/>
                      </a:lnTo>
                      <a:cubicBezTo>
                        <a:pt x="1562" y="2132"/>
                        <a:pt x="1631" y="2042"/>
                        <a:pt x="1673" y="1931"/>
                      </a:cubicBezTo>
                      <a:lnTo>
                        <a:pt x="2202" y="255"/>
                      </a:lnTo>
                      <a:cubicBezTo>
                        <a:pt x="2254" y="128"/>
                        <a:pt x="2190" y="0"/>
                        <a:pt x="2076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59" name="Google Shape;959;p6"/>
                <p:cNvSpPr/>
                <p:nvPr/>
              </p:nvSpPr>
              <p:spPr>
                <a:xfrm>
                  <a:off x="372246" y="2352127"/>
                  <a:ext cx="284142" cy="3747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30" h="2809" extrusionOk="0">
                      <a:moveTo>
                        <a:pt x="2003" y="1"/>
                      </a:moveTo>
                      <a:cubicBezTo>
                        <a:pt x="1990" y="1"/>
                        <a:pt x="1976" y="4"/>
                        <a:pt x="1962" y="11"/>
                      </a:cubicBezTo>
                      <a:lnTo>
                        <a:pt x="772" y="518"/>
                      </a:lnTo>
                      <a:cubicBezTo>
                        <a:pt x="709" y="560"/>
                        <a:pt x="640" y="603"/>
                        <a:pt x="619" y="693"/>
                      </a:cubicBezTo>
                      <a:lnTo>
                        <a:pt x="0" y="2807"/>
                      </a:lnTo>
                      <a:cubicBezTo>
                        <a:pt x="0" y="2808"/>
                        <a:pt x="1" y="2808"/>
                        <a:pt x="1" y="2808"/>
                      </a:cubicBezTo>
                      <a:cubicBezTo>
                        <a:pt x="41" y="2808"/>
                        <a:pt x="981" y="2343"/>
                        <a:pt x="1369" y="2147"/>
                      </a:cubicBezTo>
                      <a:cubicBezTo>
                        <a:pt x="1475" y="2083"/>
                        <a:pt x="1502" y="2035"/>
                        <a:pt x="1544" y="1903"/>
                      </a:cubicBezTo>
                      <a:lnTo>
                        <a:pt x="2094" y="164"/>
                      </a:lnTo>
                      <a:cubicBezTo>
                        <a:pt x="2129" y="88"/>
                        <a:pt x="2075" y="1"/>
                        <a:pt x="2003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60" name="Google Shape;960;p6"/>
                <p:cNvSpPr/>
                <p:nvPr/>
              </p:nvSpPr>
              <p:spPr>
                <a:xfrm>
                  <a:off x="425073" y="2453649"/>
                  <a:ext cx="20544" cy="438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" h="329" extrusionOk="0">
                      <a:moveTo>
                        <a:pt x="112" y="0"/>
                      </a:moveTo>
                      <a:cubicBezTo>
                        <a:pt x="112" y="0"/>
                        <a:pt x="91" y="21"/>
                        <a:pt x="90" y="42"/>
                      </a:cubicBezTo>
                      <a:lnTo>
                        <a:pt x="90" y="42"/>
                      </a:lnTo>
                      <a:cubicBezTo>
                        <a:pt x="91" y="21"/>
                        <a:pt x="112" y="21"/>
                        <a:pt x="112" y="21"/>
                      </a:cubicBezTo>
                      <a:lnTo>
                        <a:pt x="133" y="21"/>
                      </a:lnTo>
                      <a:cubicBezTo>
                        <a:pt x="133" y="0"/>
                        <a:pt x="133" y="0"/>
                        <a:pt x="112" y="0"/>
                      </a:cubicBezTo>
                      <a:close/>
                      <a:moveTo>
                        <a:pt x="133" y="21"/>
                      </a:moveTo>
                      <a:lnTo>
                        <a:pt x="154" y="43"/>
                      </a:lnTo>
                      <a:lnTo>
                        <a:pt x="154" y="21"/>
                      </a:lnTo>
                      <a:close/>
                      <a:moveTo>
                        <a:pt x="154" y="43"/>
                      </a:moveTo>
                      <a:lnTo>
                        <a:pt x="154" y="43"/>
                      </a:lnTo>
                      <a:lnTo>
                        <a:pt x="154" y="43"/>
                      </a:lnTo>
                      <a:close/>
                      <a:moveTo>
                        <a:pt x="90" y="43"/>
                      </a:moveTo>
                      <a:lnTo>
                        <a:pt x="1" y="286"/>
                      </a:lnTo>
                      <a:lnTo>
                        <a:pt x="1" y="307"/>
                      </a:lnTo>
                      <a:cubicBezTo>
                        <a:pt x="1" y="307"/>
                        <a:pt x="1" y="328"/>
                        <a:pt x="22" y="328"/>
                      </a:cubicBezTo>
                      <a:lnTo>
                        <a:pt x="22" y="307"/>
                      </a:lnTo>
                      <a:lnTo>
                        <a:pt x="22" y="286"/>
                      </a:lnTo>
                      <a:lnTo>
                        <a:pt x="90" y="43"/>
                      </a:lnTo>
                      <a:close/>
                      <a:moveTo>
                        <a:pt x="154" y="43"/>
                      </a:moveTo>
                      <a:lnTo>
                        <a:pt x="69" y="307"/>
                      </a:lnTo>
                      <a:cubicBezTo>
                        <a:pt x="69" y="328"/>
                        <a:pt x="48" y="328"/>
                        <a:pt x="48" y="328"/>
                      </a:cubicBezTo>
                      <a:cubicBezTo>
                        <a:pt x="69" y="328"/>
                        <a:pt x="69" y="328"/>
                        <a:pt x="90" y="307"/>
                      </a:cubicBezTo>
                      <a:lnTo>
                        <a:pt x="154" y="64"/>
                      </a:lnTo>
                      <a:lnTo>
                        <a:pt x="154" y="43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61" name="Google Shape;961;p6"/>
                <p:cNvSpPr/>
                <p:nvPr/>
              </p:nvSpPr>
              <p:spPr>
                <a:xfrm>
                  <a:off x="410266" y="2503009"/>
                  <a:ext cx="21344" cy="445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0" h="334" extrusionOk="0">
                      <a:moveTo>
                        <a:pt x="112" y="0"/>
                      </a:moveTo>
                      <a:lnTo>
                        <a:pt x="90" y="27"/>
                      </a:lnTo>
                      <a:lnTo>
                        <a:pt x="133" y="27"/>
                      </a:lnTo>
                      <a:lnTo>
                        <a:pt x="159" y="48"/>
                      </a:lnTo>
                      <a:lnTo>
                        <a:pt x="159" y="27"/>
                      </a:lnTo>
                      <a:lnTo>
                        <a:pt x="133" y="0"/>
                      </a:lnTo>
                      <a:close/>
                      <a:moveTo>
                        <a:pt x="90" y="27"/>
                      </a:moveTo>
                      <a:lnTo>
                        <a:pt x="1" y="291"/>
                      </a:lnTo>
                      <a:cubicBezTo>
                        <a:pt x="1" y="312"/>
                        <a:pt x="27" y="312"/>
                        <a:pt x="27" y="333"/>
                      </a:cubicBezTo>
                      <a:lnTo>
                        <a:pt x="48" y="333"/>
                      </a:lnTo>
                      <a:lnTo>
                        <a:pt x="27" y="312"/>
                      </a:lnTo>
                      <a:lnTo>
                        <a:pt x="27" y="291"/>
                      </a:lnTo>
                      <a:lnTo>
                        <a:pt x="90" y="27"/>
                      </a:lnTo>
                      <a:close/>
                      <a:moveTo>
                        <a:pt x="159" y="48"/>
                      </a:moveTo>
                      <a:lnTo>
                        <a:pt x="69" y="312"/>
                      </a:lnTo>
                      <a:cubicBezTo>
                        <a:pt x="69" y="312"/>
                        <a:pt x="69" y="333"/>
                        <a:pt x="48" y="333"/>
                      </a:cubicBezTo>
                      <a:cubicBezTo>
                        <a:pt x="69" y="333"/>
                        <a:pt x="69" y="333"/>
                        <a:pt x="90" y="312"/>
                      </a:cubicBezTo>
                      <a:lnTo>
                        <a:pt x="159" y="48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62" name="Google Shape;962;p6"/>
                <p:cNvSpPr/>
                <p:nvPr/>
              </p:nvSpPr>
              <p:spPr>
                <a:xfrm>
                  <a:off x="96367" y="2491669"/>
                  <a:ext cx="487577" cy="4522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55" h="3390" extrusionOk="0">
                      <a:moveTo>
                        <a:pt x="3230" y="0"/>
                      </a:moveTo>
                      <a:cubicBezTo>
                        <a:pt x="3130" y="0"/>
                        <a:pt x="2795" y="421"/>
                        <a:pt x="2687" y="530"/>
                      </a:cubicBezTo>
                      <a:cubicBezTo>
                        <a:pt x="2588" y="605"/>
                        <a:pt x="2247" y="893"/>
                        <a:pt x="2187" y="893"/>
                      </a:cubicBezTo>
                      <a:cubicBezTo>
                        <a:pt x="2180" y="893"/>
                        <a:pt x="2177" y="888"/>
                        <a:pt x="2179" y="878"/>
                      </a:cubicBezTo>
                      <a:lnTo>
                        <a:pt x="2401" y="265"/>
                      </a:lnTo>
                      <a:lnTo>
                        <a:pt x="2401" y="265"/>
                      </a:lnTo>
                      <a:cubicBezTo>
                        <a:pt x="2401" y="265"/>
                        <a:pt x="1936" y="704"/>
                        <a:pt x="1872" y="947"/>
                      </a:cubicBezTo>
                      <a:cubicBezTo>
                        <a:pt x="1825" y="1079"/>
                        <a:pt x="1804" y="1233"/>
                        <a:pt x="1804" y="1233"/>
                      </a:cubicBezTo>
                      <a:lnTo>
                        <a:pt x="1" y="2576"/>
                      </a:lnTo>
                      <a:lnTo>
                        <a:pt x="1011" y="3390"/>
                      </a:lnTo>
                      <a:cubicBezTo>
                        <a:pt x="2221" y="2179"/>
                        <a:pt x="3147" y="1233"/>
                        <a:pt x="3279" y="1101"/>
                      </a:cubicBezTo>
                      <a:cubicBezTo>
                        <a:pt x="3369" y="1011"/>
                        <a:pt x="3591" y="773"/>
                        <a:pt x="3570" y="725"/>
                      </a:cubicBezTo>
                      <a:cubicBezTo>
                        <a:pt x="3566" y="718"/>
                        <a:pt x="3559" y="715"/>
                        <a:pt x="3551" y="715"/>
                      </a:cubicBezTo>
                      <a:cubicBezTo>
                        <a:pt x="3456" y="715"/>
                        <a:pt x="3100" y="1101"/>
                        <a:pt x="3084" y="1101"/>
                      </a:cubicBezTo>
                      <a:cubicBezTo>
                        <a:pt x="3083" y="1101"/>
                        <a:pt x="3083" y="1101"/>
                        <a:pt x="3083" y="1101"/>
                      </a:cubicBezTo>
                      <a:cubicBezTo>
                        <a:pt x="3104" y="1058"/>
                        <a:pt x="3654" y="551"/>
                        <a:pt x="3633" y="482"/>
                      </a:cubicBezTo>
                      <a:cubicBezTo>
                        <a:pt x="3629" y="469"/>
                        <a:pt x="3619" y="463"/>
                        <a:pt x="3604" y="463"/>
                      </a:cubicBezTo>
                      <a:cubicBezTo>
                        <a:pt x="3473" y="463"/>
                        <a:pt x="2970" y="947"/>
                        <a:pt x="2951" y="947"/>
                      </a:cubicBezTo>
                      <a:cubicBezTo>
                        <a:pt x="2937" y="959"/>
                        <a:pt x="2931" y="965"/>
                        <a:pt x="2931" y="965"/>
                      </a:cubicBezTo>
                      <a:cubicBezTo>
                        <a:pt x="2931" y="965"/>
                        <a:pt x="3567" y="410"/>
                        <a:pt x="3543" y="329"/>
                      </a:cubicBezTo>
                      <a:cubicBezTo>
                        <a:pt x="3543" y="318"/>
                        <a:pt x="3537" y="313"/>
                        <a:pt x="3526" y="313"/>
                      </a:cubicBezTo>
                      <a:cubicBezTo>
                        <a:pt x="3453" y="313"/>
                        <a:pt x="3170" y="530"/>
                        <a:pt x="3147" y="530"/>
                      </a:cubicBezTo>
                      <a:cubicBezTo>
                        <a:pt x="3147" y="530"/>
                        <a:pt x="2863" y="774"/>
                        <a:pt x="2822" y="774"/>
                      </a:cubicBezTo>
                      <a:cubicBezTo>
                        <a:pt x="2821" y="774"/>
                        <a:pt x="2820" y="774"/>
                        <a:pt x="2819" y="773"/>
                      </a:cubicBezTo>
                      <a:cubicBezTo>
                        <a:pt x="2798" y="746"/>
                        <a:pt x="3326" y="1"/>
                        <a:pt x="3236" y="1"/>
                      </a:cubicBezTo>
                      <a:cubicBezTo>
                        <a:pt x="3234" y="0"/>
                        <a:pt x="3232" y="0"/>
                        <a:pt x="3230" y="0"/>
                      </a:cubicBezTo>
                      <a:close/>
                    </a:path>
                  </a:pathLst>
                </a:custGeom>
                <a:solidFill>
                  <a:srgbClr val="A3484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63" name="Google Shape;963;p6"/>
                <p:cNvSpPr/>
                <p:nvPr/>
              </p:nvSpPr>
              <p:spPr>
                <a:xfrm>
                  <a:off x="-347867" y="2219923"/>
                  <a:ext cx="708888" cy="8186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14" h="6137" extrusionOk="0">
                      <a:moveTo>
                        <a:pt x="1233" y="1"/>
                      </a:moveTo>
                      <a:cubicBezTo>
                        <a:pt x="1114" y="1"/>
                        <a:pt x="983" y="41"/>
                        <a:pt x="841" y="140"/>
                      </a:cubicBezTo>
                      <a:cubicBezTo>
                        <a:pt x="0" y="695"/>
                        <a:pt x="27" y="2942"/>
                        <a:pt x="1787" y="5628"/>
                      </a:cubicBezTo>
                      <a:cubicBezTo>
                        <a:pt x="2011" y="5963"/>
                        <a:pt x="2376" y="6137"/>
                        <a:pt x="2811" y="6137"/>
                      </a:cubicBezTo>
                      <a:cubicBezTo>
                        <a:pt x="3144" y="6137"/>
                        <a:pt x="3519" y="6034"/>
                        <a:pt x="3902" y="5823"/>
                      </a:cubicBezTo>
                      <a:lnTo>
                        <a:pt x="5313" y="4835"/>
                      </a:lnTo>
                      <a:lnTo>
                        <a:pt x="4473" y="3603"/>
                      </a:lnTo>
                      <a:lnTo>
                        <a:pt x="3638" y="4195"/>
                      </a:lnTo>
                      <a:lnTo>
                        <a:pt x="2073" y="848"/>
                      </a:lnTo>
                      <a:cubicBezTo>
                        <a:pt x="2073" y="848"/>
                        <a:pt x="1777" y="1"/>
                        <a:pt x="1233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64" name="Google Shape;964;p6"/>
                <p:cNvSpPr/>
                <p:nvPr/>
              </p:nvSpPr>
              <p:spPr>
                <a:xfrm>
                  <a:off x="-51044" y="2000872"/>
                  <a:ext cx="150342" cy="237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7" h="1782" extrusionOk="0">
                      <a:moveTo>
                        <a:pt x="181" y="0"/>
                      </a:moveTo>
                      <a:lnTo>
                        <a:pt x="1" y="1036"/>
                      </a:lnTo>
                      <a:lnTo>
                        <a:pt x="334" y="1433"/>
                      </a:lnTo>
                      <a:cubicBezTo>
                        <a:pt x="581" y="1700"/>
                        <a:pt x="741" y="1782"/>
                        <a:pt x="851" y="1782"/>
                      </a:cubicBezTo>
                      <a:cubicBezTo>
                        <a:pt x="1005" y="1782"/>
                        <a:pt x="1062" y="1623"/>
                        <a:pt x="1127" y="1586"/>
                      </a:cubicBezTo>
                      <a:lnTo>
                        <a:pt x="1058" y="418"/>
                      </a:lnTo>
                      <a:lnTo>
                        <a:pt x="508" y="196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A3484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65" name="Google Shape;965;p6"/>
                <p:cNvSpPr/>
                <p:nvPr/>
              </p:nvSpPr>
              <p:spPr>
                <a:xfrm>
                  <a:off x="-3552" y="2026886"/>
                  <a:ext cx="100050" cy="115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0" h="864" extrusionOk="0">
                      <a:moveTo>
                        <a:pt x="152" y="1"/>
                      </a:moveTo>
                      <a:lnTo>
                        <a:pt x="41" y="112"/>
                      </a:lnTo>
                      <a:cubicBezTo>
                        <a:pt x="0" y="437"/>
                        <a:pt x="438" y="863"/>
                        <a:pt x="581" y="863"/>
                      </a:cubicBezTo>
                      <a:cubicBezTo>
                        <a:pt x="585" y="863"/>
                        <a:pt x="588" y="863"/>
                        <a:pt x="591" y="862"/>
                      </a:cubicBezTo>
                      <a:cubicBezTo>
                        <a:pt x="750" y="841"/>
                        <a:pt x="702" y="313"/>
                        <a:pt x="702" y="313"/>
                      </a:cubicBezTo>
                      <a:lnTo>
                        <a:pt x="152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66" name="Google Shape;966;p6"/>
                <p:cNvSpPr/>
                <p:nvPr/>
              </p:nvSpPr>
              <p:spPr>
                <a:xfrm>
                  <a:off x="-68653" y="1703645"/>
                  <a:ext cx="291479" cy="3149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85" h="2361" extrusionOk="0">
                      <a:moveTo>
                        <a:pt x="1781" y="1"/>
                      </a:moveTo>
                      <a:cubicBezTo>
                        <a:pt x="1254" y="1"/>
                        <a:pt x="71" y="614"/>
                        <a:pt x="1" y="996"/>
                      </a:cubicBezTo>
                      <a:cubicBezTo>
                        <a:pt x="1" y="996"/>
                        <a:pt x="48" y="1943"/>
                        <a:pt x="202" y="2027"/>
                      </a:cubicBezTo>
                      <a:lnTo>
                        <a:pt x="334" y="2360"/>
                      </a:lnTo>
                      <a:cubicBezTo>
                        <a:pt x="334" y="2360"/>
                        <a:pt x="267" y="2049"/>
                        <a:pt x="320" y="2049"/>
                      </a:cubicBezTo>
                      <a:cubicBezTo>
                        <a:pt x="328" y="2049"/>
                        <a:pt x="340" y="2057"/>
                        <a:pt x="355" y="2075"/>
                      </a:cubicBezTo>
                      <a:lnTo>
                        <a:pt x="598" y="1150"/>
                      </a:lnTo>
                      <a:cubicBezTo>
                        <a:pt x="598" y="1150"/>
                        <a:pt x="751" y="1324"/>
                        <a:pt x="905" y="1414"/>
                      </a:cubicBezTo>
                      <a:cubicBezTo>
                        <a:pt x="975" y="1465"/>
                        <a:pt x="1088" y="1482"/>
                        <a:pt x="1198" y="1482"/>
                      </a:cubicBezTo>
                      <a:cubicBezTo>
                        <a:pt x="1327" y="1482"/>
                        <a:pt x="1454" y="1458"/>
                        <a:pt x="1502" y="1435"/>
                      </a:cubicBezTo>
                      <a:cubicBezTo>
                        <a:pt x="1608" y="1393"/>
                        <a:pt x="1566" y="949"/>
                        <a:pt x="1566" y="949"/>
                      </a:cubicBezTo>
                      <a:cubicBezTo>
                        <a:pt x="1566" y="949"/>
                        <a:pt x="2052" y="663"/>
                        <a:pt x="1983" y="552"/>
                      </a:cubicBezTo>
                      <a:cubicBezTo>
                        <a:pt x="1951" y="452"/>
                        <a:pt x="1892" y="440"/>
                        <a:pt x="1865" y="440"/>
                      </a:cubicBezTo>
                      <a:cubicBezTo>
                        <a:pt x="1856" y="440"/>
                        <a:pt x="1851" y="441"/>
                        <a:pt x="1851" y="441"/>
                      </a:cubicBezTo>
                      <a:cubicBezTo>
                        <a:pt x="1851" y="441"/>
                        <a:pt x="2184" y="245"/>
                        <a:pt x="2031" y="156"/>
                      </a:cubicBezTo>
                      <a:cubicBezTo>
                        <a:pt x="2021" y="47"/>
                        <a:pt x="1925" y="1"/>
                        <a:pt x="178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67" name="Google Shape;967;p6"/>
                <p:cNvSpPr/>
                <p:nvPr/>
              </p:nvSpPr>
              <p:spPr>
                <a:xfrm>
                  <a:off x="-71455" y="1830113"/>
                  <a:ext cx="235051" cy="2674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62" h="2005" extrusionOk="0">
                      <a:moveTo>
                        <a:pt x="1566" y="1"/>
                      </a:moveTo>
                      <a:cubicBezTo>
                        <a:pt x="1497" y="69"/>
                        <a:pt x="1232" y="48"/>
                        <a:pt x="968" y="91"/>
                      </a:cubicBezTo>
                      <a:cubicBezTo>
                        <a:pt x="926" y="91"/>
                        <a:pt x="598" y="91"/>
                        <a:pt x="572" y="154"/>
                      </a:cubicBezTo>
                      <a:cubicBezTo>
                        <a:pt x="529" y="334"/>
                        <a:pt x="376" y="862"/>
                        <a:pt x="334" y="1016"/>
                      </a:cubicBezTo>
                      <a:cubicBezTo>
                        <a:pt x="307" y="1037"/>
                        <a:pt x="286" y="1037"/>
                        <a:pt x="265" y="1037"/>
                      </a:cubicBezTo>
                      <a:cubicBezTo>
                        <a:pt x="234" y="1006"/>
                        <a:pt x="188" y="975"/>
                        <a:pt x="145" y="975"/>
                      </a:cubicBezTo>
                      <a:cubicBezTo>
                        <a:pt x="99" y="975"/>
                        <a:pt x="57" y="1012"/>
                        <a:pt x="43" y="1127"/>
                      </a:cubicBezTo>
                      <a:cubicBezTo>
                        <a:pt x="1" y="1455"/>
                        <a:pt x="334" y="1391"/>
                        <a:pt x="376" y="1433"/>
                      </a:cubicBezTo>
                      <a:cubicBezTo>
                        <a:pt x="418" y="1523"/>
                        <a:pt x="619" y="1809"/>
                        <a:pt x="883" y="1920"/>
                      </a:cubicBezTo>
                      <a:cubicBezTo>
                        <a:pt x="987" y="1957"/>
                        <a:pt x="1146" y="2004"/>
                        <a:pt x="1299" y="2004"/>
                      </a:cubicBezTo>
                      <a:cubicBezTo>
                        <a:pt x="1405" y="2004"/>
                        <a:pt x="1507" y="1982"/>
                        <a:pt x="1587" y="1920"/>
                      </a:cubicBezTo>
                      <a:cubicBezTo>
                        <a:pt x="1719" y="1809"/>
                        <a:pt x="1761" y="1391"/>
                        <a:pt x="1587" y="1"/>
                      </a:cubicBezTo>
                      <a:close/>
                    </a:path>
                  </a:pathLst>
                </a:custGeom>
                <a:solidFill>
                  <a:srgbClr val="A3484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68" name="Google Shape;968;p6"/>
                <p:cNvSpPr/>
                <p:nvPr/>
              </p:nvSpPr>
              <p:spPr>
                <a:xfrm>
                  <a:off x="-53845" y="1971256"/>
                  <a:ext cx="29748" cy="240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" h="180" extrusionOk="0">
                      <a:moveTo>
                        <a:pt x="1" y="0"/>
                      </a:moveTo>
                      <a:lnTo>
                        <a:pt x="1" y="48"/>
                      </a:lnTo>
                      <a:cubicBezTo>
                        <a:pt x="13" y="40"/>
                        <a:pt x="27" y="37"/>
                        <a:pt x="40" y="37"/>
                      </a:cubicBezTo>
                      <a:cubicBezTo>
                        <a:pt x="71" y="37"/>
                        <a:pt x="103" y="54"/>
                        <a:pt x="133" y="69"/>
                      </a:cubicBezTo>
                      <a:cubicBezTo>
                        <a:pt x="154" y="111"/>
                        <a:pt x="175" y="153"/>
                        <a:pt x="175" y="180"/>
                      </a:cubicBezTo>
                      <a:lnTo>
                        <a:pt x="223" y="180"/>
                      </a:lnTo>
                      <a:cubicBezTo>
                        <a:pt x="223" y="132"/>
                        <a:pt x="202" y="90"/>
                        <a:pt x="154" y="48"/>
                      </a:cubicBezTo>
                      <a:cubicBezTo>
                        <a:pt x="112" y="21"/>
                        <a:pt x="43" y="0"/>
                        <a:pt x="1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69" name="Google Shape;969;p6"/>
                <p:cNvSpPr/>
                <p:nvPr/>
              </p:nvSpPr>
              <p:spPr>
                <a:xfrm>
                  <a:off x="51944" y="2026886"/>
                  <a:ext cx="91112" cy="330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3" h="248" extrusionOk="0"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43" y="133"/>
                        <a:pt x="175" y="244"/>
                        <a:pt x="307" y="244"/>
                      </a:cubicBezTo>
                      <a:cubicBezTo>
                        <a:pt x="328" y="247"/>
                        <a:pt x="348" y="248"/>
                        <a:pt x="367" y="248"/>
                      </a:cubicBezTo>
                      <a:cubicBezTo>
                        <a:pt x="499" y="248"/>
                        <a:pt x="609" y="187"/>
                        <a:pt x="683" y="9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70" name="Google Shape;970;p6"/>
                <p:cNvSpPr/>
                <p:nvPr/>
              </p:nvSpPr>
              <p:spPr>
                <a:xfrm>
                  <a:off x="-48109" y="2376807"/>
                  <a:ext cx="182758" cy="3971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70" h="2977" extrusionOk="0">
                      <a:moveTo>
                        <a:pt x="0" y="0"/>
                      </a:moveTo>
                      <a:cubicBezTo>
                        <a:pt x="90" y="508"/>
                        <a:pt x="1168" y="2358"/>
                        <a:pt x="1322" y="2977"/>
                      </a:cubicBezTo>
                      <a:lnTo>
                        <a:pt x="1369" y="2977"/>
                      </a:lnTo>
                      <a:cubicBezTo>
                        <a:pt x="1258" y="2316"/>
                        <a:pt x="132" y="508"/>
                        <a:pt x="48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71" name="Google Shape;971;p6"/>
                <p:cNvSpPr/>
                <p:nvPr/>
              </p:nvSpPr>
              <p:spPr>
                <a:xfrm>
                  <a:off x="-306245" y="2585453"/>
                  <a:ext cx="208771" cy="3852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65" h="2888" extrusionOk="0">
                      <a:moveTo>
                        <a:pt x="42" y="1"/>
                      </a:moveTo>
                      <a:lnTo>
                        <a:pt x="0" y="22"/>
                      </a:lnTo>
                      <a:cubicBezTo>
                        <a:pt x="349" y="398"/>
                        <a:pt x="1079" y="2401"/>
                        <a:pt x="1539" y="2888"/>
                      </a:cubicBezTo>
                      <a:lnTo>
                        <a:pt x="1565" y="2867"/>
                      </a:lnTo>
                      <a:cubicBezTo>
                        <a:pt x="1168" y="2380"/>
                        <a:pt x="375" y="376"/>
                        <a:pt x="42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72" name="Google Shape;972;p6"/>
                <p:cNvSpPr/>
                <p:nvPr/>
              </p:nvSpPr>
              <p:spPr>
                <a:xfrm>
                  <a:off x="-24230" y="2376807"/>
                  <a:ext cx="23478" cy="649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6" h="487" extrusionOk="0">
                      <a:moveTo>
                        <a:pt x="133" y="0"/>
                      </a:moveTo>
                      <a:cubicBezTo>
                        <a:pt x="64" y="153"/>
                        <a:pt x="22" y="312"/>
                        <a:pt x="1" y="465"/>
                      </a:cubicBezTo>
                      <a:lnTo>
                        <a:pt x="43" y="486"/>
                      </a:lnTo>
                      <a:cubicBezTo>
                        <a:pt x="64" y="312"/>
                        <a:pt x="112" y="153"/>
                        <a:pt x="175" y="21"/>
                      </a:cubicBezTo>
                      <a:lnTo>
                        <a:pt x="133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grpSp>
        <p:nvGrpSpPr>
          <p:cNvPr id="973" name="Google Shape;973;p6"/>
          <p:cNvGrpSpPr/>
          <p:nvPr/>
        </p:nvGrpSpPr>
        <p:grpSpPr>
          <a:xfrm>
            <a:off x="8004015" y="3168825"/>
            <a:ext cx="360758" cy="258297"/>
            <a:chOff x="4992850" y="4345375"/>
            <a:chExt cx="607336" cy="638400"/>
          </a:xfrm>
        </p:grpSpPr>
        <p:sp>
          <p:nvSpPr>
            <p:cNvPr id="974" name="Google Shape;974;p6"/>
            <p:cNvSpPr/>
            <p:nvPr/>
          </p:nvSpPr>
          <p:spPr>
            <a:xfrm>
              <a:off x="4992850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5" name="Google Shape;975;p6"/>
            <p:cNvSpPr/>
            <p:nvPr/>
          </p:nvSpPr>
          <p:spPr>
            <a:xfrm rot="10800000">
              <a:off x="5374286" y="4345375"/>
              <a:ext cx="225900" cy="638400"/>
            </a:xfrm>
            <a:prstGeom prst="leftBrace">
              <a:avLst>
                <a:gd name="adj1" fmla="val 2174"/>
                <a:gd name="adj2" fmla="val 50000"/>
              </a:avLst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76" name="Google Shape;976;p6"/>
          <p:cNvSpPr/>
          <p:nvPr/>
        </p:nvSpPr>
        <p:spPr>
          <a:xfrm>
            <a:off x="7714825" y="410350"/>
            <a:ext cx="289200" cy="258300"/>
          </a:xfrm>
          <a:prstGeom prst="bracePair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77" name="Google Shape;977;p6"/>
          <p:cNvGrpSpPr/>
          <p:nvPr/>
        </p:nvGrpSpPr>
        <p:grpSpPr>
          <a:xfrm>
            <a:off x="5626211" y="2413150"/>
            <a:ext cx="545750" cy="632756"/>
            <a:chOff x="3479225" y="2442689"/>
            <a:chExt cx="179293" cy="207877"/>
          </a:xfrm>
        </p:grpSpPr>
        <p:sp>
          <p:nvSpPr>
            <p:cNvPr id="978" name="Google Shape;978;p6"/>
            <p:cNvSpPr/>
            <p:nvPr/>
          </p:nvSpPr>
          <p:spPr>
            <a:xfrm>
              <a:off x="3479225" y="2485481"/>
              <a:ext cx="21327" cy="165082"/>
            </a:xfrm>
            <a:custGeom>
              <a:avLst/>
              <a:gdLst/>
              <a:ahLst/>
              <a:cxnLst/>
              <a:rect l="l" t="t" r="r" b="b"/>
              <a:pathLst>
                <a:path w="617" h="4776" extrusionOk="0">
                  <a:moveTo>
                    <a:pt x="1" y="0"/>
                  </a:moveTo>
                  <a:lnTo>
                    <a:pt x="1" y="4775"/>
                  </a:lnTo>
                  <a:lnTo>
                    <a:pt x="616" y="4775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9" name="Google Shape;979;p6"/>
            <p:cNvSpPr/>
            <p:nvPr/>
          </p:nvSpPr>
          <p:spPr>
            <a:xfrm>
              <a:off x="3518838" y="2552712"/>
              <a:ext cx="21569" cy="97854"/>
            </a:xfrm>
            <a:custGeom>
              <a:avLst/>
              <a:gdLst/>
              <a:ahLst/>
              <a:cxnLst/>
              <a:rect l="l" t="t" r="r" b="b"/>
              <a:pathLst>
                <a:path w="624" h="2831" extrusionOk="0">
                  <a:moveTo>
                    <a:pt x="1" y="1"/>
                  </a:moveTo>
                  <a:lnTo>
                    <a:pt x="1" y="2830"/>
                  </a:lnTo>
                  <a:lnTo>
                    <a:pt x="623" y="2830"/>
                  </a:lnTo>
                  <a:lnTo>
                    <a:pt x="6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Google Shape;980;p6"/>
            <p:cNvSpPr/>
            <p:nvPr/>
          </p:nvSpPr>
          <p:spPr>
            <a:xfrm>
              <a:off x="3558727" y="2499895"/>
              <a:ext cx="20324" cy="150669"/>
            </a:xfrm>
            <a:custGeom>
              <a:avLst/>
              <a:gdLst/>
              <a:ahLst/>
              <a:cxnLst/>
              <a:rect l="l" t="t" r="r" b="b"/>
              <a:pathLst>
                <a:path w="588" h="4359" extrusionOk="0">
                  <a:moveTo>
                    <a:pt x="0" y="1"/>
                  </a:moveTo>
                  <a:lnTo>
                    <a:pt x="0" y="4358"/>
                  </a:lnTo>
                  <a:lnTo>
                    <a:pt x="587" y="4358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1" name="Google Shape;981;p6"/>
            <p:cNvSpPr/>
            <p:nvPr/>
          </p:nvSpPr>
          <p:spPr>
            <a:xfrm>
              <a:off x="3598339" y="2442689"/>
              <a:ext cx="20324" cy="207874"/>
            </a:xfrm>
            <a:custGeom>
              <a:avLst/>
              <a:gdLst/>
              <a:ahLst/>
              <a:cxnLst/>
              <a:rect l="l" t="t" r="r" b="b"/>
              <a:pathLst>
                <a:path w="588" h="6014" extrusionOk="0">
                  <a:moveTo>
                    <a:pt x="0" y="0"/>
                  </a:moveTo>
                  <a:lnTo>
                    <a:pt x="0" y="6013"/>
                  </a:lnTo>
                  <a:lnTo>
                    <a:pt x="587" y="6013"/>
                  </a:lnTo>
                  <a:lnTo>
                    <a:pt x="58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2" name="Google Shape;982;p6"/>
            <p:cNvSpPr/>
            <p:nvPr/>
          </p:nvSpPr>
          <p:spPr>
            <a:xfrm>
              <a:off x="3638194" y="2537538"/>
              <a:ext cx="20324" cy="113028"/>
            </a:xfrm>
            <a:custGeom>
              <a:avLst/>
              <a:gdLst/>
              <a:ahLst/>
              <a:cxnLst/>
              <a:rect l="l" t="t" r="r" b="b"/>
              <a:pathLst>
                <a:path w="588" h="3270" extrusionOk="0">
                  <a:moveTo>
                    <a:pt x="0" y="1"/>
                  </a:moveTo>
                  <a:lnTo>
                    <a:pt x="0" y="3269"/>
                  </a:lnTo>
                  <a:lnTo>
                    <a:pt x="587" y="3269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83" name="Google Shape;983;p6"/>
          <p:cNvGrpSpPr/>
          <p:nvPr/>
        </p:nvGrpSpPr>
        <p:grpSpPr>
          <a:xfrm>
            <a:off x="6820880" y="1304435"/>
            <a:ext cx="957287" cy="300302"/>
            <a:chOff x="3583454" y="2026924"/>
            <a:chExt cx="430900" cy="135174"/>
          </a:xfrm>
        </p:grpSpPr>
        <p:sp>
          <p:nvSpPr>
            <p:cNvPr id="984" name="Google Shape;984;p6"/>
            <p:cNvSpPr/>
            <p:nvPr/>
          </p:nvSpPr>
          <p:spPr>
            <a:xfrm>
              <a:off x="3754867" y="2128093"/>
              <a:ext cx="32109" cy="30891"/>
            </a:xfrm>
            <a:custGeom>
              <a:avLst/>
              <a:gdLst/>
              <a:ahLst/>
              <a:cxnLst/>
              <a:rect l="l" t="t" r="r" b="b"/>
              <a:pathLst>
                <a:path w="949" h="913" extrusionOk="0">
                  <a:moveTo>
                    <a:pt x="0" y="0"/>
                  </a:moveTo>
                  <a:lnTo>
                    <a:pt x="0" y="913"/>
                  </a:lnTo>
                  <a:lnTo>
                    <a:pt x="948" y="913"/>
                  </a:lnTo>
                  <a:lnTo>
                    <a:pt x="94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5" name="Google Shape;985;p6"/>
            <p:cNvSpPr/>
            <p:nvPr/>
          </p:nvSpPr>
          <p:spPr>
            <a:xfrm>
              <a:off x="3801763" y="2125217"/>
              <a:ext cx="58941" cy="33767"/>
            </a:xfrm>
            <a:custGeom>
              <a:avLst/>
              <a:gdLst/>
              <a:ahLst/>
              <a:cxnLst/>
              <a:rect l="l" t="t" r="r" b="b"/>
              <a:pathLst>
                <a:path w="1742" h="998" extrusionOk="0">
                  <a:moveTo>
                    <a:pt x="913" y="205"/>
                  </a:moveTo>
                  <a:lnTo>
                    <a:pt x="1444" y="885"/>
                  </a:lnTo>
                  <a:lnTo>
                    <a:pt x="326" y="885"/>
                  </a:lnTo>
                  <a:lnTo>
                    <a:pt x="913" y="205"/>
                  </a:lnTo>
                  <a:close/>
                  <a:moveTo>
                    <a:pt x="913" y="0"/>
                  </a:moveTo>
                  <a:lnTo>
                    <a:pt x="1" y="998"/>
                  </a:lnTo>
                  <a:lnTo>
                    <a:pt x="1741" y="998"/>
                  </a:lnTo>
                  <a:lnTo>
                    <a:pt x="91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p6"/>
            <p:cNvSpPr/>
            <p:nvPr/>
          </p:nvSpPr>
          <p:spPr>
            <a:xfrm>
              <a:off x="3871668" y="2125217"/>
              <a:ext cx="34985" cy="35933"/>
            </a:xfrm>
            <a:custGeom>
              <a:avLst/>
              <a:gdLst/>
              <a:ahLst/>
              <a:cxnLst/>
              <a:rect l="l" t="t" r="r" b="b"/>
              <a:pathLst>
                <a:path w="1034" h="1062" extrusionOk="0">
                  <a:moveTo>
                    <a:pt x="941" y="0"/>
                  </a:moveTo>
                  <a:lnTo>
                    <a:pt x="0" y="969"/>
                  </a:lnTo>
                  <a:lnTo>
                    <a:pt x="85" y="1061"/>
                  </a:lnTo>
                  <a:lnTo>
                    <a:pt x="1033" y="85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Google Shape;987;p6"/>
            <p:cNvSpPr/>
            <p:nvPr/>
          </p:nvSpPr>
          <p:spPr>
            <a:xfrm>
              <a:off x="3889635" y="2125217"/>
              <a:ext cx="35933" cy="35933"/>
            </a:xfrm>
            <a:custGeom>
              <a:avLst/>
              <a:gdLst/>
              <a:ahLst/>
              <a:cxnLst/>
              <a:rect l="l" t="t" r="r" b="b"/>
              <a:pathLst>
                <a:path w="1062" h="1062" extrusionOk="0">
                  <a:moveTo>
                    <a:pt x="941" y="0"/>
                  </a:moveTo>
                  <a:lnTo>
                    <a:pt x="0" y="969"/>
                  </a:lnTo>
                  <a:lnTo>
                    <a:pt x="120" y="1061"/>
                  </a:lnTo>
                  <a:lnTo>
                    <a:pt x="1061" y="85"/>
                  </a:lnTo>
                  <a:lnTo>
                    <a:pt x="94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8" name="Google Shape;988;p6"/>
            <p:cNvSpPr/>
            <p:nvPr/>
          </p:nvSpPr>
          <p:spPr>
            <a:xfrm>
              <a:off x="3937479" y="2123052"/>
              <a:ext cx="10117" cy="34985"/>
            </a:xfrm>
            <a:custGeom>
              <a:avLst/>
              <a:gdLst/>
              <a:ahLst/>
              <a:cxnLst/>
              <a:rect l="l" t="t" r="r" b="b"/>
              <a:pathLst>
                <a:path w="299" h="1034" extrusionOk="0">
                  <a:moveTo>
                    <a:pt x="1" y="1"/>
                  </a:moveTo>
                  <a:lnTo>
                    <a:pt x="1" y="93"/>
                  </a:lnTo>
                  <a:lnTo>
                    <a:pt x="29" y="93"/>
                  </a:lnTo>
                  <a:cubicBezTo>
                    <a:pt x="86" y="93"/>
                    <a:pt x="121" y="121"/>
                    <a:pt x="121" y="177"/>
                  </a:cubicBezTo>
                  <a:lnTo>
                    <a:pt x="121" y="418"/>
                  </a:lnTo>
                  <a:cubicBezTo>
                    <a:pt x="121" y="503"/>
                    <a:pt x="149" y="503"/>
                    <a:pt x="178" y="531"/>
                  </a:cubicBezTo>
                  <a:cubicBezTo>
                    <a:pt x="149" y="531"/>
                    <a:pt x="121" y="559"/>
                    <a:pt x="121" y="623"/>
                  </a:cubicBezTo>
                  <a:lnTo>
                    <a:pt x="121" y="857"/>
                  </a:lnTo>
                  <a:cubicBezTo>
                    <a:pt x="121" y="913"/>
                    <a:pt x="86" y="949"/>
                    <a:pt x="29" y="949"/>
                  </a:cubicBezTo>
                  <a:lnTo>
                    <a:pt x="1" y="949"/>
                  </a:lnTo>
                  <a:lnTo>
                    <a:pt x="1" y="1033"/>
                  </a:lnTo>
                  <a:lnTo>
                    <a:pt x="58" y="1033"/>
                  </a:lnTo>
                  <a:cubicBezTo>
                    <a:pt x="178" y="1033"/>
                    <a:pt x="234" y="977"/>
                    <a:pt x="234" y="885"/>
                  </a:cubicBezTo>
                  <a:lnTo>
                    <a:pt x="234" y="623"/>
                  </a:lnTo>
                  <a:cubicBezTo>
                    <a:pt x="234" y="595"/>
                    <a:pt x="234" y="559"/>
                    <a:pt x="263" y="559"/>
                  </a:cubicBezTo>
                  <a:lnTo>
                    <a:pt x="298" y="559"/>
                  </a:lnTo>
                  <a:lnTo>
                    <a:pt x="298" y="475"/>
                  </a:lnTo>
                  <a:lnTo>
                    <a:pt x="263" y="475"/>
                  </a:lnTo>
                  <a:cubicBezTo>
                    <a:pt x="234" y="475"/>
                    <a:pt x="234" y="475"/>
                    <a:pt x="234" y="418"/>
                  </a:cubicBezTo>
                  <a:lnTo>
                    <a:pt x="234" y="177"/>
                  </a:lnTo>
                  <a:cubicBezTo>
                    <a:pt x="234" y="64"/>
                    <a:pt x="178" y="1"/>
                    <a:pt x="5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9" name="Google Shape;989;p6"/>
            <p:cNvSpPr/>
            <p:nvPr/>
          </p:nvSpPr>
          <p:spPr>
            <a:xfrm>
              <a:off x="3959506" y="2123052"/>
              <a:ext cx="24936" cy="39046"/>
            </a:xfrm>
            <a:custGeom>
              <a:avLst/>
              <a:gdLst/>
              <a:ahLst/>
              <a:cxnLst/>
              <a:rect l="l" t="t" r="r" b="b"/>
              <a:pathLst>
                <a:path w="737" h="1154" extrusionOk="0">
                  <a:moveTo>
                    <a:pt x="354" y="149"/>
                  </a:moveTo>
                  <a:cubicBezTo>
                    <a:pt x="468" y="149"/>
                    <a:pt x="588" y="326"/>
                    <a:pt x="588" y="559"/>
                  </a:cubicBezTo>
                  <a:cubicBezTo>
                    <a:pt x="588" y="828"/>
                    <a:pt x="468" y="1005"/>
                    <a:pt x="354" y="1005"/>
                  </a:cubicBezTo>
                  <a:cubicBezTo>
                    <a:pt x="263" y="1005"/>
                    <a:pt x="142" y="828"/>
                    <a:pt x="142" y="559"/>
                  </a:cubicBezTo>
                  <a:cubicBezTo>
                    <a:pt x="142" y="326"/>
                    <a:pt x="263" y="149"/>
                    <a:pt x="354" y="149"/>
                  </a:cubicBezTo>
                  <a:close/>
                  <a:moveTo>
                    <a:pt x="354" y="1"/>
                  </a:moveTo>
                  <a:cubicBezTo>
                    <a:pt x="142" y="1"/>
                    <a:pt x="1" y="269"/>
                    <a:pt x="1" y="559"/>
                  </a:cubicBezTo>
                  <a:cubicBezTo>
                    <a:pt x="1" y="885"/>
                    <a:pt x="142" y="1154"/>
                    <a:pt x="354" y="1154"/>
                  </a:cubicBezTo>
                  <a:cubicBezTo>
                    <a:pt x="560" y="1154"/>
                    <a:pt x="737" y="885"/>
                    <a:pt x="737" y="559"/>
                  </a:cubicBezTo>
                  <a:cubicBezTo>
                    <a:pt x="737" y="269"/>
                    <a:pt x="560" y="1"/>
                    <a:pt x="3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0" name="Google Shape;990;p6"/>
            <p:cNvSpPr/>
            <p:nvPr/>
          </p:nvSpPr>
          <p:spPr>
            <a:xfrm>
              <a:off x="3989451" y="2123052"/>
              <a:ext cx="24903" cy="39046"/>
            </a:xfrm>
            <a:custGeom>
              <a:avLst/>
              <a:gdLst/>
              <a:ahLst/>
              <a:cxnLst/>
              <a:rect l="l" t="t" r="r" b="b"/>
              <a:pathLst>
                <a:path w="736" h="1154" extrusionOk="0">
                  <a:moveTo>
                    <a:pt x="354" y="149"/>
                  </a:moveTo>
                  <a:cubicBezTo>
                    <a:pt x="467" y="149"/>
                    <a:pt x="587" y="326"/>
                    <a:pt x="587" y="559"/>
                  </a:cubicBezTo>
                  <a:cubicBezTo>
                    <a:pt x="587" y="828"/>
                    <a:pt x="467" y="1005"/>
                    <a:pt x="354" y="1005"/>
                  </a:cubicBezTo>
                  <a:cubicBezTo>
                    <a:pt x="262" y="1005"/>
                    <a:pt x="142" y="828"/>
                    <a:pt x="142" y="559"/>
                  </a:cubicBezTo>
                  <a:cubicBezTo>
                    <a:pt x="142" y="326"/>
                    <a:pt x="262" y="149"/>
                    <a:pt x="354" y="149"/>
                  </a:cubicBezTo>
                  <a:close/>
                  <a:moveTo>
                    <a:pt x="354" y="1"/>
                  </a:moveTo>
                  <a:cubicBezTo>
                    <a:pt x="142" y="1"/>
                    <a:pt x="0" y="269"/>
                    <a:pt x="0" y="559"/>
                  </a:cubicBezTo>
                  <a:cubicBezTo>
                    <a:pt x="0" y="885"/>
                    <a:pt x="142" y="1154"/>
                    <a:pt x="354" y="1154"/>
                  </a:cubicBezTo>
                  <a:cubicBezTo>
                    <a:pt x="559" y="1154"/>
                    <a:pt x="736" y="885"/>
                    <a:pt x="736" y="559"/>
                  </a:cubicBezTo>
                  <a:cubicBezTo>
                    <a:pt x="736" y="269"/>
                    <a:pt x="559" y="1"/>
                    <a:pt x="35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Google Shape;991;p6"/>
            <p:cNvSpPr/>
            <p:nvPr/>
          </p:nvSpPr>
          <p:spPr>
            <a:xfrm>
              <a:off x="3656235" y="2034537"/>
              <a:ext cx="24936" cy="40670"/>
            </a:xfrm>
            <a:custGeom>
              <a:avLst/>
              <a:gdLst/>
              <a:ahLst/>
              <a:cxnLst/>
              <a:rect l="l" t="t" r="r" b="b"/>
              <a:pathLst>
                <a:path w="737" h="1202" extrusionOk="0">
                  <a:moveTo>
                    <a:pt x="72" y="1"/>
                  </a:moveTo>
                  <a:cubicBezTo>
                    <a:pt x="57" y="1"/>
                    <a:pt x="43" y="10"/>
                    <a:pt x="29" y="27"/>
                  </a:cubicBezTo>
                  <a:cubicBezTo>
                    <a:pt x="1" y="56"/>
                    <a:pt x="1" y="84"/>
                    <a:pt x="29" y="112"/>
                  </a:cubicBezTo>
                  <a:lnTo>
                    <a:pt x="588" y="699"/>
                  </a:lnTo>
                  <a:lnTo>
                    <a:pt x="29" y="1088"/>
                  </a:lnTo>
                  <a:cubicBezTo>
                    <a:pt x="1" y="1117"/>
                    <a:pt x="1" y="1145"/>
                    <a:pt x="29" y="1173"/>
                  </a:cubicBezTo>
                  <a:lnTo>
                    <a:pt x="57" y="1202"/>
                  </a:lnTo>
                  <a:cubicBezTo>
                    <a:pt x="85" y="1202"/>
                    <a:pt x="85" y="1202"/>
                    <a:pt x="85" y="1173"/>
                  </a:cubicBezTo>
                  <a:lnTo>
                    <a:pt x="708" y="763"/>
                  </a:lnTo>
                  <a:cubicBezTo>
                    <a:pt x="708" y="735"/>
                    <a:pt x="736" y="735"/>
                    <a:pt x="736" y="699"/>
                  </a:cubicBezTo>
                  <a:cubicBezTo>
                    <a:pt x="736" y="699"/>
                    <a:pt x="736" y="671"/>
                    <a:pt x="708" y="671"/>
                  </a:cubicBezTo>
                  <a:lnTo>
                    <a:pt x="121" y="27"/>
                  </a:lnTo>
                  <a:cubicBezTo>
                    <a:pt x="103" y="10"/>
                    <a:pt x="87" y="1"/>
                    <a:pt x="7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2" name="Google Shape;992;p6"/>
            <p:cNvSpPr/>
            <p:nvPr/>
          </p:nvSpPr>
          <p:spPr>
            <a:xfrm>
              <a:off x="3673221" y="2034537"/>
              <a:ext cx="24936" cy="40670"/>
            </a:xfrm>
            <a:custGeom>
              <a:avLst/>
              <a:gdLst/>
              <a:ahLst/>
              <a:cxnLst/>
              <a:rect l="l" t="t" r="r" b="b"/>
              <a:pathLst>
                <a:path w="737" h="1202" extrusionOk="0">
                  <a:moveTo>
                    <a:pt x="72" y="1"/>
                  </a:moveTo>
                  <a:cubicBezTo>
                    <a:pt x="57" y="1"/>
                    <a:pt x="43" y="10"/>
                    <a:pt x="29" y="27"/>
                  </a:cubicBezTo>
                  <a:cubicBezTo>
                    <a:pt x="1" y="56"/>
                    <a:pt x="1" y="84"/>
                    <a:pt x="29" y="112"/>
                  </a:cubicBezTo>
                  <a:lnTo>
                    <a:pt x="588" y="699"/>
                  </a:lnTo>
                  <a:lnTo>
                    <a:pt x="29" y="1088"/>
                  </a:lnTo>
                  <a:cubicBezTo>
                    <a:pt x="1" y="1117"/>
                    <a:pt x="1" y="1145"/>
                    <a:pt x="29" y="1173"/>
                  </a:cubicBezTo>
                  <a:lnTo>
                    <a:pt x="57" y="1202"/>
                  </a:lnTo>
                  <a:cubicBezTo>
                    <a:pt x="86" y="1202"/>
                    <a:pt x="86" y="1202"/>
                    <a:pt x="86" y="1173"/>
                  </a:cubicBezTo>
                  <a:lnTo>
                    <a:pt x="708" y="763"/>
                  </a:lnTo>
                  <a:cubicBezTo>
                    <a:pt x="708" y="735"/>
                    <a:pt x="737" y="735"/>
                    <a:pt x="737" y="699"/>
                  </a:cubicBezTo>
                  <a:cubicBezTo>
                    <a:pt x="737" y="699"/>
                    <a:pt x="737" y="671"/>
                    <a:pt x="708" y="671"/>
                  </a:cubicBezTo>
                  <a:lnTo>
                    <a:pt x="114" y="27"/>
                  </a:lnTo>
                  <a:cubicBezTo>
                    <a:pt x="100" y="10"/>
                    <a:pt x="86" y="1"/>
                    <a:pt x="7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3" name="Google Shape;993;p6"/>
            <p:cNvSpPr/>
            <p:nvPr/>
          </p:nvSpPr>
          <p:spPr>
            <a:xfrm>
              <a:off x="3706989" y="2034233"/>
              <a:ext cx="26121" cy="38098"/>
            </a:xfrm>
            <a:custGeom>
              <a:avLst/>
              <a:gdLst/>
              <a:ahLst/>
              <a:cxnLst/>
              <a:rect l="l" t="t" r="r" b="b"/>
              <a:pathLst>
                <a:path w="772" h="1126" extrusionOk="0">
                  <a:moveTo>
                    <a:pt x="389" y="121"/>
                  </a:moveTo>
                  <a:cubicBezTo>
                    <a:pt x="531" y="121"/>
                    <a:pt x="651" y="326"/>
                    <a:pt x="651" y="567"/>
                  </a:cubicBezTo>
                  <a:cubicBezTo>
                    <a:pt x="651" y="800"/>
                    <a:pt x="531" y="1006"/>
                    <a:pt x="389" y="1006"/>
                  </a:cubicBezTo>
                  <a:cubicBezTo>
                    <a:pt x="241" y="1006"/>
                    <a:pt x="121" y="800"/>
                    <a:pt x="121" y="567"/>
                  </a:cubicBezTo>
                  <a:cubicBezTo>
                    <a:pt x="121" y="326"/>
                    <a:pt x="241" y="121"/>
                    <a:pt x="389" y="121"/>
                  </a:cubicBezTo>
                  <a:close/>
                  <a:moveTo>
                    <a:pt x="389" y="1"/>
                  </a:moveTo>
                  <a:cubicBezTo>
                    <a:pt x="177" y="1"/>
                    <a:pt x="0" y="270"/>
                    <a:pt x="0" y="567"/>
                  </a:cubicBezTo>
                  <a:cubicBezTo>
                    <a:pt x="0" y="885"/>
                    <a:pt x="177" y="1126"/>
                    <a:pt x="389" y="1126"/>
                  </a:cubicBezTo>
                  <a:cubicBezTo>
                    <a:pt x="595" y="1126"/>
                    <a:pt x="771" y="885"/>
                    <a:pt x="771" y="567"/>
                  </a:cubicBezTo>
                  <a:cubicBezTo>
                    <a:pt x="771" y="270"/>
                    <a:pt x="595" y="1"/>
                    <a:pt x="38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4" name="Google Shape;994;p6"/>
            <p:cNvSpPr/>
            <p:nvPr/>
          </p:nvSpPr>
          <p:spPr>
            <a:xfrm>
              <a:off x="3753885" y="2037346"/>
              <a:ext cx="4128" cy="37861"/>
            </a:xfrm>
            <a:custGeom>
              <a:avLst/>
              <a:gdLst/>
              <a:ahLst/>
              <a:cxnLst/>
              <a:rect l="l" t="t" r="r" b="b"/>
              <a:pathLst>
                <a:path w="122" h="1119" extrusionOk="0">
                  <a:moveTo>
                    <a:pt x="65" y="1"/>
                  </a:moveTo>
                  <a:cubicBezTo>
                    <a:pt x="29" y="1"/>
                    <a:pt x="1" y="29"/>
                    <a:pt x="1" y="58"/>
                  </a:cubicBezTo>
                  <a:lnTo>
                    <a:pt x="1" y="1062"/>
                  </a:lnTo>
                  <a:cubicBezTo>
                    <a:pt x="1" y="1090"/>
                    <a:pt x="29" y="1119"/>
                    <a:pt x="65" y="1119"/>
                  </a:cubicBezTo>
                  <a:cubicBezTo>
                    <a:pt x="93" y="1119"/>
                    <a:pt x="121" y="1090"/>
                    <a:pt x="121" y="1062"/>
                  </a:cubicBezTo>
                  <a:lnTo>
                    <a:pt x="121" y="58"/>
                  </a:lnTo>
                  <a:cubicBezTo>
                    <a:pt x="121" y="29"/>
                    <a:pt x="93" y="1"/>
                    <a:pt x="6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5" name="Google Shape;995;p6"/>
            <p:cNvSpPr/>
            <p:nvPr/>
          </p:nvSpPr>
          <p:spPr>
            <a:xfrm>
              <a:off x="3771852" y="2041440"/>
              <a:ext cx="20132" cy="31873"/>
            </a:xfrm>
            <a:custGeom>
              <a:avLst/>
              <a:gdLst/>
              <a:ahLst/>
              <a:cxnLst/>
              <a:rect l="l" t="t" r="r" b="b"/>
              <a:pathLst>
                <a:path w="595" h="942" extrusionOk="0">
                  <a:moveTo>
                    <a:pt x="0" y="0"/>
                  </a:moveTo>
                  <a:lnTo>
                    <a:pt x="0" y="941"/>
                  </a:lnTo>
                  <a:lnTo>
                    <a:pt x="595" y="941"/>
                  </a:lnTo>
                  <a:lnTo>
                    <a:pt x="59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6" name="Google Shape;996;p6"/>
            <p:cNvSpPr/>
            <p:nvPr/>
          </p:nvSpPr>
          <p:spPr>
            <a:xfrm>
              <a:off x="3803929" y="2039274"/>
              <a:ext cx="32820" cy="35933"/>
            </a:xfrm>
            <a:custGeom>
              <a:avLst/>
              <a:gdLst/>
              <a:ahLst/>
              <a:cxnLst/>
              <a:rect l="l" t="t" r="r" b="b"/>
              <a:pathLst>
                <a:path w="970" h="1062" extrusionOk="0">
                  <a:moveTo>
                    <a:pt x="849" y="121"/>
                  </a:moveTo>
                  <a:lnTo>
                    <a:pt x="849" y="948"/>
                  </a:lnTo>
                  <a:lnTo>
                    <a:pt x="114" y="948"/>
                  </a:lnTo>
                  <a:lnTo>
                    <a:pt x="114" y="121"/>
                  </a:lnTo>
                  <a:close/>
                  <a:moveTo>
                    <a:pt x="57" y="1"/>
                  </a:moveTo>
                  <a:cubicBezTo>
                    <a:pt x="29" y="1"/>
                    <a:pt x="0" y="29"/>
                    <a:pt x="0" y="64"/>
                  </a:cubicBezTo>
                  <a:lnTo>
                    <a:pt x="0" y="1005"/>
                  </a:lnTo>
                  <a:cubicBezTo>
                    <a:pt x="0" y="1033"/>
                    <a:pt x="29" y="1062"/>
                    <a:pt x="57" y="1062"/>
                  </a:cubicBezTo>
                  <a:lnTo>
                    <a:pt x="913" y="1062"/>
                  </a:lnTo>
                  <a:cubicBezTo>
                    <a:pt x="941" y="1062"/>
                    <a:pt x="970" y="1033"/>
                    <a:pt x="970" y="1005"/>
                  </a:cubicBezTo>
                  <a:lnTo>
                    <a:pt x="970" y="64"/>
                  </a:lnTo>
                  <a:cubicBezTo>
                    <a:pt x="970" y="29"/>
                    <a:pt x="941" y="1"/>
                    <a:pt x="91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7" name="Google Shape;997;p6"/>
            <p:cNvSpPr/>
            <p:nvPr/>
          </p:nvSpPr>
          <p:spPr>
            <a:xfrm>
              <a:off x="3847746" y="2041440"/>
              <a:ext cx="32820" cy="31873"/>
            </a:xfrm>
            <a:custGeom>
              <a:avLst/>
              <a:gdLst/>
              <a:ahLst/>
              <a:cxnLst/>
              <a:rect l="l" t="t" r="r" b="b"/>
              <a:pathLst>
                <a:path w="970" h="942" extrusionOk="0">
                  <a:moveTo>
                    <a:pt x="0" y="0"/>
                  </a:moveTo>
                  <a:lnTo>
                    <a:pt x="0" y="941"/>
                  </a:lnTo>
                  <a:lnTo>
                    <a:pt x="969" y="941"/>
                  </a:lnTo>
                  <a:lnTo>
                    <a:pt x="96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8" name="Google Shape;998;p6"/>
            <p:cNvSpPr/>
            <p:nvPr/>
          </p:nvSpPr>
          <p:spPr>
            <a:xfrm>
              <a:off x="3892477" y="2026924"/>
              <a:ext cx="25173" cy="64320"/>
            </a:xfrm>
            <a:custGeom>
              <a:avLst/>
              <a:gdLst/>
              <a:ahLst/>
              <a:cxnLst/>
              <a:rect l="l" t="t" r="r" b="b"/>
              <a:pathLst>
                <a:path w="744" h="1901" extrusionOk="0">
                  <a:moveTo>
                    <a:pt x="349" y="0"/>
                  </a:moveTo>
                  <a:cubicBezTo>
                    <a:pt x="332" y="0"/>
                    <a:pt x="315" y="4"/>
                    <a:pt x="298" y="12"/>
                  </a:cubicBezTo>
                  <a:cubicBezTo>
                    <a:pt x="270" y="12"/>
                    <a:pt x="241" y="40"/>
                    <a:pt x="241" y="75"/>
                  </a:cubicBezTo>
                  <a:cubicBezTo>
                    <a:pt x="270" y="104"/>
                    <a:pt x="298" y="132"/>
                    <a:pt x="326" y="132"/>
                  </a:cubicBezTo>
                  <a:cubicBezTo>
                    <a:pt x="336" y="123"/>
                    <a:pt x="346" y="120"/>
                    <a:pt x="357" y="120"/>
                  </a:cubicBezTo>
                  <a:cubicBezTo>
                    <a:pt x="377" y="120"/>
                    <a:pt x="399" y="132"/>
                    <a:pt x="418" y="132"/>
                  </a:cubicBezTo>
                  <a:cubicBezTo>
                    <a:pt x="447" y="160"/>
                    <a:pt x="475" y="252"/>
                    <a:pt x="503" y="309"/>
                  </a:cubicBezTo>
                  <a:cubicBezTo>
                    <a:pt x="503" y="366"/>
                    <a:pt x="475" y="429"/>
                    <a:pt x="475" y="514"/>
                  </a:cubicBezTo>
                  <a:cubicBezTo>
                    <a:pt x="475" y="542"/>
                    <a:pt x="447" y="606"/>
                    <a:pt x="447" y="663"/>
                  </a:cubicBezTo>
                  <a:cubicBezTo>
                    <a:pt x="447" y="783"/>
                    <a:pt x="475" y="868"/>
                    <a:pt x="532" y="960"/>
                  </a:cubicBezTo>
                  <a:cubicBezTo>
                    <a:pt x="503" y="988"/>
                    <a:pt x="475" y="1016"/>
                    <a:pt x="447" y="1045"/>
                  </a:cubicBezTo>
                  <a:lnTo>
                    <a:pt x="447" y="1278"/>
                  </a:lnTo>
                  <a:lnTo>
                    <a:pt x="447" y="1313"/>
                  </a:lnTo>
                  <a:cubicBezTo>
                    <a:pt x="475" y="1455"/>
                    <a:pt x="447" y="1575"/>
                    <a:pt x="390" y="1667"/>
                  </a:cubicBezTo>
                  <a:cubicBezTo>
                    <a:pt x="344" y="1728"/>
                    <a:pt x="273" y="1775"/>
                    <a:pt x="202" y="1775"/>
                  </a:cubicBezTo>
                  <a:cubicBezTo>
                    <a:pt x="174" y="1775"/>
                    <a:pt x="147" y="1768"/>
                    <a:pt x="121" y="1752"/>
                  </a:cubicBezTo>
                  <a:cubicBezTo>
                    <a:pt x="107" y="1738"/>
                    <a:pt x="93" y="1731"/>
                    <a:pt x="79" y="1731"/>
                  </a:cubicBezTo>
                  <a:cubicBezTo>
                    <a:pt x="65" y="1731"/>
                    <a:pt x="50" y="1738"/>
                    <a:pt x="36" y="1752"/>
                  </a:cubicBezTo>
                  <a:cubicBezTo>
                    <a:pt x="1" y="1780"/>
                    <a:pt x="36" y="1809"/>
                    <a:pt x="65" y="1844"/>
                  </a:cubicBezTo>
                  <a:cubicBezTo>
                    <a:pt x="93" y="1872"/>
                    <a:pt x="150" y="1901"/>
                    <a:pt x="213" y="1901"/>
                  </a:cubicBezTo>
                  <a:cubicBezTo>
                    <a:pt x="326" y="1901"/>
                    <a:pt x="447" y="1809"/>
                    <a:pt x="503" y="1724"/>
                  </a:cubicBezTo>
                  <a:cubicBezTo>
                    <a:pt x="567" y="1604"/>
                    <a:pt x="595" y="1455"/>
                    <a:pt x="567" y="1278"/>
                  </a:cubicBezTo>
                  <a:lnTo>
                    <a:pt x="567" y="1250"/>
                  </a:lnTo>
                  <a:lnTo>
                    <a:pt x="567" y="1101"/>
                  </a:lnTo>
                  <a:cubicBezTo>
                    <a:pt x="567" y="1073"/>
                    <a:pt x="595" y="1045"/>
                    <a:pt x="623" y="1045"/>
                  </a:cubicBezTo>
                  <a:cubicBezTo>
                    <a:pt x="623" y="1016"/>
                    <a:pt x="652" y="1016"/>
                    <a:pt x="652" y="1016"/>
                  </a:cubicBezTo>
                  <a:cubicBezTo>
                    <a:pt x="660" y="1025"/>
                    <a:pt x="668" y="1028"/>
                    <a:pt x="677" y="1028"/>
                  </a:cubicBezTo>
                  <a:cubicBezTo>
                    <a:pt x="697" y="1028"/>
                    <a:pt x="719" y="1008"/>
                    <a:pt x="744" y="988"/>
                  </a:cubicBezTo>
                  <a:cubicBezTo>
                    <a:pt x="744" y="960"/>
                    <a:pt x="744" y="924"/>
                    <a:pt x="708" y="924"/>
                  </a:cubicBezTo>
                  <a:cubicBezTo>
                    <a:pt x="680" y="924"/>
                    <a:pt x="680" y="896"/>
                    <a:pt x="680" y="896"/>
                  </a:cubicBezTo>
                  <a:cubicBezTo>
                    <a:pt x="595" y="896"/>
                    <a:pt x="567" y="783"/>
                    <a:pt x="567" y="663"/>
                  </a:cubicBezTo>
                  <a:cubicBezTo>
                    <a:pt x="567" y="634"/>
                    <a:pt x="567" y="571"/>
                    <a:pt x="595" y="514"/>
                  </a:cubicBezTo>
                  <a:cubicBezTo>
                    <a:pt x="595" y="458"/>
                    <a:pt x="623" y="366"/>
                    <a:pt x="623" y="281"/>
                  </a:cubicBezTo>
                  <a:cubicBezTo>
                    <a:pt x="595" y="189"/>
                    <a:pt x="532" y="104"/>
                    <a:pt x="475" y="40"/>
                  </a:cubicBezTo>
                  <a:cubicBezTo>
                    <a:pt x="435" y="20"/>
                    <a:pt x="391" y="0"/>
                    <a:pt x="34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Google Shape;999;p6"/>
            <p:cNvSpPr/>
            <p:nvPr/>
          </p:nvSpPr>
          <p:spPr>
            <a:xfrm>
              <a:off x="3928411" y="2028278"/>
              <a:ext cx="11030" cy="59854"/>
            </a:xfrm>
            <a:custGeom>
              <a:avLst/>
              <a:gdLst/>
              <a:ahLst/>
              <a:cxnLst/>
              <a:rect l="l" t="t" r="r" b="b"/>
              <a:pathLst>
                <a:path w="326" h="1769" extrusionOk="0">
                  <a:moveTo>
                    <a:pt x="35" y="0"/>
                  </a:moveTo>
                  <a:cubicBezTo>
                    <a:pt x="0" y="35"/>
                    <a:pt x="0" y="64"/>
                    <a:pt x="0" y="92"/>
                  </a:cubicBezTo>
                  <a:cubicBezTo>
                    <a:pt x="212" y="594"/>
                    <a:pt x="212" y="1182"/>
                    <a:pt x="0" y="1684"/>
                  </a:cubicBezTo>
                  <a:cubicBezTo>
                    <a:pt x="0" y="1712"/>
                    <a:pt x="0" y="1769"/>
                    <a:pt x="35" y="1769"/>
                  </a:cubicBezTo>
                  <a:lnTo>
                    <a:pt x="64" y="1769"/>
                  </a:lnTo>
                  <a:cubicBezTo>
                    <a:pt x="92" y="1769"/>
                    <a:pt x="120" y="1769"/>
                    <a:pt x="120" y="1740"/>
                  </a:cubicBezTo>
                  <a:cubicBezTo>
                    <a:pt x="326" y="1210"/>
                    <a:pt x="326" y="594"/>
                    <a:pt x="120" y="64"/>
                  </a:cubicBezTo>
                  <a:cubicBezTo>
                    <a:pt x="92" y="35"/>
                    <a:pt x="64" y="0"/>
                    <a:pt x="3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0" name="Google Shape;1000;p6"/>
            <p:cNvSpPr/>
            <p:nvPr/>
          </p:nvSpPr>
          <p:spPr>
            <a:xfrm>
              <a:off x="3941573" y="2027296"/>
              <a:ext cx="14854" cy="68990"/>
            </a:xfrm>
            <a:custGeom>
              <a:avLst/>
              <a:gdLst/>
              <a:ahLst/>
              <a:cxnLst/>
              <a:rect l="l" t="t" r="r" b="b"/>
              <a:pathLst>
                <a:path w="439" h="2039" extrusionOk="0">
                  <a:moveTo>
                    <a:pt x="85" y="1"/>
                  </a:moveTo>
                  <a:cubicBezTo>
                    <a:pt x="57" y="29"/>
                    <a:pt x="28" y="64"/>
                    <a:pt x="57" y="93"/>
                  </a:cubicBezTo>
                  <a:cubicBezTo>
                    <a:pt x="319" y="680"/>
                    <a:pt x="290" y="1387"/>
                    <a:pt x="0" y="1946"/>
                  </a:cubicBezTo>
                  <a:cubicBezTo>
                    <a:pt x="0" y="1975"/>
                    <a:pt x="0" y="2038"/>
                    <a:pt x="28" y="2038"/>
                  </a:cubicBezTo>
                  <a:lnTo>
                    <a:pt x="57" y="2038"/>
                  </a:lnTo>
                  <a:cubicBezTo>
                    <a:pt x="85" y="2038"/>
                    <a:pt x="85" y="2038"/>
                    <a:pt x="113" y="2010"/>
                  </a:cubicBezTo>
                  <a:cubicBezTo>
                    <a:pt x="439" y="1416"/>
                    <a:pt x="439" y="652"/>
                    <a:pt x="142" y="29"/>
                  </a:cubicBezTo>
                  <a:cubicBezTo>
                    <a:pt x="142" y="1"/>
                    <a:pt x="113" y="1"/>
                    <a:pt x="8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1" name="Google Shape;1001;p6"/>
            <p:cNvSpPr/>
            <p:nvPr/>
          </p:nvSpPr>
          <p:spPr>
            <a:xfrm>
              <a:off x="3622264" y="2026924"/>
              <a:ext cx="24903" cy="64320"/>
            </a:xfrm>
            <a:custGeom>
              <a:avLst/>
              <a:gdLst/>
              <a:ahLst/>
              <a:cxnLst/>
              <a:rect l="l" t="t" r="r" b="b"/>
              <a:pathLst>
                <a:path w="736" h="1901" extrusionOk="0">
                  <a:moveTo>
                    <a:pt x="417" y="0"/>
                  </a:moveTo>
                  <a:cubicBezTo>
                    <a:pt x="367" y="0"/>
                    <a:pt x="309" y="20"/>
                    <a:pt x="269" y="40"/>
                  </a:cubicBezTo>
                  <a:cubicBezTo>
                    <a:pt x="205" y="104"/>
                    <a:pt x="149" y="189"/>
                    <a:pt x="149" y="281"/>
                  </a:cubicBezTo>
                  <a:cubicBezTo>
                    <a:pt x="120" y="366"/>
                    <a:pt x="149" y="458"/>
                    <a:pt x="149" y="514"/>
                  </a:cubicBezTo>
                  <a:cubicBezTo>
                    <a:pt x="177" y="571"/>
                    <a:pt x="177" y="634"/>
                    <a:pt x="177" y="663"/>
                  </a:cubicBezTo>
                  <a:cubicBezTo>
                    <a:pt x="177" y="783"/>
                    <a:pt x="149" y="896"/>
                    <a:pt x="64" y="896"/>
                  </a:cubicBezTo>
                  <a:lnTo>
                    <a:pt x="64" y="924"/>
                  </a:lnTo>
                  <a:cubicBezTo>
                    <a:pt x="28" y="924"/>
                    <a:pt x="0" y="960"/>
                    <a:pt x="0" y="988"/>
                  </a:cubicBezTo>
                  <a:cubicBezTo>
                    <a:pt x="20" y="1008"/>
                    <a:pt x="44" y="1028"/>
                    <a:pt x="66" y="1028"/>
                  </a:cubicBezTo>
                  <a:cubicBezTo>
                    <a:pt x="75" y="1028"/>
                    <a:pt x="84" y="1025"/>
                    <a:pt x="92" y="1016"/>
                  </a:cubicBezTo>
                  <a:cubicBezTo>
                    <a:pt x="120" y="1016"/>
                    <a:pt x="120" y="1016"/>
                    <a:pt x="120" y="1045"/>
                  </a:cubicBezTo>
                  <a:cubicBezTo>
                    <a:pt x="149" y="1045"/>
                    <a:pt x="177" y="1073"/>
                    <a:pt x="177" y="1101"/>
                  </a:cubicBezTo>
                  <a:cubicBezTo>
                    <a:pt x="205" y="1137"/>
                    <a:pt x="177" y="1193"/>
                    <a:pt x="177" y="1250"/>
                  </a:cubicBezTo>
                  <a:lnTo>
                    <a:pt x="177" y="1278"/>
                  </a:lnTo>
                  <a:cubicBezTo>
                    <a:pt x="149" y="1455"/>
                    <a:pt x="177" y="1604"/>
                    <a:pt x="269" y="1724"/>
                  </a:cubicBezTo>
                  <a:cubicBezTo>
                    <a:pt x="325" y="1809"/>
                    <a:pt x="446" y="1901"/>
                    <a:pt x="559" y="1901"/>
                  </a:cubicBezTo>
                  <a:cubicBezTo>
                    <a:pt x="594" y="1901"/>
                    <a:pt x="651" y="1872"/>
                    <a:pt x="707" y="1844"/>
                  </a:cubicBezTo>
                  <a:cubicBezTo>
                    <a:pt x="736" y="1809"/>
                    <a:pt x="736" y="1780"/>
                    <a:pt x="707" y="1752"/>
                  </a:cubicBezTo>
                  <a:cubicBezTo>
                    <a:pt x="707" y="1738"/>
                    <a:pt x="693" y="1731"/>
                    <a:pt x="676" y="1731"/>
                  </a:cubicBezTo>
                  <a:cubicBezTo>
                    <a:pt x="658" y="1731"/>
                    <a:pt x="637" y="1738"/>
                    <a:pt x="623" y="1752"/>
                  </a:cubicBezTo>
                  <a:cubicBezTo>
                    <a:pt x="597" y="1768"/>
                    <a:pt x="570" y="1775"/>
                    <a:pt x="542" y="1775"/>
                  </a:cubicBezTo>
                  <a:cubicBezTo>
                    <a:pt x="471" y="1775"/>
                    <a:pt x="400" y="1728"/>
                    <a:pt x="354" y="1667"/>
                  </a:cubicBezTo>
                  <a:cubicBezTo>
                    <a:pt x="297" y="1575"/>
                    <a:pt x="269" y="1455"/>
                    <a:pt x="297" y="1313"/>
                  </a:cubicBezTo>
                  <a:lnTo>
                    <a:pt x="297" y="1278"/>
                  </a:lnTo>
                  <a:cubicBezTo>
                    <a:pt x="297" y="1193"/>
                    <a:pt x="325" y="1137"/>
                    <a:pt x="297" y="1045"/>
                  </a:cubicBezTo>
                  <a:cubicBezTo>
                    <a:pt x="269" y="1016"/>
                    <a:pt x="241" y="988"/>
                    <a:pt x="205" y="960"/>
                  </a:cubicBezTo>
                  <a:cubicBezTo>
                    <a:pt x="269" y="868"/>
                    <a:pt x="297" y="783"/>
                    <a:pt x="297" y="663"/>
                  </a:cubicBezTo>
                  <a:cubicBezTo>
                    <a:pt x="297" y="606"/>
                    <a:pt x="297" y="542"/>
                    <a:pt x="269" y="514"/>
                  </a:cubicBezTo>
                  <a:cubicBezTo>
                    <a:pt x="269" y="429"/>
                    <a:pt x="241" y="366"/>
                    <a:pt x="269" y="309"/>
                  </a:cubicBezTo>
                  <a:cubicBezTo>
                    <a:pt x="269" y="252"/>
                    <a:pt x="297" y="160"/>
                    <a:pt x="354" y="132"/>
                  </a:cubicBezTo>
                  <a:cubicBezTo>
                    <a:pt x="373" y="132"/>
                    <a:pt x="395" y="120"/>
                    <a:pt x="416" y="120"/>
                  </a:cubicBezTo>
                  <a:cubicBezTo>
                    <a:pt x="426" y="120"/>
                    <a:pt x="436" y="123"/>
                    <a:pt x="446" y="132"/>
                  </a:cubicBezTo>
                  <a:cubicBezTo>
                    <a:pt x="474" y="132"/>
                    <a:pt x="502" y="104"/>
                    <a:pt x="502" y="75"/>
                  </a:cubicBezTo>
                  <a:cubicBezTo>
                    <a:pt x="502" y="40"/>
                    <a:pt x="502" y="12"/>
                    <a:pt x="474" y="12"/>
                  </a:cubicBezTo>
                  <a:cubicBezTo>
                    <a:pt x="457" y="4"/>
                    <a:pt x="438" y="0"/>
                    <a:pt x="41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2" name="Google Shape;1002;p6"/>
            <p:cNvSpPr/>
            <p:nvPr/>
          </p:nvSpPr>
          <p:spPr>
            <a:xfrm>
              <a:off x="3600474" y="2028278"/>
              <a:ext cx="11978" cy="59854"/>
            </a:xfrm>
            <a:custGeom>
              <a:avLst/>
              <a:gdLst/>
              <a:ahLst/>
              <a:cxnLst/>
              <a:rect l="l" t="t" r="r" b="b"/>
              <a:pathLst>
                <a:path w="354" h="1769" extrusionOk="0">
                  <a:moveTo>
                    <a:pt x="290" y="0"/>
                  </a:moveTo>
                  <a:cubicBezTo>
                    <a:pt x="262" y="0"/>
                    <a:pt x="234" y="35"/>
                    <a:pt x="234" y="64"/>
                  </a:cubicBezTo>
                  <a:cubicBezTo>
                    <a:pt x="0" y="594"/>
                    <a:pt x="0" y="1210"/>
                    <a:pt x="205" y="1740"/>
                  </a:cubicBezTo>
                  <a:cubicBezTo>
                    <a:pt x="234" y="1769"/>
                    <a:pt x="234" y="1769"/>
                    <a:pt x="262" y="1769"/>
                  </a:cubicBezTo>
                  <a:lnTo>
                    <a:pt x="290" y="1769"/>
                  </a:lnTo>
                  <a:cubicBezTo>
                    <a:pt x="319" y="1769"/>
                    <a:pt x="319" y="1712"/>
                    <a:pt x="319" y="1684"/>
                  </a:cubicBezTo>
                  <a:cubicBezTo>
                    <a:pt x="113" y="1182"/>
                    <a:pt x="113" y="594"/>
                    <a:pt x="319" y="92"/>
                  </a:cubicBezTo>
                  <a:cubicBezTo>
                    <a:pt x="354" y="64"/>
                    <a:pt x="319" y="35"/>
                    <a:pt x="2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3" name="Google Shape;1003;p6"/>
            <p:cNvSpPr/>
            <p:nvPr/>
          </p:nvSpPr>
          <p:spPr>
            <a:xfrm>
              <a:off x="3583454" y="2027296"/>
              <a:ext cx="14887" cy="68990"/>
            </a:xfrm>
            <a:custGeom>
              <a:avLst/>
              <a:gdLst/>
              <a:ahLst/>
              <a:cxnLst/>
              <a:rect l="l" t="t" r="r" b="b"/>
              <a:pathLst>
                <a:path w="440" h="2039" extrusionOk="0">
                  <a:moveTo>
                    <a:pt x="355" y="1"/>
                  </a:moveTo>
                  <a:cubicBezTo>
                    <a:pt x="326" y="1"/>
                    <a:pt x="291" y="1"/>
                    <a:pt x="291" y="29"/>
                  </a:cubicBezTo>
                  <a:cubicBezTo>
                    <a:pt x="1" y="652"/>
                    <a:pt x="29" y="1416"/>
                    <a:pt x="326" y="2010"/>
                  </a:cubicBezTo>
                  <a:cubicBezTo>
                    <a:pt x="355" y="2038"/>
                    <a:pt x="355" y="2038"/>
                    <a:pt x="383" y="2038"/>
                  </a:cubicBezTo>
                  <a:lnTo>
                    <a:pt x="411" y="2038"/>
                  </a:lnTo>
                  <a:cubicBezTo>
                    <a:pt x="440" y="2038"/>
                    <a:pt x="440" y="1975"/>
                    <a:pt x="440" y="1946"/>
                  </a:cubicBezTo>
                  <a:cubicBezTo>
                    <a:pt x="150" y="1387"/>
                    <a:pt x="114" y="680"/>
                    <a:pt x="383" y="93"/>
                  </a:cubicBezTo>
                  <a:cubicBezTo>
                    <a:pt x="411" y="64"/>
                    <a:pt x="383" y="29"/>
                    <a:pt x="3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04" name="Google Shape;1004;p6"/>
          <p:cNvGrpSpPr/>
          <p:nvPr/>
        </p:nvGrpSpPr>
        <p:grpSpPr>
          <a:xfrm>
            <a:off x="6171951" y="1455061"/>
            <a:ext cx="390430" cy="432447"/>
            <a:chOff x="3306034" y="1949508"/>
            <a:chExt cx="175743" cy="194656"/>
          </a:xfrm>
        </p:grpSpPr>
        <p:sp>
          <p:nvSpPr>
            <p:cNvPr id="1005" name="Google Shape;1005;p6"/>
            <p:cNvSpPr/>
            <p:nvPr/>
          </p:nvSpPr>
          <p:spPr>
            <a:xfrm>
              <a:off x="3335979" y="1979047"/>
              <a:ext cx="113719" cy="156961"/>
            </a:xfrm>
            <a:custGeom>
              <a:avLst/>
              <a:gdLst/>
              <a:ahLst/>
              <a:cxnLst/>
              <a:rect l="l" t="t" r="r" b="b"/>
              <a:pathLst>
                <a:path w="3361" h="4639" extrusionOk="0">
                  <a:moveTo>
                    <a:pt x="1704" y="1"/>
                  </a:moveTo>
                  <a:cubicBezTo>
                    <a:pt x="1639" y="1"/>
                    <a:pt x="1573" y="4"/>
                    <a:pt x="1507" y="12"/>
                  </a:cubicBezTo>
                  <a:cubicBezTo>
                    <a:pt x="708" y="104"/>
                    <a:pt x="92" y="748"/>
                    <a:pt x="35" y="1575"/>
                  </a:cubicBezTo>
                  <a:cubicBezTo>
                    <a:pt x="0" y="2134"/>
                    <a:pt x="269" y="2608"/>
                    <a:pt x="651" y="2934"/>
                  </a:cubicBezTo>
                  <a:cubicBezTo>
                    <a:pt x="884" y="3139"/>
                    <a:pt x="1061" y="3436"/>
                    <a:pt x="1097" y="3754"/>
                  </a:cubicBezTo>
                  <a:lnTo>
                    <a:pt x="1181" y="4405"/>
                  </a:lnTo>
                  <a:cubicBezTo>
                    <a:pt x="1181" y="4525"/>
                    <a:pt x="1302" y="4639"/>
                    <a:pt x="1450" y="4639"/>
                  </a:cubicBezTo>
                  <a:lnTo>
                    <a:pt x="1981" y="4639"/>
                  </a:lnTo>
                  <a:cubicBezTo>
                    <a:pt x="2122" y="4639"/>
                    <a:pt x="2243" y="4525"/>
                    <a:pt x="2243" y="4377"/>
                  </a:cubicBezTo>
                  <a:lnTo>
                    <a:pt x="2335" y="3754"/>
                  </a:lnTo>
                  <a:cubicBezTo>
                    <a:pt x="2363" y="3436"/>
                    <a:pt x="2511" y="3139"/>
                    <a:pt x="2745" y="2934"/>
                  </a:cubicBezTo>
                  <a:cubicBezTo>
                    <a:pt x="3127" y="2637"/>
                    <a:pt x="3360" y="2163"/>
                    <a:pt x="3360" y="1667"/>
                  </a:cubicBezTo>
                  <a:cubicBezTo>
                    <a:pt x="3334" y="729"/>
                    <a:pt x="2617" y="1"/>
                    <a:pt x="170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6" name="Google Shape;1006;p6"/>
            <p:cNvSpPr/>
            <p:nvPr/>
          </p:nvSpPr>
          <p:spPr>
            <a:xfrm>
              <a:off x="3371879" y="2112055"/>
              <a:ext cx="44053" cy="32109"/>
            </a:xfrm>
            <a:custGeom>
              <a:avLst/>
              <a:gdLst/>
              <a:ahLst/>
              <a:cxnLst/>
              <a:rect l="l" t="t" r="r" b="b"/>
              <a:pathLst>
                <a:path w="1302" h="949" extrusionOk="0">
                  <a:moveTo>
                    <a:pt x="0" y="0"/>
                  </a:moveTo>
                  <a:lnTo>
                    <a:pt x="0" y="297"/>
                  </a:lnTo>
                  <a:cubicBezTo>
                    <a:pt x="0" y="651"/>
                    <a:pt x="297" y="948"/>
                    <a:pt x="651" y="948"/>
                  </a:cubicBezTo>
                  <a:cubicBezTo>
                    <a:pt x="1005" y="920"/>
                    <a:pt x="1302" y="651"/>
                    <a:pt x="1302" y="269"/>
                  </a:cubicBezTo>
                  <a:lnTo>
                    <a:pt x="130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7" name="Google Shape;1007;p6"/>
            <p:cNvSpPr/>
            <p:nvPr/>
          </p:nvSpPr>
          <p:spPr>
            <a:xfrm>
              <a:off x="3363014" y="2022762"/>
              <a:ext cx="58907" cy="95279"/>
            </a:xfrm>
            <a:custGeom>
              <a:avLst/>
              <a:gdLst/>
              <a:ahLst/>
              <a:cxnLst/>
              <a:rect l="l" t="t" r="r" b="b"/>
              <a:pathLst>
                <a:path w="1741" h="2816" extrusionOk="0">
                  <a:moveTo>
                    <a:pt x="1210" y="163"/>
                  </a:moveTo>
                  <a:cubicBezTo>
                    <a:pt x="1238" y="198"/>
                    <a:pt x="1267" y="255"/>
                    <a:pt x="1267" y="283"/>
                  </a:cubicBezTo>
                  <a:cubicBezTo>
                    <a:pt x="1295" y="375"/>
                    <a:pt x="1295" y="432"/>
                    <a:pt x="1295" y="489"/>
                  </a:cubicBezTo>
                  <a:cubicBezTo>
                    <a:pt x="1267" y="552"/>
                    <a:pt x="1238" y="581"/>
                    <a:pt x="1182" y="581"/>
                  </a:cubicBezTo>
                  <a:cubicBezTo>
                    <a:pt x="1118" y="581"/>
                    <a:pt x="1090" y="552"/>
                    <a:pt x="1090" y="489"/>
                  </a:cubicBezTo>
                  <a:cubicBezTo>
                    <a:pt x="1062" y="460"/>
                    <a:pt x="1062" y="404"/>
                    <a:pt x="1090" y="340"/>
                  </a:cubicBezTo>
                  <a:cubicBezTo>
                    <a:pt x="1118" y="283"/>
                    <a:pt x="1147" y="227"/>
                    <a:pt x="1210" y="163"/>
                  </a:cubicBezTo>
                  <a:close/>
                  <a:moveTo>
                    <a:pt x="616" y="227"/>
                  </a:moveTo>
                  <a:cubicBezTo>
                    <a:pt x="680" y="255"/>
                    <a:pt x="708" y="340"/>
                    <a:pt x="736" y="404"/>
                  </a:cubicBezTo>
                  <a:cubicBezTo>
                    <a:pt x="736" y="489"/>
                    <a:pt x="736" y="552"/>
                    <a:pt x="680" y="609"/>
                  </a:cubicBezTo>
                  <a:cubicBezTo>
                    <a:pt x="663" y="642"/>
                    <a:pt x="625" y="656"/>
                    <a:pt x="584" y="656"/>
                  </a:cubicBezTo>
                  <a:cubicBezTo>
                    <a:pt x="556" y="656"/>
                    <a:pt x="526" y="649"/>
                    <a:pt x="503" y="637"/>
                  </a:cubicBezTo>
                  <a:cubicBezTo>
                    <a:pt x="474" y="609"/>
                    <a:pt x="474" y="581"/>
                    <a:pt x="439" y="517"/>
                  </a:cubicBezTo>
                  <a:cubicBezTo>
                    <a:pt x="439" y="432"/>
                    <a:pt x="503" y="283"/>
                    <a:pt x="616" y="227"/>
                  </a:cubicBezTo>
                  <a:close/>
                  <a:moveTo>
                    <a:pt x="995" y="0"/>
                  </a:moveTo>
                  <a:cubicBezTo>
                    <a:pt x="861" y="0"/>
                    <a:pt x="730" y="70"/>
                    <a:pt x="616" y="135"/>
                  </a:cubicBezTo>
                  <a:cubicBezTo>
                    <a:pt x="559" y="107"/>
                    <a:pt x="531" y="107"/>
                    <a:pt x="474" y="78"/>
                  </a:cubicBezTo>
                  <a:cubicBezTo>
                    <a:pt x="326" y="78"/>
                    <a:pt x="206" y="107"/>
                    <a:pt x="149" y="163"/>
                  </a:cubicBezTo>
                  <a:cubicBezTo>
                    <a:pt x="0" y="340"/>
                    <a:pt x="121" y="729"/>
                    <a:pt x="206" y="991"/>
                  </a:cubicBezTo>
                  <a:cubicBezTo>
                    <a:pt x="234" y="1047"/>
                    <a:pt x="262" y="1111"/>
                    <a:pt x="262" y="1168"/>
                  </a:cubicBezTo>
                  <a:cubicBezTo>
                    <a:pt x="382" y="1642"/>
                    <a:pt x="503" y="2109"/>
                    <a:pt x="588" y="2583"/>
                  </a:cubicBezTo>
                  <a:lnTo>
                    <a:pt x="616" y="2788"/>
                  </a:lnTo>
                  <a:cubicBezTo>
                    <a:pt x="651" y="2788"/>
                    <a:pt x="651" y="2816"/>
                    <a:pt x="651" y="2816"/>
                  </a:cubicBezTo>
                  <a:lnTo>
                    <a:pt x="680" y="2816"/>
                  </a:lnTo>
                  <a:cubicBezTo>
                    <a:pt x="680" y="2788"/>
                    <a:pt x="708" y="2788"/>
                    <a:pt x="680" y="2759"/>
                  </a:cubicBezTo>
                  <a:lnTo>
                    <a:pt x="651" y="2583"/>
                  </a:lnTo>
                  <a:cubicBezTo>
                    <a:pt x="559" y="2109"/>
                    <a:pt x="439" y="1613"/>
                    <a:pt x="326" y="1139"/>
                  </a:cubicBezTo>
                  <a:cubicBezTo>
                    <a:pt x="326" y="1111"/>
                    <a:pt x="298" y="1047"/>
                    <a:pt x="262" y="963"/>
                  </a:cubicBezTo>
                  <a:cubicBezTo>
                    <a:pt x="177" y="729"/>
                    <a:pt x="57" y="340"/>
                    <a:pt x="177" y="198"/>
                  </a:cubicBezTo>
                  <a:cubicBezTo>
                    <a:pt x="234" y="135"/>
                    <a:pt x="326" y="135"/>
                    <a:pt x="474" y="135"/>
                  </a:cubicBezTo>
                  <a:cubicBezTo>
                    <a:pt x="503" y="163"/>
                    <a:pt x="531" y="163"/>
                    <a:pt x="559" y="198"/>
                  </a:cubicBezTo>
                  <a:cubicBezTo>
                    <a:pt x="439" y="283"/>
                    <a:pt x="382" y="404"/>
                    <a:pt x="382" y="552"/>
                  </a:cubicBezTo>
                  <a:cubicBezTo>
                    <a:pt x="411" y="609"/>
                    <a:pt x="439" y="665"/>
                    <a:pt x="474" y="694"/>
                  </a:cubicBezTo>
                  <a:cubicBezTo>
                    <a:pt x="507" y="707"/>
                    <a:pt x="545" y="716"/>
                    <a:pt x="582" y="716"/>
                  </a:cubicBezTo>
                  <a:cubicBezTo>
                    <a:pt x="642" y="716"/>
                    <a:pt x="701" y="694"/>
                    <a:pt x="736" y="637"/>
                  </a:cubicBezTo>
                  <a:cubicBezTo>
                    <a:pt x="793" y="581"/>
                    <a:pt x="793" y="489"/>
                    <a:pt x="793" y="404"/>
                  </a:cubicBezTo>
                  <a:cubicBezTo>
                    <a:pt x="765" y="312"/>
                    <a:pt x="736" y="255"/>
                    <a:pt x="651" y="198"/>
                  </a:cubicBezTo>
                  <a:cubicBezTo>
                    <a:pt x="761" y="127"/>
                    <a:pt x="875" y="60"/>
                    <a:pt x="990" y="60"/>
                  </a:cubicBezTo>
                  <a:cubicBezTo>
                    <a:pt x="1023" y="60"/>
                    <a:pt x="1057" y="66"/>
                    <a:pt x="1090" y="78"/>
                  </a:cubicBezTo>
                  <a:cubicBezTo>
                    <a:pt x="1118" y="78"/>
                    <a:pt x="1147" y="107"/>
                    <a:pt x="1147" y="135"/>
                  </a:cubicBezTo>
                  <a:cubicBezTo>
                    <a:pt x="1090" y="163"/>
                    <a:pt x="1062" y="255"/>
                    <a:pt x="1033" y="312"/>
                  </a:cubicBezTo>
                  <a:cubicBezTo>
                    <a:pt x="1005" y="404"/>
                    <a:pt x="1005" y="460"/>
                    <a:pt x="1033" y="517"/>
                  </a:cubicBezTo>
                  <a:cubicBezTo>
                    <a:pt x="1033" y="581"/>
                    <a:pt x="1090" y="637"/>
                    <a:pt x="1147" y="637"/>
                  </a:cubicBezTo>
                  <a:cubicBezTo>
                    <a:pt x="1159" y="641"/>
                    <a:pt x="1171" y="643"/>
                    <a:pt x="1183" y="643"/>
                  </a:cubicBezTo>
                  <a:cubicBezTo>
                    <a:pt x="1260" y="643"/>
                    <a:pt x="1328" y="568"/>
                    <a:pt x="1359" y="489"/>
                  </a:cubicBezTo>
                  <a:cubicBezTo>
                    <a:pt x="1387" y="432"/>
                    <a:pt x="1359" y="375"/>
                    <a:pt x="1323" y="283"/>
                  </a:cubicBezTo>
                  <a:cubicBezTo>
                    <a:pt x="1295" y="227"/>
                    <a:pt x="1267" y="163"/>
                    <a:pt x="1238" y="135"/>
                  </a:cubicBezTo>
                  <a:cubicBezTo>
                    <a:pt x="1267" y="107"/>
                    <a:pt x="1295" y="78"/>
                    <a:pt x="1323" y="78"/>
                  </a:cubicBezTo>
                  <a:cubicBezTo>
                    <a:pt x="1351" y="72"/>
                    <a:pt x="1381" y="68"/>
                    <a:pt x="1410" y="68"/>
                  </a:cubicBezTo>
                  <a:cubicBezTo>
                    <a:pt x="1506" y="68"/>
                    <a:pt x="1599" y="106"/>
                    <a:pt x="1621" y="198"/>
                  </a:cubicBezTo>
                  <a:cubicBezTo>
                    <a:pt x="1677" y="255"/>
                    <a:pt x="1649" y="340"/>
                    <a:pt x="1649" y="432"/>
                  </a:cubicBezTo>
                  <a:cubicBezTo>
                    <a:pt x="1621" y="665"/>
                    <a:pt x="1564" y="906"/>
                    <a:pt x="1500" y="1111"/>
                  </a:cubicBezTo>
                  <a:cubicBezTo>
                    <a:pt x="1472" y="1288"/>
                    <a:pt x="1415" y="1465"/>
                    <a:pt x="1387" y="1613"/>
                  </a:cubicBezTo>
                  <a:lnTo>
                    <a:pt x="1182" y="2731"/>
                  </a:lnTo>
                  <a:cubicBezTo>
                    <a:pt x="1182" y="2759"/>
                    <a:pt x="1210" y="2759"/>
                    <a:pt x="1210" y="2759"/>
                  </a:cubicBezTo>
                  <a:lnTo>
                    <a:pt x="1238" y="2759"/>
                  </a:lnTo>
                  <a:lnTo>
                    <a:pt x="1444" y="1642"/>
                  </a:lnTo>
                  <a:cubicBezTo>
                    <a:pt x="1472" y="1465"/>
                    <a:pt x="1536" y="1288"/>
                    <a:pt x="1564" y="1139"/>
                  </a:cubicBezTo>
                  <a:cubicBezTo>
                    <a:pt x="1621" y="906"/>
                    <a:pt x="1677" y="665"/>
                    <a:pt x="1712" y="432"/>
                  </a:cubicBezTo>
                  <a:cubicBezTo>
                    <a:pt x="1712" y="340"/>
                    <a:pt x="1741" y="255"/>
                    <a:pt x="1677" y="163"/>
                  </a:cubicBezTo>
                  <a:cubicBezTo>
                    <a:pt x="1631" y="71"/>
                    <a:pt x="1506" y="12"/>
                    <a:pt x="1396" y="12"/>
                  </a:cubicBezTo>
                  <a:cubicBezTo>
                    <a:pt x="1370" y="12"/>
                    <a:pt x="1346" y="15"/>
                    <a:pt x="1323" y="22"/>
                  </a:cubicBezTo>
                  <a:cubicBezTo>
                    <a:pt x="1267" y="50"/>
                    <a:pt x="1238" y="50"/>
                    <a:pt x="1210" y="78"/>
                  </a:cubicBezTo>
                  <a:cubicBezTo>
                    <a:pt x="1182" y="50"/>
                    <a:pt x="1147" y="50"/>
                    <a:pt x="1118" y="22"/>
                  </a:cubicBezTo>
                  <a:cubicBezTo>
                    <a:pt x="1077" y="7"/>
                    <a:pt x="1036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8" name="Google Shape;1008;p6"/>
            <p:cNvSpPr/>
            <p:nvPr/>
          </p:nvSpPr>
          <p:spPr>
            <a:xfrm>
              <a:off x="3306034" y="2019413"/>
              <a:ext cx="19184" cy="5041"/>
            </a:xfrm>
            <a:custGeom>
              <a:avLst/>
              <a:gdLst/>
              <a:ahLst/>
              <a:cxnLst/>
              <a:rect l="l" t="t" r="r" b="b"/>
              <a:pathLst>
                <a:path w="567" h="149" extrusionOk="0">
                  <a:moveTo>
                    <a:pt x="36" y="0"/>
                  </a:moveTo>
                  <a:lnTo>
                    <a:pt x="1" y="29"/>
                  </a:lnTo>
                  <a:cubicBezTo>
                    <a:pt x="1" y="57"/>
                    <a:pt x="1" y="57"/>
                    <a:pt x="36" y="57"/>
                  </a:cubicBezTo>
                  <a:lnTo>
                    <a:pt x="531" y="149"/>
                  </a:lnTo>
                  <a:cubicBezTo>
                    <a:pt x="567" y="149"/>
                    <a:pt x="567" y="121"/>
                    <a:pt x="567" y="121"/>
                  </a:cubicBezTo>
                  <a:cubicBezTo>
                    <a:pt x="567" y="85"/>
                    <a:pt x="567" y="85"/>
                    <a:pt x="531" y="85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9" name="Google Shape;1009;p6"/>
            <p:cNvSpPr/>
            <p:nvPr/>
          </p:nvSpPr>
          <p:spPr>
            <a:xfrm>
              <a:off x="3321125" y="1977761"/>
              <a:ext cx="14887" cy="14617"/>
            </a:xfrm>
            <a:custGeom>
              <a:avLst/>
              <a:gdLst/>
              <a:ahLst/>
              <a:cxnLst/>
              <a:rect l="l" t="t" r="r" b="b"/>
              <a:pathLst>
                <a:path w="440" h="432" extrusionOk="0">
                  <a:moveTo>
                    <a:pt x="29" y="0"/>
                  </a:moveTo>
                  <a:cubicBezTo>
                    <a:pt x="22" y="0"/>
                    <a:pt x="15" y="7"/>
                    <a:pt x="0" y="22"/>
                  </a:cubicBezTo>
                  <a:lnTo>
                    <a:pt x="0" y="50"/>
                  </a:lnTo>
                  <a:lnTo>
                    <a:pt x="411" y="404"/>
                  </a:lnTo>
                  <a:lnTo>
                    <a:pt x="411" y="432"/>
                  </a:lnTo>
                  <a:cubicBezTo>
                    <a:pt x="439" y="432"/>
                    <a:pt x="439" y="404"/>
                    <a:pt x="439" y="404"/>
                  </a:cubicBezTo>
                  <a:lnTo>
                    <a:pt x="439" y="375"/>
                  </a:lnTo>
                  <a:lnTo>
                    <a:pt x="57" y="22"/>
                  </a:lnTo>
                  <a:cubicBezTo>
                    <a:pt x="43" y="7"/>
                    <a:pt x="36" y="0"/>
                    <a:pt x="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0" name="Google Shape;1010;p6"/>
            <p:cNvSpPr/>
            <p:nvPr/>
          </p:nvSpPr>
          <p:spPr>
            <a:xfrm>
              <a:off x="3374992" y="1950455"/>
              <a:ext cx="5041" cy="19184"/>
            </a:xfrm>
            <a:custGeom>
              <a:avLst/>
              <a:gdLst/>
              <a:ahLst/>
              <a:cxnLst/>
              <a:rect l="l" t="t" r="r" b="b"/>
              <a:pathLst>
                <a:path w="149" h="567" extrusionOk="0">
                  <a:moveTo>
                    <a:pt x="28" y="1"/>
                  </a:moveTo>
                  <a:cubicBezTo>
                    <a:pt x="28" y="36"/>
                    <a:pt x="0" y="36"/>
                    <a:pt x="0" y="65"/>
                  </a:cubicBezTo>
                  <a:cubicBezTo>
                    <a:pt x="28" y="121"/>
                    <a:pt x="28" y="213"/>
                    <a:pt x="57" y="298"/>
                  </a:cubicBezTo>
                  <a:cubicBezTo>
                    <a:pt x="57" y="390"/>
                    <a:pt x="85" y="447"/>
                    <a:pt x="85" y="532"/>
                  </a:cubicBezTo>
                  <a:lnTo>
                    <a:pt x="120" y="567"/>
                  </a:lnTo>
                  <a:cubicBezTo>
                    <a:pt x="149" y="532"/>
                    <a:pt x="149" y="532"/>
                    <a:pt x="149" y="503"/>
                  </a:cubicBezTo>
                  <a:cubicBezTo>
                    <a:pt x="149" y="447"/>
                    <a:pt x="120" y="355"/>
                    <a:pt x="120" y="270"/>
                  </a:cubicBezTo>
                  <a:cubicBezTo>
                    <a:pt x="85" y="178"/>
                    <a:pt x="85" y="93"/>
                    <a:pt x="57" y="36"/>
                  </a:cubicBezTo>
                  <a:cubicBezTo>
                    <a:pt x="57" y="36"/>
                    <a:pt x="57" y="1"/>
                    <a:pt x="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1" name="Google Shape;1011;p6"/>
            <p:cNvSpPr/>
            <p:nvPr/>
          </p:nvSpPr>
          <p:spPr>
            <a:xfrm>
              <a:off x="3409944" y="1949508"/>
              <a:ext cx="3857" cy="22060"/>
            </a:xfrm>
            <a:custGeom>
              <a:avLst/>
              <a:gdLst/>
              <a:ahLst/>
              <a:cxnLst/>
              <a:rect l="l" t="t" r="r" b="b"/>
              <a:pathLst>
                <a:path w="114" h="652" extrusionOk="0">
                  <a:moveTo>
                    <a:pt x="85" y="1"/>
                  </a:moveTo>
                  <a:cubicBezTo>
                    <a:pt x="85" y="1"/>
                    <a:pt x="57" y="1"/>
                    <a:pt x="57" y="29"/>
                  </a:cubicBezTo>
                  <a:lnTo>
                    <a:pt x="0" y="623"/>
                  </a:lnTo>
                  <a:cubicBezTo>
                    <a:pt x="0" y="623"/>
                    <a:pt x="0" y="651"/>
                    <a:pt x="28" y="651"/>
                  </a:cubicBezTo>
                  <a:lnTo>
                    <a:pt x="57" y="623"/>
                  </a:lnTo>
                  <a:lnTo>
                    <a:pt x="113" y="29"/>
                  </a:lnTo>
                  <a:cubicBezTo>
                    <a:pt x="113" y="1"/>
                    <a:pt x="113" y="1"/>
                    <a:pt x="8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2" name="Google Shape;1012;p6"/>
            <p:cNvSpPr/>
            <p:nvPr/>
          </p:nvSpPr>
          <p:spPr>
            <a:xfrm>
              <a:off x="3447739" y="1987573"/>
              <a:ext cx="19895" cy="13906"/>
            </a:xfrm>
            <a:custGeom>
              <a:avLst/>
              <a:gdLst/>
              <a:ahLst/>
              <a:cxnLst/>
              <a:rect l="l" t="t" r="r" b="b"/>
              <a:pathLst>
                <a:path w="588" h="411" extrusionOk="0">
                  <a:moveTo>
                    <a:pt x="531" y="0"/>
                  </a:moveTo>
                  <a:lnTo>
                    <a:pt x="29" y="354"/>
                  </a:lnTo>
                  <a:cubicBezTo>
                    <a:pt x="1" y="354"/>
                    <a:pt x="1" y="382"/>
                    <a:pt x="29" y="382"/>
                  </a:cubicBezTo>
                  <a:lnTo>
                    <a:pt x="29" y="411"/>
                  </a:lnTo>
                  <a:lnTo>
                    <a:pt x="57" y="411"/>
                  </a:lnTo>
                  <a:lnTo>
                    <a:pt x="560" y="57"/>
                  </a:lnTo>
                  <a:cubicBezTo>
                    <a:pt x="560" y="29"/>
                    <a:pt x="588" y="29"/>
                    <a:pt x="5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3" name="Google Shape;1013;p6"/>
            <p:cNvSpPr/>
            <p:nvPr/>
          </p:nvSpPr>
          <p:spPr>
            <a:xfrm>
              <a:off x="3461645" y="2026349"/>
              <a:ext cx="20132" cy="3147"/>
            </a:xfrm>
            <a:custGeom>
              <a:avLst/>
              <a:gdLst/>
              <a:ahLst/>
              <a:cxnLst/>
              <a:rect l="l" t="t" r="r" b="b"/>
              <a:pathLst>
                <a:path w="595" h="93" extrusionOk="0">
                  <a:moveTo>
                    <a:pt x="35" y="1"/>
                  </a:moveTo>
                  <a:cubicBezTo>
                    <a:pt x="0" y="1"/>
                    <a:pt x="0" y="1"/>
                    <a:pt x="0" y="29"/>
                  </a:cubicBezTo>
                  <a:cubicBezTo>
                    <a:pt x="0" y="29"/>
                    <a:pt x="0" y="57"/>
                    <a:pt x="35" y="57"/>
                  </a:cubicBezTo>
                  <a:lnTo>
                    <a:pt x="566" y="92"/>
                  </a:lnTo>
                  <a:cubicBezTo>
                    <a:pt x="594" y="92"/>
                    <a:pt x="594" y="57"/>
                    <a:pt x="594" y="57"/>
                  </a:cubicBezTo>
                  <a:cubicBezTo>
                    <a:pt x="594" y="29"/>
                    <a:pt x="594" y="29"/>
                    <a:pt x="566" y="29"/>
                  </a:cubicBezTo>
                  <a:lnTo>
                    <a:pt x="3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4" name="Google Shape;1014;p6"/>
            <p:cNvSpPr/>
            <p:nvPr/>
          </p:nvSpPr>
          <p:spPr>
            <a:xfrm>
              <a:off x="3346028" y="1991397"/>
              <a:ext cx="36880" cy="56065"/>
            </a:xfrm>
            <a:custGeom>
              <a:avLst/>
              <a:gdLst/>
              <a:ahLst/>
              <a:cxnLst/>
              <a:rect l="l" t="t" r="r" b="b"/>
              <a:pathLst>
                <a:path w="1090" h="1657" extrusionOk="0">
                  <a:moveTo>
                    <a:pt x="1033" y="1"/>
                  </a:moveTo>
                  <a:cubicBezTo>
                    <a:pt x="708" y="64"/>
                    <a:pt x="411" y="298"/>
                    <a:pt x="234" y="623"/>
                  </a:cubicBezTo>
                  <a:cubicBezTo>
                    <a:pt x="57" y="913"/>
                    <a:pt x="0" y="1302"/>
                    <a:pt x="120" y="1621"/>
                  </a:cubicBezTo>
                  <a:cubicBezTo>
                    <a:pt x="120" y="1621"/>
                    <a:pt x="120" y="1656"/>
                    <a:pt x="149" y="1656"/>
                  </a:cubicBezTo>
                  <a:cubicBezTo>
                    <a:pt x="149" y="1656"/>
                    <a:pt x="177" y="1621"/>
                    <a:pt x="149" y="1592"/>
                  </a:cubicBezTo>
                  <a:cubicBezTo>
                    <a:pt x="57" y="1302"/>
                    <a:pt x="120" y="913"/>
                    <a:pt x="269" y="652"/>
                  </a:cubicBezTo>
                  <a:cubicBezTo>
                    <a:pt x="446" y="354"/>
                    <a:pt x="736" y="121"/>
                    <a:pt x="1061" y="64"/>
                  </a:cubicBezTo>
                  <a:cubicBezTo>
                    <a:pt x="1061" y="29"/>
                    <a:pt x="1090" y="29"/>
                    <a:pt x="10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15" name="Google Shape;1015;p6"/>
          <p:cNvGrpSpPr/>
          <p:nvPr/>
        </p:nvGrpSpPr>
        <p:grpSpPr>
          <a:xfrm>
            <a:off x="1304137" y="3168821"/>
            <a:ext cx="2767170" cy="1349560"/>
            <a:chOff x="1304137" y="3281421"/>
            <a:chExt cx="2767170" cy="1349560"/>
          </a:xfrm>
        </p:grpSpPr>
        <p:sp>
          <p:nvSpPr>
            <p:cNvPr id="1016" name="Google Shape;1016;p6"/>
            <p:cNvSpPr/>
            <p:nvPr/>
          </p:nvSpPr>
          <p:spPr>
            <a:xfrm>
              <a:off x="2303172" y="3281421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1234" y="0"/>
                  </a:moveTo>
                  <a:cubicBezTo>
                    <a:pt x="1175" y="0"/>
                    <a:pt x="1109" y="21"/>
                    <a:pt x="1062" y="68"/>
                  </a:cubicBezTo>
                  <a:lnTo>
                    <a:pt x="1" y="1165"/>
                  </a:lnTo>
                  <a:lnTo>
                    <a:pt x="1062" y="2162"/>
                  </a:lnTo>
                  <a:cubicBezTo>
                    <a:pt x="1118" y="2190"/>
                    <a:pt x="1175" y="2226"/>
                    <a:pt x="1203" y="2226"/>
                  </a:cubicBezTo>
                  <a:cubicBezTo>
                    <a:pt x="1267" y="2226"/>
                    <a:pt x="1324" y="2190"/>
                    <a:pt x="1380" y="2162"/>
                  </a:cubicBezTo>
                  <a:cubicBezTo>
                    <a:pt x="1444" y="2077"/>
                    <a:pt x="1444" y="1929"/>
                    <a:pt x="1352" y="1837"/>
                  </a:cubicBezTo>
                  <a:lnTo>
                    <a:pt x="616" y="1165"/>
                  </a:lnTo>
                  <a:lnTo>
                    <a:pt x="1380" y="365"/>
                  </a:lnTo>
                  <a:cubicBezTo>
                    <a:pt x="1444" y="280"/>
                    <a:pt x="1444" y="132"/>
                    <a:pt x="1352" y="40"/>
                  </a:cubicBezTo>
                  <a:cubicBezTo>
                    <a:pt x="1327" y="14"/>
                    <a:pt x="1282" y="0"/>
                    <a:pt x="123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7" name="Google Shape;1017;p6"/>
            <p:cNvSpPr/>
            <p:nvPr/>
          </p:nvSpPr>
          <p:spPr>
            <a:xfrm>
              <a:off x="2412777" y="3281421"/>
              <a:ext cx="124590" cy="188409"/>
            </a:xfrm>
            <a:custGeom>
              <a:avLst/>
              <a:gdLst/>
              <a:ahLst/>
              <a:cxnLst/>
              <a:rect l="l" t="t" r="r" b="b"/>
              <a:pathLst>
                <a:path w="1472" h="2226" extrusionOk="0">
                  <a:moveTo>
                    <a:pt x="1240" y="0"/>
                  </a:moveTo>
                  <a:cubicBezTo>
                    <a:pt x="1174" y="0"/>
                    <a:pt x="1108" y="21"/>
                    <a:pt x="1062" y="68"/>
                  </a:cubicBezTo>
                  <a:lnTo>
                    <a:pt x="0" y="1165"/>
                  </a:lnTo>
                  <a:lnTo>
                    <a:pt x="1090" y="2162"/>
                  </a:lnTo>
                  <a:cubicBezTo>
                    <a:pt x="1118" y="2190"/>
                    <a:pt x="1182" y="2226"/>
                    <a:pt x="1210" y="2226"/>
                  </a:cubicBezTo>
                  <a:cubicBezTo>
                    <a:pt x="1267" y="2226"/>
                    <a:pt x="1323" y="2190"/>
                    <a:pt x="1387" y="2162"/>
                  </a:cubicBezTo>
                  <a:cubicBezTo>
                    <a:pt x="1472" y="2077"/>
                    <a:pt x="1444" y="1929"/>
                    <a:pt x="1359" y="1837"/>
                  </a:cubicBezTo>
                  <a:lnTo>
                    <a:pt x="616" y="1165"/>
                  </a:lnTo>
                  <a:lnTo>
                    <a:pt x="1387" y="365"/>
                  </a:lnTo>
                  <a:cubicBezTo>
                    <a:pt x="1472" y="280"/>
                    <a:pt x="1444" y="132"/>
                    <a:pt x="1387" y="40"/>
                  </a:cubicBezTo>
                  <a:cubicBezTo>
                    <a:pt x="1346" y="14"/>
                    <a:pt x="1293" y="0"/>
                    <a:pt x="1240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8" name="Google Shape;1018;p6"/>
            <p:cNvSpPr/>
            <p:nvPr/>
          </p:nvSpPr>
          <p:spPr>
            <a:xfrm>
              <a:off x="3946025" y="4442572"/>
              <a:ext cx="125267" cy="188409"/>
            </a:xfrm>
            <a:custGeom>
              <a:avLst/>
              <a:gdLst/>
              <a:ahLst/>
              <a:cxnLst/>
              <a:rect l="l" t="t" r="r" b="b"/>
              <a:pathLst>
                <a:path w="1480" h="2226" extrusionOk="0">
                  <a:moveTo>
                    <a:pt x="219" y="1"/>
                  </a:moveTo>
                  <a:cubicBezTo>
                    <a:pt x="174" y="1"/>
                    <a:pt x="130" y="15"/>
                    <a:pt x="93" y="39"/>
                  </a:cubicBezTo>
                  <a:cubicBezTo>
                    <a:pt x="1" y="131"/>
                    <a:pt x="1" y="280"/>
                    <a:pt x="93" y="365"/>
                  </a:cubicBezTo>
                  <a:lnTo>
                    <a:pt x="857" y="1136"/>
                  </a:lnTo>
                  <a:lnTo>
                    <a:pt x="93" y="1843"/>
                  </a:lnTo>
                  <a:cubicBezTo>
                    <a:pt x="1" y="1928"/>
                    <a:pt x="1" y="2077"/>
                    <a:pt x="93" y="2133"/>
                  </a:cubicBezTo>
                  <a:cubicBezTo>
                    <a:pt x="121" y="2197"/>
                    <a:pt x="178" y="2225"/>
                    <a:pt x="241" y="2225"/>
                  </a:cubicBezTo>
                  <a:cubicBezTo>
                    <a:pt x="298" y="2225"/>
                    <a:pt x="355" y="2197"/>
                    <a:pt x="383" y="2162"/>
                  </a:cubicBezTo>
                  <a:lnTo>
                    <a:pt x="1479" y="1164"/>
                  </a:lnTo>
                  <a:lnTo>
                    <a:pt x="383" y="75"/>
                  </a:lnTo>
                  <a:cubicBezTo>
                    <a:pt x="335" y="23"/>
                    <a:pt x="277" y="1"/>
                    <a:pt x="2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9" name="Google Shape;1019;p6"/>
            <p:cNvSpPr/>
            <p:nvPr/>
          </p:nvSpPr>
          <p:spPr>
            <a:xfrm>
              <a:off x="3836504" y="4442572"/>
              <a:ext cx="122220" cy="188409"/>
            </a:xfrm>
            <a:custGeom>
              <a:avLst/>
              <a:gdLst/>
              <a:ahLst/>
              <a:cxnLst/>
              <a:rect l="l" t="t" r="r" b="b"/>
              <a:pathLst>
                <a:path w="1444" h="2226" extrusionOk="0">
                  <a:moveTo>
                    <a:pt x="218" y="1"/>
                  </a:moveTo>
                  <a:cubicBezTo>
                    <a:pt x="172" y="1"/>
                    <a:pt x="126" y="15"/>
                    <a:pt x="85" y="39"/>
                  </a:cubicBezTo>
                  <a:cubicBezTo>
                    <a:pt x="0" y="131"/>
                    <a:pt x="0" y="280"/>
                    <a:pt x="85" y="365"/>
                  </a:cubicBezTo>
                  <a:lnTo>
                    <a:pt x="856" y="1136"/>
                  </a:lnTo>
                  <a:lnTo>
                    <a:pt x="85" y="1843"/>
                  </a:lnTo>
                  <a:cubicBezTo>
                    <a:pt x="0" y="1928"/>
                    <a:pt x="0" y="2077"/>
                    <a:pt x="85" y="2133"/>
                  </a:cubicBezTo>
                  <a:cubicBezTo>
                    <a:pt x="121" y="2197"/>
                    <a:pt x="177" y="2225"/>
                    <a:pt x="234" y="2225"/>
                  </a:cubicBezTo>
                  <a:cubicBezTo>
                    <a:pt x="297" y="2225"/>
                    <a:pt x="326" y="2197"/>
                    <a:pt x="382" y="2162"/>
                  </a:cubicBezTo>
                  <a:lnTo>
                    <a:pt x="1444" y="1164"/>
                  </a:lnTo>
                  <a:lnTo>
                    <a:pt x="382" y="75"/>
                  </a:lnTo>
                  <a:cubicBezTo>
                    <a:pt x="335" y="23"/>
                    <a:pt x="276" y="1"/>
                    <a:pt x="218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0" name="Google Shape;1020;p6"/>
            <p:cNvSpPr/>
            <p:nvPr/>
          </p:nvSpPr>
          <p:spPr>
            <a:xfrm>
              <a:off x="1306786" y="3503060"/>
              <a:ext cx="449684" cy="83468"/>
            </a:xfrm>
            <a:custGeom>
              <a:avLst/>
              <a:gdLst/>
              <a:ahLst/>
              <a:cxnLst/>
              <a:rect l="l" t="t" r="r" b="b"/>
              <a:pathLst>
                <a:path w="4924" h="914" extrusionOk="0">
                  <a:moveTo>
                    <a:pt x="439" y="1"/>
                  </a:moveTo>
                  <a:cubicBezTo>
                    <a:pt x="205" y="1"/>
                    <a:pt x="0" y="206"/>
                    <a:pt x="0" y="446"/>
                  </a:cubicBezTo>
                  <a:cubicBezTo>
                    <a:pt x="0" y="708"/>
                    <a:pt x="205" y="913"/>
                    <a:pt x="439" y="913"/>
                  </a:cubicBezTo>
                  <a:lnTo>
                    <a:pt x="4450" y="913"/>
                  </a:lnTo>
                  <a:cubicBezTo>
                    <a:pt x="4719" y="913"/>
                    <a:pt x="4924" y="708"/>
                    <a:pt x="4924" y="446"/>
                  </a:cubicBezTo>
                  <a:cubicBezTo>
                    <a:pt x="4924" y="206"/>
                    <a:pt x="4719" y="1"/>
                    <a:pt x="44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1" name="Google Shape;1021;p6"/>
            <p:cNvSpPr/>
            <p:nvPr/>
          </p:nvSpPr>
          <p:spPr>
            <a:xfrm>
              <a:off x="1837186" y="3503060"/>
              <a:ext cx="355436" cy="83468"/>
            </a:xfrm>
            <a:custGeom>
              <a:avLst/>
              <a:gdLst/>
              <a:ahLst/>
              <a:cxnLst/>
              <a:rect l="l" t="t" r="r" b="b"/>
              <a:pathLst>
                <a:path w="3892" h="914" extrusionOk="0">
                  <a:moveTo>
                    <a:pt x="467" y="1"/>
                  </a:moveTo>
                  <a:cubicBezTo>
                    <a:pt x="234" y="1"/>
                    <a:pt x="29" y="178"/>
                    <a:pt x="0" y="411"/>
                  </a:cubicBezTo>
                  <a:cubicBezTo>
                    <a:pt x="0" y="680"/>
                    <a:pt x="205" y="913"/>
                    <a:pt x="467" y="913"/>
                  </a:cubicBezTo>
                  <a:lnTo>
                    <a:pt x="3445" y="913"/>
                  </a:lnTo>
                  <a:cubicBezTo>
                    <a:pt x="3714" y="913"/>
                    <a:pt x="3891" y="708"/>
                    <a:pt x="3891" y="446"/>
                  </a:cubicBezTo>
                  <a:cubicBezTo>
                    <a:pt x="3891" y="206"/>
                    <a:pt x="3714" y="1"/>
                    <a:pt x="34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2" name="Google Shape;1022;p6"/>
            <p:cNvSpPr/>
            <p:nvPr/>
          </p:nvSpPr>
          <p:spPr>
            <a:xfrm>
              <a:off x="2679635" y="3503060"/>
              <a:ext cx="877449" cy="83468"/>
            </a:xfrm>
            <a:custGeom>
              <a:avLst/>
              <a:gdLst/>
              <a:ahLst/>
              <a:cxnLst/>
              <a:rect l="l" t="t" r="r" b="b"/>
              <a:pathLst>
                <a:path w="9608" h="914" extrusionOk="0">
                  <a:moveTo>
                    <a:pt x="439" y="1"/>
                  </a:moveTo>
                  <a:cubicBezTo>
                    <a:pt x="205" y="1"/>
                    <a:pt x="0" y="206"/>
                    <a:pt x="0" y="446"/>
                  </a:cubicBezTo>
                  <a:cubicBezTo>
                    <a:pt x="0" y="708"/>
                    <a:pt x="205" y="913"/>
                    <a:pt x="439" y="913"/>
                  </a:cubicBezTo>
                  <a:lnTo>
                    <a:pt x="9169" y="913"/>
                  </a:lnTo>
                  <a:cubicBezTo>
                    <a:pt x="9402" y="913"/>
                    <a:pt x="9607" y="708"/>
                    <a:pt x="9607" y="446"/>
                  </a:cubicBezTo>
                  <a:cubicBezTo>
                    <a:pt x="9607" y="206"/>
                    <a:pt x="9402" y="1"/>
                    <a:pt x="91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3" name="Google Shape;1023;p6"/>
            <p:cNvSpPr/>
            <p:nvPr/>
          </p:nvSpPr>
          <p:spPr>
            <a:xfrm>
              <a:off x="3651306" y="3503060"/>
              <a:ext cx="339272" cy="83468"/>
            </a:xfrm>
            <a:custGeom>
              <a:avLst/>
              <a:gdLst/>
              <a:ahLst/>
              <a:cxnLst/>
              <a:rect l="l" t="t" r="r" b="b"/>
              <a:pathLst>
                <a:path w="3715" h="914" extrusionOk="0">
                  <a:moveTo>
                    <a:pt x="474" y="1"/>
                  </a:moveTo>
                  <a:cubicBezTo>
                    <a:pt x="205" y="1"/>
                    <a:pt x="0" y="206"/>
                    <a:pt x="0" y="446"/>
                  </a:cubicBezTo>
                  <a:cubicBezTo>
                    <a:pt x="0" y="708"/>
                    <a:pt x="205" y="913"/>
                    <a:pt x="474" y="913"/>
                  </a:cubicBezTo>
                  <a:lnTo>
                    <a:pt x="3240" y="913"/>
                  </a:lnTo>
                  <a:cubicBezTo>
                    <a:pt x="3509" y="913"/>
                    <a:pt x="3714" y="708"/>
                    <a:pt x="3714" y="446"/>
                  </a:cubicBezTo>
                  <a:cubicBezTo>
                    <a:pt x="3714" y="206"/>
                    <a:pt x="3509" y="1"/>
                    <a:pt x="324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4" name="Google Shape;1024;p6"/>
            <p:cNvSpPr/>
            <p:nvPr/>
          </p:nvSpPr>
          <p:spPr>
            <a:xfrm>
              <a:off x="2927028" y="3705331"/>
              <a:ext cx="807677" cy="83376"/>
            </a:xfrm>
            <a:custGeom>
              <a:avLst/>
              <a:gdLst/>
              <a:ahLst/>
              <a:cxnLst/>
              <a:rect l="l" t="t" r="r" b="b"/>
              <a:pathLst>
                <a:path w="8844" h="913" extrusionOk="0">
                  <a:moveTo>
                    <a:pt x="446" y="0"/>
                  </a:moveTo>
                  <a:cubicBezTo>
                    <a:pt x="206" y="0"/>
                    <a:pt x="1" y="205"/>
                    <a:pt x="1" y="467"/>
                  </a:cubicBezTo>
                  <a:cubicBezTo>
                    <a:pt x="1" y="708"/>
                    <a:pt x="206" y="913"/>
                    <a:pt x="446" y="913"/>
                  </a:cubicBezTo>
                  <a:lnTo>
                    <a:pt x="8405" y="913"/>
                  </a:lnTo>
                  <a:cubicBezTo>
                    <a:pt x="8638" y="913"/>
                    <a:pt x="8844" y="708"/>
                    <a:pt x="8844" y="467"/>
                  </a:cubicBezTo>
                  <a:cubicBezTo>
                    <a:pt x="8844" y="205"/>
                    <a:pt x="8638" y="0"/>
                    <a:pt x="84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5" name="Google Shape;1025;p6"/>
            <p:cNvSpPr/>
            <p:nvPr/>
          </p:nvSpPr>
          <p:spPr>
            <a:xfrm>
              <a:off x="3805001" y="3705331"/>
              <a:ext cx="236531" cy="83376"/>
            </a:xfrm>
            <a:custGeom>
              <a:avLst/>
              <a:gdLst/>
              <a:ahLst/>
              <a:cxnLst/>
              <a:rect l="l" t="t" r="r" b="b"/>
              <a:pathLst>
                <a:path w="2590" h="913" extrusionOk="0">
                  <a:moveTo>
                    <a:pt x="439" y="0"/>
                  </a:moveTo>
                  <a:cubicBezTo>
                    <a:pt x="206" y="0"/>
                    <a:pt x="1" y="205"/>
                    <a:pt x="1" y="467"/>
                  </a:cubicBezTo>
                  <a:cubicBezTo>
                    <a:pt x="1" y="708"/>
                    <a:pt x="206" y="913"/>
                    <a:pt x="439" y="913"/>
                  </a:cubicBezTo>
                  <a:lnTo>
                    <a:pt x="2151" y="913"/>
                  </a:lnTo>
                  <a:cubicBezTo>
                    <a:pt x="2385" y="913"/>
                    <a:pt x="2590" y="708"/>
                    <a:pt x="2590" y="467"/>
                  </a:cubicBezTo>
                  <a:cubicBezTo>
                    <a:pt x="2590" y="205"/>
                    <a:pt x="2385" y="0"/>
                    <a:pt x="21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6" name="Google Shape;1026;p6"/>
            <p:cNvSpPr/>
            <p:nvPr/>
          </p:nvSpPr>
          <p:spPr>
            <a:xfrm>
              <a:off x="2679635" y="3705331"/>
              <a:ext cx="172604" cy="83376"/>
            </a:xfrm>
            <a:custGeom>
              <a:avLst/>
              <a:gdLst/>
              <a:ahLst/>
              <a:cxnLst/>
              <a:rect l="l" t="t" r="r" b="b"/>
              <a:pathLst>
                <a:path w="1890" h="913" extrusionOk="0">
                  <a:moveTo>
                    <a:pt x="439" y="0"/>
                  </a:moveTo>
                  <a:cubicBezTo>
                    <a:pt x="205" y="0"/>
                    <a:pt x="0" y="205"/>
                    <a:pt x="0" y="467"/>
                  </a:cubicBezTo>
                  <a:cubicBezTo>
                    <a:pt x="0" y="708"/>
                    <a:pt x="205" y="913"/>
                    <a:pt x="439" y="913"/>
                  </a:cubicBezTo>
                  <a:lnTo>
                    <a:pt x="1443" y="913"/>
                  </a:lnTo>
                  <a:cubicBezTo>
                    <a:pt x="1677" y="913"/>
                    <a:pt x="1889" y="708"/>
                    <a:pt x="1889" y="467"/>
                  </a:cubicBezTo>
                  <a:cubicBezTo>
                    <a:pt x="1889" y="205"/>
                    <a:pt x="1677" y="0"/>
                    <a:pt x="14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7" name="Google Shape;1027;p6"/>
            <p:cNvSpPr/>
            <p:nvPr/>
          </p:nvSpPr>
          <p:spPr>
            <a:xfrm>
              <a:off x="2133071" y="3705331"/>
              <a:ext cx="430962" cy="83376"/>
            </a:xfrm>
            <a:custGeom>
              <a:avLst/>
              <a:gdLst/>
              <a:ahLst/>
              <a:cxnLst/>
              <a:rect l="l" t="t" r="r" b="b"/>
              <a:pathLst>
                <a:path w="4719" h="913" extrusionOk="0">
                  <a:moveTo>
                    <a:pt x="446" y="0"/>
                  </a:moveTo>
                  <a:cubicBezTo>
                    <a:pt x="205" y="0"/>
                    <a:pt x="0" y="205"/>
                    <a:pt x="0" y="467"/>
                  </a:cubicBezTo>
                  <a:cubicBezTo>
                    <a:pt x="0" y="708"/>
                    <a:pt x="205" y="913"/>
                    <a:pt x="446" y="913"/>
                  </a:cubicBezTo>
                  <a:lnTo>
                    <a:pt x="4450" y="913"/>
                  </a:lnTo>
                  <a:cubicBezTo>
                    <a:pt x="4599" y="913"/>
                    <a:pt x="4719" y="792"/>
                    <a:pt x="4719" y="644"/>
                  </a:cubicBezTo>
                  <a:lnTo>
                    <a:pt x="4719" y="290"/>
                  </a:lnTo>
                  <a:cubicBezTo>
                    <a:pt x="4719" y="142"/>
                    <a:pt x="4599" y="0"/>
                    <a:pt x="44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8" name="Google Shape;1028;p6"/>
            <p:cNvSpPr/>
            <p:nvPr/>
          </p:nvSpPr>
          <p:spPr>
            <a:xfrm>
              <a:off x="1492170" y="3705331"/>
              <a:ext cx="565392" cy="83376"/>
            </a:xfrm>
            <a:custGeom>
              <a:avLst/>
              <a:gdLst/>
              <a:ahLst/>
              <a:cxnLst/>
              <a:rect l="l" t="t" r="r" b="b"/>
              <a:pathLst>
                <a:path w="6191" h="913" extrusionOk="0">
                  <a:moveTo>
                    <a:pt x="298" y="0"/>
                  </a:moveTo>
                  <a:cubicBezTo>
                    <a:pt x="121" y="0"/>
                    <a:pt x="1" y="142"/>
                    <a:pt x="1" y="290"/>
                  </a:cubicBezTo>
                  <a:lnTo>
                    <a:pt x="1" y="644"/>
                  </a:lnTo>
                  <a:cubicBezTo>
                    <a:pt x="1" y="792"/>
                    <a:pt x="121" y="913"/>
                    <a:pt x="298" y="913"/>
                  </a:cubicBezTo>
                  <a:lnTo>
                    <a:pt x="5724" y="913"/>
                  </a:lnTo>
                  <a:cubicBezTo>
                    <a:pt x="5985" y="913"/>
                    <a:pt x="6191" y="708"/>
                    <a:pt x="6191" y="467"/>
                  </a:cubicBezTo>
                  <a:cubicBezTo>
                    <a:pt x="6191" y="205"/>
                    <a:pt x="5985" y="0"/>
                    <a:pt x="57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9" name="Google Shape;1029;p6"/>
            <p:cNvSpPr/>
            <p:nvPr/>
          </p:nvSpPr>
          <p:spPr>
            <a:xfrm>
              <a:off x="1306786" y="3705331"/>
              <a:ext cx="94430" cy="83376"/>
            </a:xfrm>
            <a:custGeom>
              <a:avLst/>
              <a:gdLst/>
              <a:ahLst/>
              <a:cxnLst/>
              <a:rect l="l" t="t" r="r" b="b"/>
              <a:pathLst>
                <a:path w="1034" h="913" extrusionOk="0">
                  <a:moveTo>
                    <a:pt x="439" y="0"/>
                  </a:moveTo>
                  <a:cubicBezTo>
                    <a:pt x="205" y="0"/>
                    <a:pt x="0" y="205"/>
                    <a:pt x="0" y="467"/>
                  </a:cubicBezTo>
                  <a:cubicBezTo>
                    <a:pt x="0" y="708"/>
                    <a:pt x="205" y="913"/>
                    <a:pt x="439" y="913"/>
                  </a:cubicBezTo>
                  <a:lnTo>
                    <a:pt x="587" y="913"/>
                  </a:lnTo>
                  <a:cubicBezTo>
                    <a:pt x="828" y="913"/>
                    <a:pt x="1033" y="708"/>
                    <a:pt x="1033" y="467"/>
                  </a:cubicBezTo>
                  <a:cubicBezTo>
                    <a:pt x="1033" y="205"/>
                    <a:pt x="828" y="0"/>
                    <a:pt x="58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0" name="Google Shape;1030;p6"/>
            <p:cNvSpPr/>
            <p:nvPr/>
          </p:nvSpPr>
          <p:spPr>
            <a:xfrm>
              <a:off x="1304137" y="3909429"/>
              <a:ext cx="971788" cy="83468"/>
            </a:xfrm>
            <a:custGeom>
              <a:avLst/>
              <a:gdLst/>
              <a:ahLst/>
              <a:cxnLst/>
              <a:rect l="l" t="t" r="r" b="b"/>
              <a:pathLst>
                <a:path w="10641" h="914" extrusionOk="0">
                  <a:moveTo>
                    <a:pt x="532" y="1"/>
                  </a:moveTo>
                  <a:cubicBezTo>
                    <a:pt x="234" y="1"/>
                    <a:pt x="1" y="206"/>
                    <a:pt x="1" y="475"/>
                  </a:cubicBezTo>
                  <a:cubicBezTo>
                    <a:pt x="1" y="708"/>
                    <a:pt x="234" y="913"/>
                    <a:pt x="532" y="913"/>
                  </a:cubicBezTo>
                  <a:lnTo>
                    <a:pt x="10082" y="913"/>
                  </a:lnTo>
                  <a:cubicBezTo>
                    <a:pt x="10372" y="913"/>
                    <a:pt x="10641" y="708"/>
                    <a:pt x="10641" y="475"/>
                  </a:cubicBezTo>
                  <a:cubicBezTo>
                    <a:pt x="10641" y="206"/>
                    <a:pt x="10372" y="1"/>
                    <a:pt x="100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1" name="Google Shape;1031;p6"/>
            <p:cNvSpPr/>
            <p:nvPr/>
          </p:nvSpPr>
          <p:spPr>
            <a:xfrm>
              <a:off x="2728036" y="3909429"/>
              <a:ext cx="918180" cy="83468"/>
            </a:xfrm>
            <a:custGeom>
              <a:avLst/>
              <a:gdLst/>
              <a:ahLst/>
              <a:cxnLst/>
              <a:rect l="l" t="t" r="r" b="b"/>
              <a:pathLst>
                <a:path w="10054" h="914" extrusionOk="0">
                  <a:moveTo>
                    <a:pt x="326" y="1"/>
                  </a:moveTo>
                  <a:cubicBezTo>
                    <a:pt x="121" y="1"/>
                    <a:pt x="1" y="206"/>
                    <a:pt x="1" y="475"/>
                  </a:cubicBezTo>
                  <a:cubicBezTo>
                    <a:pt x="1" y="708"/>
                    <a:pt x="121" y="913"/>
                    <a:pt x="326" y="913"/>
                  </a:cubicBezTo>
                  <a:lnTo>
                    <a:pt x="9728" y="913"/>
                  </a:lnTo>
                  <a:cubicBezTo>
                    <a:pt x="9905" y="913"/>
                    <a:pt x="10053" y="708"/>
                    <a:pt x="10053" y="475"/>
                  </a:cubicBezTo>
                  <a:cubicBezTo>
                    <a:pt x="10053" y="206"/>
                    <a:pt x="9905" y="1"/>
                    <a:pt x="972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2" name="Google Shape;1032;p6"/>
            <p:cNvSpPr/>
            <p:nvPr/>
          </p:nvSpPr>
          <p:spPr>
            <a:xfrm>
              <a:off x="3734592" y="3909429"/>
              <a:ext cx="336715" cy="83468"/>
            </a:xfrm>
            <a:custGeom>
              <a:avLst/>
              <a:gdLst/>
              <a:ahLst/>
              <a:cxnLst/>
              <a:rect l="l" t="t" r="r" b="b"/>
              <a:pathLst>
                <a:path w="3687" h="914" extrusionOk="0">
                  <a:moveTo>
                    <a:pt x="446" y="1"/>
                  </a:moveTo>
                  <a:cubicBezTo>
                    <a:pt x="206" y="1"/>
                    <a:pt x="1" y="206"/>
                    <a:pt x="1" y="475"/>
                  </a:cubicBezTo>
                  <a:cubicBezTo>
                    <a:pt x="1" y="708"/>
                    <a:pt x="206" y="913"/>
                    <a:pt x="446" y="913"/>
                  </a:cubicBezTo>
                  <a:lnTo>
                    <a:pt x="3248" y="913"/>
                  </a:lnTo>
                  <a:cubicBezTo>
                    <a:pt x="3481" y="913"/>
                    <a:pt x="3686" y="708"/>
                    <a:pt x="3686" y="475"/>
                  </a:cubicBezTo>
                  <a:cubicBezTo>
                    <a:pt x="3686" y="206"/>
                    <a:pt x="3481" y="1"/>
                    <a:pt x="32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3" name="Google Shape;1033;p6"/>
            <p:cNvSpPr/>
            <p:nvPr/>
          </p:nvSpPr>
          <p:spPr>
            <a:xfrm>
              <a:off x="2994241" y="4114257"/>
              <a:ext cx="982747" cy="83376"/>
            </a:xfrm>
            <a:custGeom>
              <a:avLst/>
              <a:gdLst/>
              <a:ahLst/>
              <a:cxnLst/>
              <a:rect l="l" t="t" r="r" b="b"/>
              <a:pathLst>
                <a:path w="10761" h="913" extrusionOk="0">
                  <a:moveTo>
                    <a:pt x="446" y="0"/>
                  </a:moveTo>
                  <a:cubicBezTo>
                    <a:pt x="213" y="0"/>
                    <a:pt x="0" y="205"/>
                    <a:pt x="0" y="439"/>
                  </a:cubicBezTo>
                  <a:cubicBezTo>
                    <a:pt x="0" y="708"/>
                    <a:pt x="213" y="913"/>
                    <a:pt x="446" y="913"/>
                  </a:cubicBezTo>
                  <a:lnTo>
                    <a:pt x="10322" y="913"/>
                  </a:lnTo>
                  <a:cubicBezTo>
                    <a:pt x="10584" y="913"/>
                    <a:pt x="10761" y="708"/>
                    <a:pt x="10761" y="439"/>
                  </a:cubicBezTo>
                  <a:cubicBezTo>
                    <a:pt x="10761" y="205"/>
                    <a:pt x="10584" y="0"/>
                    <a:pt x="103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4" name="Google Shape;1034;p6"/>
            <p:cNvSpPr/>
            <p:nvPr/>
          </p:nvSpPr>
          <p:spPr>
            <a:xfrm>
              <a:off x="1527695" y="4114257"/>
              <a:ext cx="775348" cy="83376"/>
            </a:xfrm>
            <a:custGeom>
              <a:avLst/>
              <a:gdLst/>
              <a:ahLst/>
              <a:cxnLst/>
              <a:rect l="l" t="t" r="r" b="b"/>
              <a:pathLst>
                <a:path w="8490" h="913" extrusionOk="0">
                  <a:moveTo>
                    <a:pt x="468" y="0"/>
                  </a:moveTo>
                  <a:cubicBezTo>
                    <a:pt x="206" y="0"/>
                    <a:pt x="1" y="205"/>
                    <a:pt x="1" y="439"/>
                  </a:cubicBezTo>
                  <a:cubicBezTo>
                    <a:pt x="1" y="708"/>
                    <a:pt x="206" y="913"/>
                    <a:pt x="468" y="913"/>
                  </a:cubicBezTo>
                  <a:lnTo>
                    <a:pt x="8044" y="913"/>
                  </a:lnTo>
                  <a:cubicBezTo>
                    <a:pt x="8278" y="913"/>
                    <a:pt x="8490" y="708"/>
                    <a:pt x="8490" y="439"/>
                  </a:cubicBezTo>
                  <a:cubicBezTo>
                    <a:pt x="8490" y="205"/>
                    <a:pt x="8278" y="0"/>
                    <a:pt x="80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5" name="Google Shape;1035;p6"/>
            <p:cNvSpPr/>
            <p:nvPr/>
          </p:nvSpPr>
          <p:spPr>
            <a:xfrm>
              <a:off x="2351423" y="4114257"/>
              <a:ext cx="503383" cy="83376"/>
            </a:xfrm>
            <a:custGeom>
              <a:avLst/>
              <a:gdLst/>
              <a:ahLst/>
              <a:cxnLst/>
              <a:rect l="l" t="t" r="r" b="b"/>
              <a:pathLst>
                <a:path w="5512" h="913" extrusionOk="0">
                  <a:moveTo>
                    <a:pt x="467" y="0"/>
                  </a:moveTo>
                  <a:cubicBezTo>
                    <a:pt x="206" y="0"/>
                    <a:pt x="0" y="205"/>
                    <a:pt x="0" y="439"/>
                  </a:cubicBezTo>
                  <a:cubicBezTo>
                    <a:pt x="0" y="708"/>
                    <a:pt x="206" y="913"/>
                    <a:pt x="467" y="913"/>
                  </a:cubicBezTo>
                  <a:lnTo>
                    <a:pt x="5066" y="913"/>
                  </a:lnTo>
                  <a:cubicBezTo>
                    <a:pt x="5306" y="913"/>
                    <a:pt x="5511" y="708"/>
                    <a:pt x="5511" y="439"/>
                  </a:cubicBezTo>
                  <a:cubicBezTo>
                    <a:pt x="5511" y="205"/>
                    <a:pt x="5306" y="0"/>
                    <a:pt x="50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6" name="Google Shape;1036;p6"/>
            <p:cNvSpPr/>
            <p:nvPr/>
          </p:nvSpPr>
          <p:spPr>
            <a:xfrm>
              <a:off x="1837186" y="4318994"/>
              <a:ext cx="150595" cy="80911"/>
            </a:xfrm>
            <a:custGeom>
              <a:avLst/>
              <a:gdLst/>
              <a:ahLst/>
              <a:cxnLst/>
              <a:rect l="l" t="t" r="r" b="b"/>
              <a:pathLst>
                <a:path w="1649" h="886" extrusionOk="0">
                  <a:moveTo>
                    <a:pt x="467" y="1"/>
                  </a:moveTo>
                  <a:cubicBezTo>
                    <a:pt x="205" y="1"/>
                    <a:pt x="0" y="178"/>
                    <a:pt x="0" y="439"/>
                  </a:cubicBezTo>
                  <a:cubicBezTo>
                    <a:pt x="0" y="673"/>
                    <a:pt x="205" y="885"/>
                    <a:pt x="467" y="885"/>
                  </a:cubicBezTo>
                  <a:lnTo>
                    <a:pt x="1175" y="885"/>
                  </a:lnTo>
                  <a:cubicBezTo>
                    <a:pt x="1443" y="885"/>
                    <a:pt x="1649" y="673"/>
                    <a:pt x="1649" y="439"/>
                  </a:cubicBezTo>
                  <a:cubicBezTo>
                    <a:pt x="1649" y="178"/>
                    <a:pt x="1443" y="1"/>
                    <a:pt x="117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7" name="Google Shape;1037;p6"/>
            <p:cNvSpPr/>
            <p:nvPr/>
          </p:nvSpPr>
          <p:spPr>
            <a:xfrm>
              <a:off x="1306786" y="4318994"/>
              <a:ext cx="401281" cy="80911"/>
            </a:xfrm>
            <a:custGeom>
              <a:avLst/>
              <a:gdLst/>
              <a:ahLst/>
              <a:cxnLst/>
              <a:rect l="l" t="t" r="r" b="b"/>
              <a:pathLst>
                <a:path w="4394" h="886" extrusionOk="0">
                  <a:moveTo>
                    <a:pt x="439" y="1"/>
                  </a:moveTo>
                  <a:cubicBezTo>
                    <a:pt x="205" y="1"/>
                    <a:pt x="0" y="178"/>
                    <a:pt x="0" y="439"/>
                  </a:cubicBezTo>
                  <a:cubicBezTo>
                    <a:pt x="0" y="673"/>
                    <a:pt x="205" y="885"/>
                    <a:pt x="439" y="885"/>
                  </a:cubicBezTo>
                  <a:lnTo>
                    <a:pt x="4393" y="885"/>
                  </a:lnTo>
                  <a:lnTo>
                    <a:pt x="439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8" name="Google Shape;1038;p6"/>
            <p:cNvSpPr/>
            <p:nvPr/>
          </p:nvSpPr>
          <p:spPr>
            <a:xfrm>
              <a:off x="2041292" y="4318994"/>
              <a:ext cx="140275" cy="80911"/>
            </a:xfrm>
            <a:custGeom>
              <a:avLst/>
              <a:gdLst/>
              <a:ahLst/>
              <a:cxnLst/>
              <a:rect l="l" t="t" r="r" b="b"/>
              <a:pathLst>
                <a:path w="1536" h="886" extrusionOk="0">
                  <a:moveTo>
                    <a:pt x="475" y="1"/>
                  </a:moveTo>
                  <a:cubicBezTo>
                    <a:pt x="213" y="1"/>
                    <a:pt x="1" y="178"/>
                    <a:pt x="1" y="439"/>
                  </a:cubicBezTo>
                  <a:cubicBezTo>
                    <a:pt x="1" y="673"/>
                    <a:pt x="213" y="885"/>
                    <a:pt x="475" y="885"/>
                  </a:cubicBezTo>
                  <a:lnTo>
                    <a:pt x="1062" y="885"/>
                  </a:lnTo>
                  <a:cubicBezTo>
                    <a:pt x="1331" y="885"/>
                    <a:pt x="1536" y="673"/>
                    <a:pt x="1536" y="439"/>
                  </a:cubicBezTo>
                  <a:cubicBezTo>
                    <a:pt x="1536" y="178"/>
                    <a:pt x="1331" y="1"/>
                    <a:pt x="10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9" name="Google Shape;1039;p6"/>
            <p:cNvSpPr/>
            <p:nvPr/>
          </p:nvSpPr>
          <p:spPr>
            <a:xfrm>
              <a:off x="2235169" y="4318994"/>
              <a:ext cx="624753" cy="80911"/>
            </a:xfrm>
            <a:custGeom>
              <a:avLst/>
              <a:gdLst/>
              <a:ahLst/>
              <a:cxnLst/>
              <a:rect l="l" t="t" r="r" b="b"/>
              <a:pathLst>
                <a:path w="6841" h="886" extrusionOk="0">
                  <a:moveTo>
                    <a:pt x="474" y="1"/>
                  </a:moveTo>
                  <a:cubicBezTo>
                    <a:pt x="212" y="1"/>
                    <a:pt x="0" y="178"/>
                    <a:pt x="0" y="439"/>
                  </a:cubicBezTo>
                  <a:cubicBezTo>
                    <a:pt x="0" y="673"/>
                    <a:pt x="212" y="885"/>
                    <a:pt x="474" y="885"/>
                  </a:cubicBezTo>
                  <a:lnTo>
                    <a:pt x="6402" y="885"/>
                  </a:lnTo>
                  <a:cubicBezTo>
                    <a:pt x="6664" y="885"/>
                    <a:pt x="6841" y="673"/>
                    <a:pt x="6841" y="439"/>
                  </a:cubicBezTo>
                  <a:cubicBezTo>
                    <a:pt x="6841" y="178"/>
                    <a:pt x="6664" y="1"/>
                    <a:pt x="64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0" name="Google Shape;1040;p6"/>
            <p:cNvSpPr/>
            <p:nvPr/>
          </p:nvSpPr>
          <p:spPr>
            <a:xfrm>
              <a:off x="2949036" y="4318994"/>
              <a:ext cx="282376" cy="80911"/>
            </a:xfrm>
            <a:custGeom>
              <a:avLst/>
              <a:gdLst/>
              <a:ahLst/>
              <a:cxnLst/>
              <a:rect l="l" t="t" r="r" b="b"/>
              <a:pathLst>
                <a:path w="3092" h="886" extrusionOk="0">
                  <a:moveTo>
                    <a:pt x="467" y="1"/>
                  </a:moveTo>
                  <a:cubicBezTo>
                    <a:pt x="205" y="1"/>
                    <a:pt x="0" y="178"/>
                    <a:pt x="0" y="439"/>
                  </a:cubicBezTo>
                  <a:cubicBezTo>
                    <a:pt x="0" y="673"/>
                    <a:pt x="205" y="885"/>
                    <a:pt x="467" y="885"/>
                  </a:cubicBezTo>
                  <a:lnTo>
                    <a:pt x="2653" y="885"/>
                  </a:lnTo>
                  <a:cubicBezTo>
                    <a:pt x="2887" y="885"/>
                    <a:pt x="3092" y="673"/>
                    <a:pt x="3092" y="439"/>
                  </a:cubicBezTo>
                  <a:cubicBezTo>
                    <a:pt x="3092" y="178"/>
                    <a:pt x="2887" y="1"/>
                    <a:pt x="26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1" name="Google Shape;1041;p6"/>
            <p:cNvSpPr/>
            <p:nvPr/>
          </p:nvSpPr>
          <p:spPr>
            <a:xfrm>
              <a:off x="3352773" y="4318994"/>
              <a:ext cx="287582" cy="80911"/>
            </a:xfrm>
            <a:custGeom>
              <a:avLst/>
              <a:gdLst/>
              <a:ahLst/>
              <a:cxnLst/>
              <a:rect l="l" t="t" r="r" b="b"/>
              <a:pathLst>
                <a:path w="3149" h="886" extrusionOk="0">
                  <a:moveTo>
                    <a:pt x="468" y="1"/>
                  </a:moveTo>
                  <a:cubicBezTo>
                    <a:pt x="206" y="1"/>
                    <a:pt x="1" y="178"/>
                    <a:pt x="1" y="439"/>
                  </a:cubicBezTo>
                  <a:cubicBezTo>
                    <a:pt x="1" y="673"/>
                    <a:pt x="206" y="885"/>
                    <a:pt x="468" y="885"/>
                  </a:cubicBezTo>
                  <a:lnTo>
                    <a:pt x="2710" y="885"/>
                  </a:lnTo>
                  <a:cubicBezTo>
                    <a:pt x="2944" y="885"/>
                    <a:pt x="3149" y="673"/>
                    <a:pt x="3149" y="439"/>
                  </a:cubicBezTo>
                  <a:cubicBezTo>
                    <a:pt x="3149" y="178"/>
                    <a:pt x="2944" y="1"/>
                    <a:pt x="27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2" name="Google Shape;1042;p6"/>
            <p:cNvSpPr/>
            <p:nvPr/>
          </p:nvSpPr>
          <p:spPr>
            <a:xfrm>
              <a:off x="3785641" y="4318994"/>
              <a:ext cx="191326" cy="80911"/>
            </a:xfrm>
            <a:custGeom>
              <a:avLst/>
              <a:gdLst/>
              <a:ahLst/>
              <a:cxnLst/>
              <a:rect l="l" t="t" r="r" b="b"/>
              <a:pathLst>
                <a:path w="2095" h="886" extrusionOk="0">
                  <a:moveTo>
                    <a:pt x="446" y="1"/>
                  </a:moveTo>
                  <a:cubicBezTo>
                    <a:pt x="177" y="1"/>
                    <a:pt x="1" y="178"/>
                    <a:pt x="1" y="439"/>
                  </a:cubicBezTo>
                  <a:cubicBezTo>
                    <a:pt x="1" y="673"/>
                    <a:pt x="177" y="885"/>
                    <a:pt x="446" y="885"/>
                  </a:cubicBezTo>
                  <a:lnTo>
                    <a:pt x="1656" y="885"/>
                  </a:lnTo>
                  <a:cubicBezTo>
                    <a:pt x="1918" y="885"/>
                    <a:pt x="2095" y="673"/>
                    <a:pt x="2095" y="439"/>
                  </a:cubicBezTo>
                  <a:cubicBezTo>
                    <a:pt x="2095" y="178"/>
                    <a:pt x="1918" y="1"/>
                    <a:pt x="165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3" name="Google Shape;1043;p6"/>
            <p:cNvSpPr/>
            <p:nvPr/>
          </p:nvSpPr>
          <p:spPr>
            <a:xfrm>
              <a:off x="1791251" y="4520534"/>
              <a:ext cx="595164" cy="83468"/>
            </a:xfrm>
            <a:custGeom>
              <a:avLst/>
              <a:gdLst/>
              <a:ahLst/>
              <a:cxnLst/>
              <a:rect l="l" t="t" r="r" b="b"/>
              <a:pathLst>
                <a:path w="6517" h="914" extrusionOk="0">
                  <a:moveTo>
                    <a:pt x="475" y="1"/>
                  </a:moveTo>
                  <a:cubicBezTo>
                    <a:pt x="206" y="1"/>
                    <a:pt x="1" y="206"/>
                    <a:pt x="1" y="475"/>
                  </a:cubicBezTo>
                  <a:cubicBezTo>
                    <a:pt x="1" y="708"/>
                    <a:pt x="206" y="914"/>
                    <a:pt x="475" y="914"/>
                  </a:cubicBezTo>
                  <a:lnTo>
                    <a:pt x="6042" y="914"/>
                  </a:lnTo>
                  <a:cubicBezTo>
                    <a:pt x="6311" y="914"/>
                    <a:pt x="6516" y="708"/>
                    <a:pt x="6516" y="475"/>
                  </a:cubicBezTo>
                  <a:cubicBezTo>
                    <a:pt x="6516" y="206"/>
                    <a:pt x="6311" y="1"/>
                    <a:pt x="60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4" name="Google Shape;1044;p6"/>
            <p:cNvSpPr/>
            <p:nvPr/>
          </p:nvSpPr>
          <p:spPr>
            <a:xfrm>
              <a:off x="2501922" y="4520534"/>
              <a:ext cx="159088" cy="83468"/>
            </a:xfrm>
            <a:custGeom>
              <a:avLst/>
              <a:gdLst/>
              <a:ahLst/>
              <a:cxnLst/>
              <a:rect l="l" t="t" r="r" b="b"/>
              <a:pathLst>
                <a:path w="1742" h="914" extrusionOk="0">
                  <a:moveTo>
                    <a:pt x="439" y="1"/>
                  </a:moveTo>
                  <a:cubicBezTo>
                    <a:pt x="206" y="1"/>
                    <a:pt x="1" y="206"/>
                    <a:pt x="1" y="475"/>
                  </a:cubicBezTo>
                  <a:cubicBezTo>
                    <a:pt x="1" y="708"/>
                    <a:pt x="206" y="914"/>
                    <a:pt x="439" y="914"/>
                  </a:cubicBezTo>
                  <a:lnTo>
                    <a:pt x="1295" y="914"/>
                  </a:lnTo>
                  <a:cubicBezTo>
                    <a:pt x="1564" y="914"/>
                    <a:pt x="1741" y="708"/>
                    <a:pt x="1741" y="475"/>
                  </a:cubicBezTo>
                  <a:cubicBezTo>
                    <a:pt x="1741" y="206"/>
                    <a:pt x="1564" y="1"/>
                    <a:pt x="12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5" name="Google Shape;1045;p6"/>
            <p:cNvSpPr/>
            <p:nvPr/>
          </p:nvSpPr>
          <p:spPr>
            <a:xfrm>
              <a:off x="2824929" y="4520534"/>
              <a:ext cx="473702" cy="83468"/>
            </a:xfrm>
            <a:custGeom>
              <a:avLst/>
              <a:gdLst/>
              <a:ahLst/>
              <a:cxnLst/>
              <a:rect l="l" t="t" r="r" b="b"/>
              <a:pathLst>
                <a:path w="5187" h="914" extrusionOk="0">
                  <a:moveTo>
                    <a:pt x="475" y="1"/>
                  </a:moveTo>
                  <a:cubicBezTo>
                    <a:pt x="206" y="1"/>
                    <a:pt x="1" y="206"/>
                    <a:pt x="1" y="475"/>
                  </a:cubicBezTo>
                  <a:cubicBezTo>
                    <a:pt x="1" y="708"/>
                    <a:pt x="206" y="914"/>
                    <a:pt x="475" y="914"/>
                  </a:cubicBezTo>
                  <a:lnTo>
                    <a:pt x="4720" y="914"/>
                  </a:lnTo>
                  <a:cubicBezTo>
                    <a:pt x="4981" y="914"/>
                    <a:pt x="5186" y="708"/>
                    <a:pt x="5186" y="475"/>
                  </a:cubicBezTo>
                  <a:cubicBezTo>
                    <a:pt x="5186" y="206"/>
                    <a:pt x="4981" y="1"/>
                    <a:pt x="472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6" name="Google Shape;1046;p6"/>
            <p:cNvSpPr/>
            <p:nvPr/>
          </p:nvSpPr>
          <p:spPr>
            <a:xfrm>
              <a:off x="3381905" y="4520534"/>
              <a:ext cx="387674" cy="83468"/>
            </a:xfrm>
            <a:custGeom>
              <a:avLst/>
              <a:gdLst/>
              <a:ahLst/>
              <a:cxnLst/>
              <a:rect l="l" t="t" r="r" b="b"/>
              <a:pathLst>
                <a:path w="4245" h="914" extrusionOk="0">
                  <a:moveTo>
                    <a:pt x="446" y="1"/>
                  </a:moveTo>
                  <a:cubicBezTo>
                    <a:pt x="212" y="1"/>
                    <a:pt x="0" y="206"/>
                    <a:pt x="0" y="475"/>
                  </a:cubicBezTo>
                  <a:cubicBezTo>
                    <a:pt x="0" y="708"/>
                    <a:pt x="212" y="914"/>
                    <a:pt x="446" y="914"/>
                  </a:cubicBezTo>
                  <a:lnTo>
                    <a:pt x="3778" y="914"/>
                  </a:lnTo>
                  <a:cubicBezTo>
                    <a:pt x="4040" y="914"/>
                    <a:pt x="4245" y="708"/>
                    <a:pt x="4245" y="475"/>
                  </a:cubicBezTo>
                  <a:cubicBezTo>
                    <a:pt x="4245" y="206"/>
                    <a:pt x="4040" y="1"/>
                    <a:pt x="37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7" name="Google Shape;1047;p6"/>
            <p:cNvSpPr/>
            <p:nvPr/>
          </p:nvSpPr>
          <p:spPr>
            <a:xfrm>
              <a:off x="3199077" y="3322888"/>
              <a:ext cx="315345" cy="83376"/>
            </a:xfrm>
            <a:custGeom>
              <a:avLst/>
              <a:gdLst/>
              <a:ahLst/>
              <a:cxnLst/>
              <a:rect l="l" t="t" r="r" b="b"/>
              <a:pathLst>
                <a:path w="3453" h="913" extrusionOk="0">
                  <a:moveTo>
                    <a:pt x="446" y="0"/>
                  </a:moveTo>
                  <a:cubicBezTo>
                    <a:pt x="205" y="0"/>
                    <a:pt x="0" y="205"/>
                    <a:pt x="0" y="439"/>
                  </a:cubicBezTo>
                  <a:cubicBezTo>
                    <a:pt x="0" y="707"/>
                    <a:pt x="205" y="913"/>
                    <a:pt x="446" y="913"/>
                  </a:cubicBezTo>
                  <a:lnTo>
                    <a:pt x="2978" y="913"/>
                  </a:lnTo>
                  <a:cubicBezTo>
                    <a:pt x="3240" y="913"/>
                    <a:pt x="3452" y="707"/>
                    <a:pt x="3452" y="439"/>
                  </a:cubicBezTo>
                  <a:cubicBezTo>
                    <a:pt x="3452" y="205"/>
                    <a:pt x="3240" y="0"/>
                    <a:pt x="297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8" name="Google Shape;1048;p6"/>
            <p:cNvSpPr/>
            <p:nvPr/>
          </p:nvSpPr>
          <p:spPr>
            <a:xfrm>
              <a:off x="2561373" y="3322888"/>
              <a:ext cx="158357" cy="83376"/>
            </a:xfrm>
            <a:custGeom>
              <a:avLst/>
              <a:gdLst/>
              <a:ahLst/>
              <a:cxnLst/>
              <a:rect l="l" t="t" r="r" b="b"/>
              <a:pathLst>
                <a:path w="1734" h="913" extrusionOk="0">
                  <a:moveTo>
                    <a:pt x="439" y="0"/>
                  </a:moveTo>
                  <a:cubicBezTo>
                    <a:pt x="206" y="0"/>
                    <a:pt x="1" y="205"/>
                    <a:pt x="1" y="439"/>
                  </a:cubicBezTo>
                  <a:cubicBezTo>
                    <a:pt x="1" y="707"/>
                    <a:pt x="206" y="913"/>
                    <a:pt x="439" y="913"/>
                  </a:cubicBezTo>
                  <a:lnTo>
                    <a:pt x="1295" y="913"/>
                  </a:lnTo>
                  <a:cubicBezTo>
                    <a:pt x="1529" y="913"/>
                    <a:pt x="1734" y="707"/>
                    <a:pt x="1734" y="439"/>
                  </a:cubicBezTo>
                  <a:cubicBezTo>
                    <a:pt x="1734" y="205"/>
                    <a:pt x="1529" y="0"/>
                    <a:pt x="12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" name="Google Shape;1049;p6"/>
            <p:cNvSpPr/>
            <p:nvPr/>
          </p:nvSpPr>
          <p:spPr>
            <a:xfrm>
              <a:off x="2797806" y="3322888"/>
              <a:ext cx="255984" cy="83376"/>
            </a:xfrm>
            <a:custGeom>
              <a:avLst/>
              <a:gdLst/>
              <a:ahLst/>
              <a:cxnLst/>
              <a:rect l="l" t="t" r="r" b="b"/>
              <a:pathLst>
                <a:path w="2803" h="913" extrusionOk="0">
                  <a:moveTo>
                    <a:pt x="447" y="0"/>
                  </a:moveTo>
                  <a:cubicBezTo>
                    <a:pt x="206" y="0"/>
                    <a:pt x="1" y="205"/>
                    <a:pt x="1" y="439"/>
                  </a:cubicBezTo>
                  <a:cubicBezTo>
                    <a:pt x="1" y="707"/>
                    <a:pt x="206" y="913"/>
                    <a:pt x="447" y="913"/>
                  </a:cubicBezTo>
                  <a:lnTo>
                    <a:pt x="2328" y="913"/>
                  </a:lnTo>
                  <a:cubicBezTo>
                    <a:pt x="2597" y="913"/>
                    <a:pt x="2802" y="707"/>
                    <a:pt x="2802" y="439"/>
                  </a:cubicBezTo>
                  <a:cubicBezTo>
                    <a:pt x="2802" y="205"/>
                    <a:pt x="2597" y="0"/>
                    <a:pt x="232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0" name="Google Shape;1050;p6"/>
            <p:cNvSpPr/>
            <p:nvPr/>
          </p:nvSpPr>
          <p:spPr>
            <a:xfrm>
              <a:off x="3667378" y="3322888"/>
              <a:ext cx="385208" cy="83376"/>
            </a:xfrm>
            <a:custGeom>
              <a:avLst/>
              <a:gdLst/>
              <a:ahLst/>
              <a:cxnLst/>
              <a:rect l="l" t="t" r="r" b="b"/>
              <a:pathLst>
                <a:path w="4218" h="913" extrusionOk="0">
                  <a:moveTo>
                    <a:pt x="447" y="0"/>
                  </a:moveTo>
                  <a:cubicBezTo>
                    <a:pt x="206" y="0"/>
                    <a:pt x="1" y="205"/>
                    <a:pt x="1" y="439"/>
                  </a:cubicBezTo>
                  <a:cubicBezTo>
                    <a:pt x="1" y="707"/>
                    <a:pt x="206" y="913"/>
                    <a:pt x="447" y="913"/>
                  </a:cubicBezTo>
                  <a:lnTo>
                    <a:pt x="3772" y="913"/>
                  </a:lnTo>
                  <a:cubicBezTo>
                    <a:pt x="4040" y="913"/>
                    <a:pt x="4217" y="707"/>
                    <a:pt x="4217" y="439"/>
                  </a:cubicBezTo>
                  <a:cubicBezTo>
                    <a:pt x="4217" y="205"/>
                    <a:pt x="4040" y="0"/>
                    <a:pt x="37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5" name="Google Shape;1055;p7"/>
          <p:cNvGrpSpPr/>
          <p:nvPr/>
        </p:nvGrpSpPr>
        <p:grpSpPr>
          <a:xfrm>
            <a:off x="2675147" y="1063199"/>
            <a:ext cx="5546834" cy="3869223"/>
            <a:chOff x="331763" y="414153"/>
            <a:chExt cx="6903246" cy="5019697"/>
          </a:xfrm>
        </p:grpSpPr>
        <p:sp>
          <p:nvSpPr>
            <p:cNvPr id="1056" name="Google Shape;1056;p7"/>
            <p:cNvSpPr/>
            <p:nvPr/>
          </p:nvSpPr>
          <p:spPr>
            <a:xfrm>
              <a:off x="2953125" y="4725150"/>
              <a:ext cx="1660725" cy="708700"/>
            </a:xfrm>
            <a:custGeom>
              <a:avLst/>
              <a:gdLst/>
              <a:ahLst/>
              <a:cxnLst/>
              <a:rect l="l" t="t" r="r" b="b"/>
              <a:pathLst>
                <a:path w="66429" h="28348" extrusionOk="0">
                  <a:moveTo>
                    <a:pt x="6889" y="1"/>
                  </a:moveTo>
                  <a:lnTo>
                    <a:pt x="1" y="28347"/>
                  </a:lnTo>
                  <a:lnTo>
                    <a:pt x="66429" y="28347"/>
                  </a:lnTo>
                  <a:lnTo>
                    <a:pt x="59475" y="1"/>
                  </a:lnTo>
                  <a:lnTo>
                    <a:pt x="33182" y="464"/>
                  </a:lnTo>
                  <a:lnTo>
                    <a:pt x="688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7" name="Google Shape;1057;p7"/>
            <p:cNvSpPr/>
            <p:nvPr/>
          </p:nvSpPr>
          <p:spPr>
            <a:xfrm>
              <a:off x="331763" y="414153"/>
              <a:ext cx="6903246" cy="4353879"/>
            </a:xfrm>
            <a:custGeom>
              <a:avLst/>
              <a:gdLst/>
              <a:ahLst/>
              <a:cxnLst/>
              <a:rect l="l" t="t" r="r" b="b"/>
              <a:pathLst>
                <a:path w="248162" h="181204" extrusionOk="0">
                  <a:moveTo>
                    <a:pt x="4636" y="0"/>
                  </a:moveTo>
                  <a:cubicBezTo>
                    <a:pt x="2053" y="0"/>
                    <a:pt x="0" y="2053"/>
                    <a:pt x="0" y="4636"/>
                  </a:cubicBezTo>
                  <a:lnTo>
                    <a:pt x="0" y="176634"/>
                  </a:lnTo>
                  <a:cubicBezTo>
                    <a:pt x="0" y="179151"/>
                    <a:pt x="2053" y="181204"/>
                    <a:pt x="4636" y="181204"/>
                  </a:cubicBezTo>
                  <a:lnTo>
                    <a:pt x="243526" y="181204"/>
                  </a:lnTo>
                  <a:cubicBezTo>
                    <a:pt x="246109" y="181204"/>
                    <a:pt x="248162" y="179151"/>
                    <a:pt x="248162" y="176634"/>
                  </a:cubicBezTo>
                  <a:lnTo>
                    <a:pt x="248162" y="4636"/>
                  </a:lnTo>
                  <a:cubicBezTo>
                    <a:pt x="248162" y="2053"/>
                    <a:pt x="246109" y="0"/>
                    <a:pt x="2435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8" name="Google Shape;1058;p7"/>
            <p:cNvSpPr/>
            <p:nvPr/>
          </p:nvSpPr>
          <p:spPr>
            <a:xfrm>
              <a:off x="2772650" y="5206975"/>
              <a:ext cx="2020025" cy="226875"/>
            </a:xfrm>
            <a:custGeom>
              <a:avLst/>
              <a:gdLst/>
              <a:ahLst/>
              <a:cxnLst/>
              <a:rect l="l" t="t" r="r" b="b"/>
              <a:pathLst>
                <a:path w="80801" h="9075" extrusionOk="0">
                  <a:moveTo>
                    <a:pt x="4571" y="1"/>
                  </a:moveTo>
                  <a:cubicBezTo>
                    <a:pt x="2054" y="1"/>
                    <a:pt x="1" y="2054"/>
                    <a:pt x="1" y="4570"/>
                  </a:cubicBezTo>
                  <a:cubicBezTo>
                    <a:pt x="1" y="7021"/>
                    <a:pt x="2054" y="9074"/>
                    <a:pt x="4571" y="9074"/>
                  </a:cubicBezTo>
                  <a:lnTo>
                    <a:pt x="76297" y="9074"/>
                  </a:lnTo>
                  <a:cubicBezTo>
                    <a:pt x="78814" y="9074"/>
                    <a:pt x="80801" y="7021"/>
                    <a:pt x="80801" y="4570"/>
                  </a:cubicBezTo>
                  <a:cubicBezTo>
                    <a:pt x="80801" y="2054"/>
                    <a:pt x="78814" y="1"/>
                    <a:pt x="762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59" name="Google Shape;1059;p7"/>
          <p:cNvSpPr txBox="1">
            <a:spLocks noGrp="1"/>
          </p:cNvSpPr>
          <p:nvPr>
            <p:ph type="title"/>
          </p:nvPr>
        </p:nvSpPr>
        <p:spPr>
          <a:xfrm>
            <a:off x="368808" y="0"/>
            <a:ext cx="3597900" cy="10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Отговорът е не.</a:t>
            </a:r>
            <a:endParaRPr/>
          </a:p>
        </p:txBody>
      </p:sp>
      <p:pic>
        <p:nvPicPr>
          <p:cNvPr id="1060" name="Google Shape;1060;p7" descr="A screen shot of a computer code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61653" y="1169877"/>
            <a:ext cx="4772660" cy="31095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Google Shape;1065;p8"/>
          <p:cNvSpPr txBox="1">
            <a:spLocks noGrp="1"/>
          </p:cNvSpPr>
          <p:nvPr>
            <p:ph type="title"/>
          </p:nvPr>
        </p:nvSpPr>
        <p:spPr>
          <a:xfrm>
            <a:off x="722322" y="155292"/>
            <a:ext cx="7928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2800"/>
              <a:t>Какъв проблем решава React.Fragment?</a:t>
            </a:r>
            <a:endParaRPr sz="2800"/>
          </a:p>
        </p:txBody>
      </p:sp>
      <p:sp>
        <p:nvSpPr>
          <p:cNvPr id="1066" name="Google Shape;1066;p8"/>
          <p:cNvSpPr txBox="1">
            <a:spLocks noGrp="1"/>
          </p:cNvSpPr>
          <p:nvPr>
            <p:ph type="subTitle" idx="4"/>
          </p:nvPr>
        </p:nvSpPr>
        <p:spPr>
          <a:xfrm>
            <a:off x="1411603" y="882238"/>
            <a:ext cx="21753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“Div soup”</a:t>
            </a:r>
            <a:endParaRPr/>
          </a:p>
        </p:txBody>
      </p:sp>
      <p:sp>
        <p:nvSpPr>
          <p:cNvPr id="1067" name="Google Shape;1067;p8"/>
          <p:cNvSpPr txBox="1">
            <a:spLocks noGrp="1"/>
          </p:cNvSpPr>
          <p:nvPr>
            <p:ph type="subTitle" idx="5"/>
          </p:nvPr>
        </p:nvSpPr>
        <p:spPr>
          <a:xfrm>
            <a:off x="5201529" y="882238"/>
            <a:ext cx="27813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По - ”чист” DOM </a:t>
            </a:r>
            <a:endParaRPr/>
          </a:p>
        </p:txBody>
      </p:sp>
      <p:pic>
        <p:nvPicPr>
          <p:cNvPr id="1068" name="Google Shape;1068;p8" descr="A screenshot of a computer program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2322" y="1318766"/>
            <a:ext cx="3553861" cy="3321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9" name="Google Shape;1069;p8" descr="A screenshot of a computer program&#10;&#10;AI-generated content may be incorrect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31174" y="1318766"/>
            <a:ext cx="4205173" cy="33218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Google Shape;1074;p11"/>
          <p:cNvSpPr txBox="1">
            <a:spLocks noGrp="1"/>
          </p:cNvSpPr>
          <p:nvPr>
            <p:ph type="title"/>
          </p:nvPr>
        </p:nvSpPr>
        <p:spPr>
          <a:xfrm>
            <a:off x="719997" y="34215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SzPts val="3000"/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Предимства на React.Fragment: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5" name="Google Shape;1075;p11"/>
          <p:cNvSpPr/>
          <p:nvPr/>
        </p:nvSpPr>
        <p:spPr>
          <a:xfrm>
            <a:off x="4219506" y="754113"/>
            <a:ext cx="704981" cy="663085"/>
          </a:xfrm>
          <a:custGeom>
            <a:avLst/>
            <a:gdLst/>
            <a:ahLst/>
            <a:cxnLst/>
            <a:rect l="l" t="t" r="r" b="b"/>
            <a:pathLst>
              <a:path w="13414" h="12595" extrusionOk="0">
                <a:moveTo>
                  <a:pt x="6393" y="1"/>
                </a:moveTo>
                <a:cubicBezTo>
                  <a:pt x="6010" y="1"/>
                  <a:pt x="5626" y="38"/>
                  <a:pt x="5242" y="124"/>
                </a:cubicBezTo>
                <a:cubicBezTo>
                  <a:pt x="2766" y="598"/>
                  <a:pt x="354" y="2515"/>
                  <a:pt x="177" y="5048"/>
                </a:cubicBezTo>
                <a:cubicBezTo>
                  <a:pt x="0" y="7821"/>
                  <a:pt x="3063" y="10064"/>
                  <a:pt x="5129" y="11330"/>
                </a:cubicBezTo>
                <a:cubicBezTo>
                  <a:pt x="6309" y="12076"/>
                  <a:pt x="7558" y="12595"/>
                  <a:pt x="8729" y="12595"/>
                </a:cubicBezTo>
                <a:cubicBezTo>
                  <a:pt x="9868" y="12595"/>
                  <a:pt x="10932" y="12105"/>
                  <a:pt x="11786" y="10856"/>
                </a:cubicBezTo>
                <a:cubicBezTo>
                  <a:pt x="13144" y="8854"/>
                  <a:pt x="13413" y="6137"/>
                  <a:pt x="12409" y="3959"/>
                </a:cubicBezTo>
                <a:cubicBezTo>
                  <a:pt x="11404" y="1751"/>
                  <a:pt x="9169" y="160"/>
                  <a:pt x="6749" y="11"/>
                </a:cubicBezTo>
                <a:cubicBezTo>
                  <a:pt x="6631" y="4"/>
                  <a:pt x="6512" y="1"/>
                  <a:pt x="639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6" name="Google Shape;1076;p11"/>
          <p:cNvSpPr/>
          <p:nvPr/>
        </p:nvSpPr>
        <p:spPr>
          <a:xfrm>
            <a:off x="4400409" y="965553"/>
            <a:ext cx="343177" cy="240206"/>
          </a:xfrm>
          <a:custGeom>
            <a:avLst/>
            <a:gdLst/>
            <a:ahLst/>
            <a:cxnLst/>
            <a:rect l="l" t="t" r="r" b="b"/>
            <a:pathLst>
              <a:path w="14924" h="10446" extrusionOk="0">
                <a:moveTo>
                  <a:pt x="7270" y="1937"/>
                </a:moveTo>
                <a:lnTo>
                  <a:pt x="7270" y="2664"/>
                </a:lnTo>
                <a:lnTo>
                  <a:pt x="6514" y="2664"/>
                </a:lnTo>
                <a:lnTo>
                  <a:pt x="6514" y="1937"/>
                </a:lnTo>
                <a:close/>
                <a:moveTo>
                  <a:pt x="6078" y="3101"/>
                </a:moveTo>
                <a:lnTo>
                  <a:pt x="6078" y="3804"/>
                </a:lnTo>
                <a:lnTo>
                  <a:pt x="5327" y="3804"/>
                </a:lnTo>
                <a:lnTo>
                  <a:pt x="5327" y="3101"/>
                </a:lnTo>
                <a:close/>
                <a:moveTo>
                  <a:pt x="7270" y="3101"/>
                </a:moveTo>
                <a:lnTo>
                  <a:pt x="7270" y="3804"/>
                </a:lnTo>
                <a:lnTo>
                  <a:pt x="6514" y="3804"/>
                </a:lnTo>
                <a:lnTo>
                  <a:pt x="6514" y="3101"/>
                </a:lnTo>
                <a:close/>
                <a:moveTo>
                  <a:pt x="436" y="3758"/>
                </a:moveTo>
                <a:lnTo>
                  <a:pt x="942" y="5985"/>
                </a:lnTo>
                <a:lnTo>
                  <a:pt x="942" y="6322"/>
                </a:lnTo>
                <a:lnTo>
                  <a:pt x="797" y="6322"/>
                </a:lnTo>
                <a:cubicBezTo>
                  <a:pt x="605" y="6322"/>
                  <a:pt x="436" y="6154"/>
                  <a:pt x="436" y="5939"/>
                </a:cubicBezTo>
                <a:lnTo>
                  <a:pt x="436" y="3758"/>
                </a:lnTo>
                <a:close/>
                <a:moveTo>
                  <a:pt x="12161" y="1524"/>
                </a:moveTo>
                <a:cubicBezTo>
                  <a:pt x="12329" y="1524"/>
                  <a:pt x="12452" y="1647"/>
                  <a:pt x="12452" y="1815"/>
                </a:cubicBezTo>
                <a:lnTo>
                  <a:pt x="12452" y="4578"/>
                </a:lnTo>
                <a:cubicBezTo>
                  <a:pt x="12452" y="4700"/>
                  <a:pt x="12550" y="4799"/>
                  <a:pt x="12673" y="4799"/>
                </a:cubicBezTo>
                <a:cubicBezTo>
                  <a:pt x="12795" y="4799"/>
                  <a:pt x="12888" y="4700"/>
                  <a:pt x="12888" y="4578"/>
                </a:cubicBezTo>
                <a:lnTo>
                  <a:pt x="12888" y="2932"/>
                </a:lnTo>
                <a:cubicBezTo>
                  <a:pt x="12888" y="2763"/>
                  <a:pt x="13033" y="2618"/>
                  <a:pt x="13202" y="2618"/>
                </a:cubicBezTo>
                <a:cubicBezTo>
                  <a:pt x="13277" y="2618"/>
                  <a:pt x="13347" y="2641"/>
                  <a:pt x="13423" y="2688"/>
                </a:cubicBezTo>
                <a:cubicBezTo>
                  <a:pt x="13469" y="2763"/>
                  <a:pt x="13522" y="2833"/>
                  <a:pt x="13522" y="2909"/>
                </a:cubicBezTo>
                <a:lnTo>
                  <a:pt x="13522" y="6904"/>
                </a:lnTo>
                <a:cubicBezTo>
                  <a:pt x="13522" y="7218"/>
                  <a:pt x="13400" y="7509"/>
                  <a:pt x="13179" y="7730"/>
                </a:cubicBezTo>
                <a:cubicBezTo>
                  <a:pt x="13109" y="7829"/>
                  <a:pt x="13056" y="7945"/>
                  <a:pt x="13056" y="8044"/>
                </a:cubicBezTo>
                <a:lnTo>
                  <a:pt x="13056" y="10010"/>
                </a:lnTo>
                <a:lnTo>
                  <a:pt x="10468" y="10010"/>
                </a:lnTo>
                <a:lnTo>
                  <a:pt x="10468" y="8090"/>
                </a:lnTo>
                <a:cubicBezTo>
                  <a:pt x="10468" y="7945"/>
                  <a:pt x="10416" y="7776"/>
                  <a:pt x="10294" y="7707"/>
                </a:cubicBezTo>
                <a:lnTo>
                  <a:pt x="9567" y="7270"/>
                </a:lnTo>
                <a:cubicBezTo>
                  <a:pt x="9329" y="7148"/>
                  <a:pt x="9131" y="6956"/>
                  <a:pt x="8985" y="6735"/>
                </a:cubicBezTo>
                <a:lnTo>
                  <a:pt x="8020" y="5427"/>
                </a:lnTo>
                <a:lnTo>
                  <a:pt x="8165" y="5427"/>
                </a:lnTo>
                <a:cubicBezTo>
                  <a:pt x="8201" y="5421"/>
                  <a:pt x="8236" y="5418"/>
                  <a:pt x="8269" y="5418"/>
                </a:cubicBezTo>
                <a:cubicBezTo>
                  <a:pt x="8371" y="5418"/>
                  <a:pt x="8462" y="5445"/>
                  <a:pt x="8549" y="5502"/>
                </a:cubicBezTo>
                <a:lnTo>
                  <a:pt x="9666" y="6131"/>
                </a:lnTo>
                <a:cubicBezTo>
                  <a:pt x="9704" y="6154"/>
                  <a:pt x="9746" y="6165"/>
                  <a:pt x="9785" y="6165"/>
                </a:cubicBezTo>
                <a:cubicBezTo>
                  <a:pt x="9824" y="6165"/>
                  <a:pt x="9861" y="6154"/>
                  <a:pt x="9887" y="6131"/>
                </a:cubicBezTo>
                <a:cubicBezTo>
                  <a:pt x="9957" y="6084"/>
                  <a:pt x="10003" y="6008"/>
                  <a:pt x="10003" y="5939"/>
                </a:cubicBezTo>
                <a:lnTo>
                  <a:pt x="10003" y="5549"/>
                </a:lnTo>
                <a:cubicBezTo>
                  <a:pt x="10003" y="5526"/>
                  <a:pt x="10003" y="5502"/>
                  <a:pt x="9980" y="5473"/>
                </a:cubicBezTo>
                <a:lnTo>
                  <a:pt x="9131" y="2856"/>
                </a:lnTo>
                <a:cubicBezTo>
                  <a:pt x="9084" y="2688"/>
                  <a:pt x="9183" y="2519"/>
                  <a:pt x="9352" y="2472"/>
                </a:cubicBezTo>
                <a:cubicBezTo>
                  <a:pt x="9382" y="2461"/>
                  <a:pt x="9414" y="2456"/>
                  <a:pt x="9446" y="2456"/>
                </a:cubicBezTo>
                <a:cubicBezTo>
                  <a:pt x="9564" y="2456"/>
                  <a:pt x="9682" y="2531"/>
                  <a:pt x="9741" y="2664"/>
                </a:cubicBezTo>
                <a:lnTo>
                  <a:pt x="10370" y="4630"/>
                </a:lnTo>
                <a:cubicBezTo>
                  <a:pt x="10389" y="4728"/>
                  <a:pt x="10479" y="4781"/>
                  <a:pt x="10566" y="4781"/>
                </a:cubicBezTo>
                <a:cubicBezTo>
                  <a:pt x="10582" y="4781"/>
                  <a:pt x="10598" y="4779"/>
                  <a:pt x="10614" y="4775"/>
                </a:cubicBezTo>
                <a:cubicBezTo>
                  <a:pt x="10707" y="4775"/>
                  <a:pt x="10806" y="4677"/>
                  <a:pt x="10806" y="4578"/>
                </a:cubicBezTo>
                <a:lnTo>
                  <a:pt x="10806" y="1815"/>
                </a:lnTo>
                <a:cubicBezTo>
                  <a:pt x="10806" y="1647"/>
                  <a:pt x="10928" y="1524"/>
                  <a:pt x="11096" y="1524"/>
                </a:cubicBezTo>
                <a:cubicBezTo>
                  <a:pt x="11265" y="1524"/>
                  <a:pt x="11411" y="1647"/>
                  <a:pt x="11411" y="1815"/>
                </a:cubicBezTo>
                <a:lnTo>
                  <a:pt x="11411" y="4578"/>
                </a:lnTo>
                <a:cubicBezTo>
                  <a:pt x="11411" y="4700"/>
                  <a:pt x="11509" y="4799"/>
                  <a:pt x="11632" y="4799"/>
                </a:cubicBezTo>
                <a:cubicBezTo>
                  <a:pt x="11748" y="4799"/>
                  <a:pt x="11847" y="4700"/>
                  <a:pt x="11847" y="4578"/>
                </a:cubicBezTo>
                <a:lnTo>
                  <a:pt x="11847" y="1815"/>
                </a:lnTo>
                <a:cubicBezTo>
                  <a:pt x="11847" y="1647"/>
                  <a:pt x="11992" y="1524"/>
                  <a:pt x="12161" y="1524"/>
                </a:cubicBezTo>
                <a:close/>
                <a:moveTo>
                  <a:pt x="797" y="1"/>
                </a:moveTo>
                <a:cubicBezTo>
                  <a:pt x="361" y="1"/>
                  <a:pt x="0" y="361"/>
                  <a:pt x="0" y="798"/>
                </a:cubicBezTo>
                <a:lnTo>
                  <a:pt x="0" y="5939"/>
                </a:lnTo>
                <a:cubicBezTo>
                  <a:pt x="0" y="6398"/>
                  <a:pt x="361" y="6759"/>
                  <a:pt x="797" y="6759"/>
                </a:cubicBezTo>
                <a:lnTo>
                  <a:pt x="942" y="6759"/>
                </a:lnTo>
                <a:lnTo>
                  <a:pt x="942" y="6904"/>
                </a:lnTo>
                <a:cubicBezTo>
                  <a:pt x="942" y="7340"/>
                  <a:pt x="1088" y="7730"/>
                  <a:pt x="1378" y="8044"/>
                </a:cubicBezTo>
                <a:lnTo>
                  <a:pt x="1402" y="8044"/>
                </a:lnTo>
                <a:lnTo>
                  <a:pt x="1402" y="8916"/>
                </a:lnTo>
                <a:cubicBezTo>
                  <a:pt x="1402" y="9038"/>
                  <a:pt x="1501" y="9137"/>
                  <a:pt x="1623" y="9137"/>
                </a:cubicBezTo>
                <a:cubicBezTo>
                  <a:pt x="1745" y="9137"/>
                  <a:pt x="1838" y="9038"/>
                  <a:pt x="1838" y="8916"/>
                </a:cubicBezTo>
                <a:lnTo>
                  <a:pt x="1838" y="8044"/>
                </a:lnTo>
                <a:cubicBezTo>
                  <a:pt x="1838" y="7945"/>
                  <a:pt x="1791" y="7829"/>
                  <a:pt x="1692" y="7730"/>
                </a:cubicBezTo>
                <a:cubicBezTo>
                  <a:pt x="1501" y="7509"/>
                  <a:pt x="1378" y="7218"/>
                  <a:pt x="1378" y="6904"/>
                </a:cubicBezTo>
                <a:lnTo>
                  <a:pt x="1378" y="5962"/>
                </a:lnTo>
                <a:lnTo>
                  <a:pt x="1378" y="5910"/>
                </a:lnTo>
                <a:lnTo>
                  <a:pt x="820" y="3467"/>
                </a:lnTo>
                <a:cubicBezTo>
                  <a:pt x="797" y="3391"/>
                  <a:pt x="820" y="3292"/>
                  <a:pt x="872" y="3223"/>
                </a:cubicBezTo>
                <a:cubicBezTo>
                  <a:pt x="896" y="3176"/>
                  <a:pt x="965" y="3124"/>
                  <a:pt x="1041" y="3101"/>
                </a:cubicBezTo>
                <a:cubicBezTo>
                  <a:pt x="1066" y="3094"/>
                  <a:pt x="1090" y="3091"/>
                  <a:pt x="1112" y="3091"/>
                </a:cubicBezTo>
                <a:cubicBezTo>
                  <a:pt x="1174" y="3091"/>
                  <a:pt x="1228" y="3113"/>
                  <a:pt x="1280" y="3147"/>
                </a:cubicBezTo>
                <a:cubicBezTo>
                  <a:pt x="1355" y="3176"/>
                  <a:pt x="1402" y="3246"/>
                  <a:pt x="1425" y="3322"/>
                </a:cubicBezTo>
                <a:lnTo>
                  <a:pt x="1745" y="4723"/>
                </a:lnTo>
                <a:cubicBezTo>
                  <a:pt x="1765" y="4828"/>
                  <a:pt x="1836" y="4898"/>
                  <a:pt x="1918" y="4898"/>
                </a:cubicBezTo>
                <a:cubicBezTo>
                  <a:pt x="1931" y="4898"/>
                  <a:pt x="1946" y="4896"/>
                  <a:pt x="1960" y="4892"/>
                </a:cubicBezTo>
                <a:cubicBezTo>
                  <a:pt x="2082" y="4892"/>
                  <a:pt x="2152" y="4799"/>
                  <a:pt x="2152" y="4677"/>
                </a:cubicBezTo>
                <a:lnTo>
                  <a:pt x="2152" y="1815"/>
                </a:lnTo>
                <a:cubicBezTo>
                  <a:pt x="2152" y="1647"/>
                  <a:pt x="2297" y="1524"/>
                  <a:pt x="2472" y="1524"/>
                </a:cubicBezTo>
                <a:cubicBezTo>
                  <a:pt x="2640" y="1524"/>
                  <a:pt x="2786" y="1647"/>
                  <a:pt x="2786" y="1815"/>
                </a:cubicBezTo>
                <a:lnTo>
                  <a:pt x="2786" y="4578"/>
                </a:lnTo>
                <a:cubicBezTo>
                  <a:pt x="2786" y="4700"/>
                  <a:pt x="2879" y="4799"/>
                  <a:pt x="3001" y="4799"/>
                </a:cubicBezTo>
                <a:cubicBezTo>
                  <a:pt x="3123" y="4799"/>
                  <a:pt x="3222" y="4700"/>
                  <a:pt x="3222" y="4578"/>
                </a:cubicBezTo>
                <a:lnTo>
                  <a:pt x="3222" y="1815"/>
                </a:lnTo>
                <a:cubicBezTo>
                  <a:pt x="3222" y="1647"/>
                  <a:pt x="3367" y="1524"/>
                  <a:pt x="3536" y="1524"/>
                </a:cubicBezTo>
                <a:cubicBezTo>
                  <a:pt x="3705" y="1524"/>
                  <a:pt x="3827" y="1647"/>
                  <a:pt x="3827" y="1815"/>
                </a:cubicBezTo>
                <a:lnTo>
                  <a:pt x="3827" y="4578"/>
                </a:lnTo>
                <a:cubicBezTo>
                  <a:pt x="3827" y="4700"/>
                  <a:pt x="3926" y="4799"/>
                  <a:pt x="4042" y="4799"/>
                </a:cubicBezTo>
                <a:cubicBezTo>
                  <a:pt x="4164" y="4799"/>
                  <a:pt x="4263" y="4700"/>
                  <a:pt x="4263" y="4578"/>
                </a:cubicBezTo>
                <a:lnTo>
                  <a:pt x="4263" y="2496"/>
                </a:lnTo>
                <a:cubicBezTo>
                  <a:pt x="4263" y="2420"/>
                  <a:pt x="4310" y="2327"/>
                  <a:pt x="4362" y="2275"/>
                </a:cubicBezTo>
                <a:cubicBezTo>
                  <a:pt x="4432" y="2228"/>
                  <a:pt x="4507" y="2182"/>
                  <a:pt x="4600" y="2182"/>
                </a:cubicBezTo>
                <a:cubicBezTo>
                  <a:pt x="4746" y="2205"/>
                  <a:pt x="4891" y="2350"/>
                  <a:pt x="4891" y="2519"/>
                </a:cubicBezTo>
                <a:lnTo>
                  <a:pt x="4891" y="5863"/>
                </a:lnTo>
                <a:cubicBezTo>
                  <a:pt x="4891" y="5962"/>
                  <a:pt x="4943" y="6055"/>
                  <a:pt x="5013" y="6107"/>
                </a:cubicBezTo>
                <a:cubicBezTo>
                  <a:pt x="5063" y="6131"/>
                  <a:pt x="5111" y="6142"/>
                  <a:pt x="5159" y="6142"/>
                </a:cubicBezTo>
                <a:cubicBezTo>
                  <a:pt x="5207" y="6142"/>
                  <a:pt x="5255" y="6131"/>
                  <a:pt x="5304" y="6107"/>
                </a:cubicBezTo>
                <a:lnTo>
                  <a:pt x="6345" y="5526"/>
                </a:lnTo>
                <a:cubicBezTo>
                  <a:pt x="6420" y="5469"/>
                  <a:pt x="6521" y="5441"/>
                  <a:pt x="6618" y="5441"/>
                </a:cubicBezTo>
                <a:cubicBezTo>
                  <a:pt x="6650" y="5441"/>
                  <a:pt x="6681" y="5444"/>
                  <a:pt x="6711" y="5450"/>
                </a:cubicBezTo>
                <a:lnTo>
                  <a:pt x="6880" y="5450"/>
                </a:lnTo>
                <a:lnTo>
                  <a:pt x="5909" y="6782"/>
                </a:lnTo>
                <a:cubicBezTo>
                  <a:pt x="5740" y="7003"/>
                  <a:pt x="5548" y="7172"/>
                  <a:pt x="5327" y="7317"/>
                </a:cubicBezTo>
                <a:lnTo>
                  <a:pt x="4600" y="7730"/>
                </a:lnTo>
                <a:cubicBezTo>
                  <a:pt x="4507" y="7800"/>
                  <a:pt x="4432" y="7922"/>
                  <a:pt x="4432" y="8044"/>
                </a:cubicBezTo>
                <a:lnTo>
                  <a:pt x="4432" y="10010"/>
                </a:lnTo>
                <a:lnTo>
                  <a:pt x="1838" y="10010"/>
                </a:lnTo>
                <a:lnTo>
                  <a:pt x="1838" y="9957"/>
                </a:lnTo>
                <a:cubicBezTo>
                  <a:pt x="1838" y="9835"/>
                  <a:pt x="1745" y="9742"/>
                  <a:pt x="1623" y="9742"/>
                </a:cubicBezTo>
                <a:cubicBezTo>
                  <a:pt x="1501" y="9742"/>
                  <a:pt x="1402" y="9835"/>
                  <a:pt x="1402" y="9957"/>
                </a:cubicBezTo>
                <a:lnTo>
                  <a:pt x="1402" y="10079"/>
                </a:lnTo>
                <a:cubicBezTo>
                  <a:pt x="1402" y="10271"/>
                  <a:pt x="1547" y="10446"/>
                  <a:pt x="1768" y="10446"/>
                </a:cubicBezTo>
                <a:lnTo>
                  <a:pt x="4507" y="10446"/>
                </a:lnTo>
                <a:cubicBezTo>
                  <a:pt x="4699" y="10446"/>
                  <a:pt x="4868" y="10271"/>
                  <a:pt x="4868" y="10079"/>
                </a:cubicBezTo>
                <a:lnTo>
                  <a:pt x="4868" y="8090"/>
                </a:lnTo>
                <a:lnTo>
                  <a:pt x="5548" y="7683"/>
                </a:lnTo>
                <a:cubicBezTo>
                  <a:pt x="5816" y="7509"/>
                  <a:pt x="6054" y="7294"/>
                  <a:pt x="6275" y="7026"/>
                </a:cubicBezTo>
                <a:lnTo>
                  <a:pt x="6467" y="6759"/>
                </a:lnTo>
                <a:lnTo>
                  <a:pt x="8433" y="6759"/>
                </a:lnTo>
                <a:lnTo>
                  <a:pt x="8625" y="7003"/>
                </a:lnTo>
                <a:cubicBezTo>
                  <a:pt x="8817" y="7270"/>
                  <a:pt x="9061" y="7486"/>
                  <a:pt x="9352" y="7654"/>
                </a:cubicBezTo>
                <a:lnTo>
                  <a:pt x="10032" y="8044"/>
                </a:lnTo>
                <a:lnTo>
                  <a:pt x="10032" y="8090"/>
                </a:lnTo>
                <a:lnTo>
                  <a:pt x="10032" y="10079"/>
                </a:lnTo>
                <a:cubicBezTo>
                  <a:pt x="10032" y="10271"/>
                  <a:pt x="10201" y="10446"/>
                  <a:pt x="10393" y="10446"/>
                </a:cubicBezTo>
                <a:lnTo>
                  <a:pt x="13132" y="10446"/>
                </a:lnTo>
                <a:cubicBezTo>
                  <a:pt x="13324" y="10446"/>
                  <a:pt x="13493" y="10271"/>
                  <a:pt x="13493" y="10079"/>
                </a:cubicBezTo>
                <a:lnTo>
                  <a:pt x="13493" y="8044"/>
                </a:lnTo>
                <a:cubicBezTo>
                  <a:pt x="13783" y="7730"/>
                  <a:pt x="13958" y="7340"/>
                  <a:pt x="13958" y="6904"/>
                </a:cubicBezTo>
                <a:lnTo>
                  <a:pt x="13958" y="6759"/>
                </a:lnTo>
                <a:lnTo>
                  <a:pt x="14126" y="6759"/>
                </a:lnTo>
                <a:cubicBezTo>
                  <a:pt x="14563" y="6759"/>
                  <a:pt x="14923" y="6398"/>
                  <a:pt x="14923" y="5939"/>
                </a:cubicBezTo>
                <a:lnTo>
                  <a:pt x="14923" y="798"/>
                </a:lnTo>
                <a:cubicBezTo>
                  <a:pt x="14923" y="361"/>
                  <a:pt x="14563" y="1"/>
                  <a:pt x="14126" y="1"/>
                </a:cubicBezTo>
                <a:lnTo>
                  <a:pt x="12475" y="1"/>
                </a:lnTo>
                <a:cubicBezTo>
                  <a:pt x="12359" y="1"/>
                  <a:pt x="12260" y="94"/>
                  <a:pt x="12260" y="216"/>
                </a:cubicBezTo>
                <a:cubicBezTo>
                  <a:pt x="12260" y="338"/>
                  <a:pt x="12359" y="437"/>
                  <a:pt x="12475" y="437"/>
                </a:cubicBezTo>
                <a:lnTo>
                  <a:pt x="14126" y="437"/>
                </a:lnTo>
                <a:cubicBezTo>
                  <a:pt x="14318" y="437"/>
                  <a:pt x="14487" y="606"/>
                  <a:pt x="14487" y="798"/>
                </a:cubicBezTo>
                <a:lnTo>
                  <a:pt x="14487" y="5939"/>
                </a:lnTo>
                <a:cubicBezTo>
                  <a:pt x="14487" y="6154"/>
                  <a:pt x="14318" y="6322"/>
                  <a:pt x="14126" y="6322"/>
                </a:cubicBezTo>
                <a:lnTo>
                  <a:pt x="13958" y="6322"/>
                </a:lnTo>
                <a:lnTo>
                  <a:pt x="13958" y="2909"/>
                </a:lnTo>
                <a:cubicBezTo>
                  <a:pt x="13958" y="2711"/>
                  <a:pt x="13882" y="2519"/>
                  <a:pt x="13737" y="2374"/>
                </a:cubicBezTo>
                <a:cubicBezTo>
                  <a:pt x="13590" y="2247"/>
                  <a:pt x="13442" y="2177"/>
                  <a:pt x="13260" y="2177"/>
                </a:cubicBezTo>
                <a:cubicBezTo>
                  <a:pt x="13234" y="2177"/>
                  <a:pt x="13206" y="2179"/>
                  <a:pt x="13179" y="2182"/>
                </a:cubicBezTo>
                <a:cubicBezTo>
                  <a:pt x="13085" y="2182"/>
                  <a:pt x="12987" y="2205"/>
                  <a:pt x="12888" y="2228"/>
                </a:cubicBezTo>
                <a:lnTo>
                  <a:pt x="12888" y="1815"/>
                </a:lnTo>
                <a:cubicBezTo>
                  <a:pt x="12888" y="1402"/>
                  <a:pt x="12574" y="1088"/>
                  <a:pt x="12161" y="1088"/>
                </a:cubicBezTo>
                <a:cubicBezTo>
                  <a:pt x="11946" y="1088"/>
                  <a:pt x="11777" y="1164"/>
                  <a:pt x="11632" y="1309"/>
                </a:cubicBezTo>
                <a:cubicBezTo>
                  <a:pt x="11486" y="1164"/>
                  <a:pt x="11312" y="1088"/>
                  <a:pt x="11096" y="1088"/>
                </a:cubicBezTo>
                <a:cubicBezTo>
                  <a:pt x="10684" y="1088"/>
                  <a:pt x="10370" y="1402"/>
                  <a:pt x="10370" y="1815"/>
                </a:cubicBezTo>
                <a:lnTo>
                  <a:pt x="10370" y="3176"/>
                </a:lnTo>
                <a:lnTo>
                  <a:pt x="10149" y="2542"/>
                </a:lnTo>
                <a:cubicBezTo>
                  <a:pt x="10056" y="2212"/>
                  <a:pt x="9758" y="2023"/>
                  <a:pt x="9443" y="2023"/>
                </a:cubicBezTo>
                <a:cubicBezTo>
                  <a:pt x="9364" y="2023"/>
                  <a:pt x="9284" y="2035"/>
                  <a:pt x="9206" y="2060"/>
                </a:cubicBezTo>
                <a:cubicBezTo>
                  <a:pt x="8817" y="2182"/>
                  <a:pt x="8602" y="2595"/>
                  <a:pt x="8724" y="3002"/>
                </a:cubicBezTo>
                <a:lnTo>
                  <a:pt x="9567" y="5572"/>
                </a:lnTo>
                <a:lnTo>
                  <a:pt x="8770" y="5113"/>
                </a:lnTo>
                <a:cubicBezTo>
                  <a:pt x="8611" y="5031"/>
                  <a:pt x="8432" y="4985"/>
                  <a:pt x="8252" y="4985"/>
                </a:cubicBezTo>
                <a:cubicBezTo>
                  <a:pt x="8216" y="4985"/>
                  <a:pt x="8179" y="4987"/>
                  <a:pt x="8142" y="4991"/>
                </a:cubicBezTo>
                <a:lnTo>
                  <a:pt x="7968" y="4991"/>
                </a:lnTo>
                <a:cubicBezTo>
                  <a:pt x="7799" y="5014"/>
                  <a:pt x="7677" y="5113"/>
                  <a:pt x="7607" y="5258"/>
                </a:cubicBezTo>
                <a:cubicBezTo>
                  <a:pt x="7531" y="5404"/>
                  <a:pt x="7561" y="5572"/>
                  <a:pt x="7654" y="5694"/>
                </a:cubicBezTo>
                <a:lnTo>
                  <a:pt x="8113" y="6322"/>
                </a:lnTo>
                <a:lnTo>
                  <a:pt x="6804" y="6322"/>
                </a:lnTo>
                <a:lnTo>
                  <a:pt x="7241" y="5718"/>
                </a:lnTo>
                <a:cubicBezTo>
                  <a:pt x="7316" y="5595"/>
                  <a:pt x="7340" y="5427"/>
                  <a:pt x="7293" y="5281"/>
                </a:cubicBezTo>
                <a:cubicBezTo>
                  <a:pt x="7217" y="5136"/>
                  <a:pt x="7072" y="5037"/>
                  <a:pt x="6927" y="5037"/>
                </a:cubicBezTo>
                <a:lnTo>
                  <a:pt x="6758" y="5014"/>
                </a:lnTo>
                <a:cubicBezTo>
                  <a:pt x="6721" y="5010"/>
                  <a:pt x="6685" y="5008"/>
                  <a:pt x="6648" y="5008"/>
                </a:cubicBezTo>
                <a:cubicBezTo>
                  <a:pt x="6468" y="5008"/>
                  <a:pt x="6289" y="5054"/>
                  <a:pt x="6130" y="5136"/>
                </a:cubicBezTo>
                <a:lnTo>
                  <a:pt x="5327" y="5595"/>
                </a:lnTo>
                <a:lnTo>
                  <a:pt x="5327" y="4240"/>
                </a:lnTo>
                <a:lnTo>
                  <a:pt x="6078" y="4240"/>
                </a:lnTo>
                <a:lnTo>
                  <a:pt x="6078" y="4601"/>
                </a:lnTo>
                <a:cubicBezTo>
                  <a:pt x="6078" y="4723"/>
                  <a:pt x="6176" y="4822"/>
                  <a:pt x="6299" y="4822"/>
                </a:cubicBezTo>
                <a:cubicBezTo>
                  <a:pt x="6421" y="4822"/>
                  <a:pt x="6514" y="4723"/>
                  <a:pt x="6514" y="4601"/>
                </a:cubicBezTo>
                <a:lnTo>
                  <a:pt x="6514" y="4240"/>
                </a:lnTo>
                <a:lnTo>
                  <a:pt x="7270" y="4240"/>
                </a:lnTo>
                <a:lnTo>
                  <a:pt x="7270" y="4601"/>
                </a:lnTo>
                <a:cubicBezTo>
                  <a:pt x="7270" y="4723"/>
                  <a:pt x="7363" y="4822"/>
                  <a:pt x="7485" y="4822"/>
                </a:cubicBezTo>
                <a:cubicBezTo>
                  <a:pt x="7607" y="4822"/>
                  <a:pt x="7706" y="4723"/>
                  <a:pt x="7706" y="4601"/>
                </a:cubicBezTo>
                <a:lnTo>
                  <a:pt x="7706" y="4240"/>
                </a:lnTo>
                <a:lnTo>
                  <a:pt x="8235" y="4240"/>
                </a:lnTo>
                <a:cubicBezTo>
                  <a:pt x="8357" y="4240"/>
                  <a:pt x="8456" y="4142"/>
                  <a:pt x="8456" y="4019"/>
                </a:cubicBezTo>
                <a:cubicBezTo>
                  <a:pt x="8456" y="3903"/>
                  <a:pt x="8357" y="3804"/>
                  <a:pt x="8235" y="3804"/>
                </a:cubicBezTo>
                <a:lnTo>
                  <a:pt x="7706" y="3804"/>
                </a:lnTo>
                <a:lnTo>
                  <a:pt x="7706" y="3101"/>
                </a:lnTo>
                <a:lnTo>
                  <a:pt x="7822" y="3101"/>
                </a:lnTo>
                <a:cubicBezTo>
                  <a:pt x="7944" y="3101"/>
                  <a:pt x="8043" y="3002"/>
                  <a:pt x="8043" y="2885"/>
                </a:cubicBezTo>
                <a:cubicBezTo>
                  <a:pt x="8043" y="2763"/>
                  <a:pt x="7944" y="2664"/>
                  <a:pt x="7822" y="2664"/>
                </a:cubicBezTo>
                <a:lnTo>
                  <a:pt x="7706" y="2664"/>
                </a:lnTo>
                <a:lnTo>
                  <a:pt x="7706" y="1937"/>
                </a:lnTo>
                <a:lnTo>
                  <a:pt x="8648" y="1937"/>
                </a:lnTo>
                <a:cubicBezTo>
                  <a:pt x="8770" y="1937"/>
                  <a:pt x="8869" y="1839"/>
                  <a:pt x="8869" y="1722"/>
                </a:cubicBezTo>
                <a:cubicBezTo>
                  <a:pt x="8869" y="1600"/>
                  <a:pt x="8770" y="1501"/>
                  <a:pt x="8648" y="1501"/>
                </a:cubicBezTo>
                <a:lnTo>
                  <a:pt x="7706" y="1501"/>
                </a:lnTo>
                <a:lnTo>
                  <a:pt x="7706" y="1356"/>
                </a:lnTo>
                <a:cubicBezTo>
                  <a:pt x="7706" y="1234"/>
                  <a:pt x="7607" y="1141"/>
                  <a:pt x="7485" y="1141"/>
                </a:cubicBezTo>
                <a:cubicBezTo>
                  <a:pt x="7363" y="1141"/>
                  <a:pt x="7270" y="1234"/>
                  <a:pt x="7270" y="1356"/>
                </a:cubicBezTo>
                <a:lnTo>
                  <a:pt x="7270" y="1501"/>
                </a:lnTo>
                <a:lnTo>
                  <a:pt x="6514" y="1501"/>
                </a:lnTo>
                <a:lnTo>
                  <a:pt x="6514" y="1356"/>
                </a:lnTo>
                <a:cubicBezTo>
                  <a:pt x="6514" y="1234"/>
                  <a:pt x="6421" y="1141"/>
                  <a:pt x="6299" y="1141"/>
                </a:cubicBezTo>
                <a:cubicBezTo>
                  <a:pt x="6176" y="1141"/>
                  <a:pt x="6078" y="1234"/>
                  <a:pt x="6078" y="1356"/>
                </a:cubicBezTo>
                <a:lnTo>
                  <a:pt x="6078" y="1501"/>
                </a:lnTo>
                <a:lnTo>
                  <a:pt x="5862" y="1501"/>
                </a:lnTo>
                <a:cubicBezTo>
                  <a:pt x="5740" y="1501"/>
                  <a:pt x="5641" y="1600"/>
                  <a:pt x="5641" y="1722"/>
                </a:cubicBezTo>
                <a:cubicBezTo>
                  <a:pt x="5641" y="1839"/>
                  <a:pt x="5740" y="1937"/>
                  <a:pt x="5862" y="1937"/>
                </a:cubicBezTo>
                <a:lnTo>
                  <a:pt x="6078" y="1937"/>
                </a:lnTo>
                <a:lnTo>
                  <a:pt x="6078" y="2664"/>
                </a:lnTo>
                <a:lnTo>
                  <a:pt x="5327" y="2664"/>
                </a:lnTo>
                <a:lnTo>
                  <a:pt x="5327" y="2519"/>
                </a:lnTo>
                <a:cubicBezTo>
                  <a:pt x="5327" y="2106"/>
                  <a:pt x="5013" y="1769"/>
                  <a:pt x="4600" y="1745"/>
                </a:cubicBezTo>
                <a:cubicBezTo>
                  <a:pt x="4478" y="1745"/>
                  <a:pt x="4385" y="1769"/>
                  <a:pt x="4263" y="1815"/>
                </a:cubicBezTo>
                <a:cubicBezTo>
                  <a:pt x="4263" y="1402"/>
                  <a:pt x="3926" y="1088"/>
                  <a:pt x="3536" y="1088"/>
                </a:cubicBezTo>
                <a:cubicBezTo>
                  <a:pt x="3315" y="1088"/>
                  <a:pt x="3123" y="1164"/>
                  <a:pt x="3001" y="1309"/>
                </a:cubicBezTo>
                <a:cubicBezTo>
                  <a:pt x="2856" y="1164"/>
                  <a:pt x="2687" y="1088"/>
                  <a:pt x="2472" y="1088"/>
                </a:cubicBezTo>
                <a:cubicBezTo>
                  <a:pt x="2059" y="1088"/>
                  <a:pt x="1716" y="1402"/>
                  <a:pt x="1716" y="1815"/>
                </a:cubicBezTo>
                <a:lnTo>
                  <a:pt x="1716" y="2978"/>
                </a:lnTo>
                <a:cubicBezTo>
                  <a:pt x="1669" y="2885"/>
                  <a:pt x="1599" y="2810"/>
                  <a:pt x="1524" y="2763"/>
                </a:cubicBezTo>
                <a:cubicBezTo>
                  <a:pt x="1400" y="2691"/>
                  <a:pt x="1263" y="2646"/>
                  <a:pt x="1121" y="2646"/>
                </a:cubicBezTo>
                <a:cubicBezTo>
                  <a:pt x="1070" y="2646"/>
                  <a:pt x="1018" y="2652"/>
                  <a:pt x="965" y="2664"/>
                </a:cubicBezTo>
                <a:cubicBezTo>
                  <a:pt x="727" y="2740"/>
                  <a:pt x="529" y="2885"/>
                  <a:pt x="436" y="3101"/>
                </a:cubicBezTo>
                <a:lnTo>
                  <a:pt x="436" y="1937"/>
                </a:lnTo>
                <a:lnTo>
                  <a:pt x="1332" y="1937"/>
                </a:lnTo>
                <a:cubicBezTo>
                  <a:pt x="1454" y="1937"/>
                  <a:pt x="1547" y="1839"/>
                  <a:pt x="1547" y="1722"/>
                </a:cubicBezTo>
                <a:cubicBezTo>
                  <a:pt x="1547" y="1600"/>
                  <a:pt x="1454" y="1501"/>
                  <a:pt x="1332" y="1501"/>
                </a:cubicBezTo>
                <a:lnTo>
                  <a:pt x="436" y="1501"/>
                </a:lnTo>
                <a:lnTo>
                  <a:pt x="436" y="798"/>
                </a:lnTo>
                <a:cubicBezTo>
                  <a:pt x="436" y="606"/>
                  <a:pt x="605" y="437"/>
                  <a:pt x="797" y="437"/>
                </a:cubicBezTo>
                <a:lnTo>
                  <a:pt x="11387" y="437"/>
                </a:lnTo>
                <a:cubicBezTo>
                  <a:pt x="11509" y="437"/>
                  <a:pt x="11602" y="338"/>
                  <a:pt x="11602" y="216"/>
                </a:cubicBezTo>
                <a:cubicBezTo>
                  <a:pt x="11602" y="94"/>
                  <a:pt x="11509" y="1"/>
                  <a:pt x="1138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7" name="Google Shape;1077;p11" descr="A screen shot of a computer code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1005" y="1466029"/>
            <a:ext cx="7181990" cy="3416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rackets Lesson for Coding and Programming by Slidesgo">
  <a:themeElements>
    <a:clrScheme name="Simple Light">
      <a:dk1>
        <a:srgbClr val="383838"/>
      </a:dk1>
      <a:lt1>
        <a:srgbClr val="F9F9F9"/>
      </a:lt1>
      <a:dk2>
        <a:srgbClr val="FFE3E3"/>
      </a:dk2>
      <a:lt2>
        <a:srgbClr val="FF807D"/>
      </a:lt2>
      <a:accent1>
        <a:srgbClr val="FF6E6B"/>
      </a:accent1>
      <a:accent2>
        <a:srgbClr val="E95856"/>
      </a:accent2>
      <a:accent3>
        <a:srgbClr val="ABC8F4"/>
      </a:accent3>
      <a:accent4>
        <a:srgbClr val="2E7DF4"/>
      </a:accent4>
      <a:accent5>
        <a:srgbClr val="0E66EB"/>
      </a:accent5>
      <a:accent6>
        <a:srgbClr val="FFFFFF"/>
      </a:accent6>
      <a:hlink>
        <a:srgbClr val="38383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323</Words>
  <Application>Microsoft Office PowerPoint</Application>
  <PresentationFormat>On-screen Show (16:9)</PresentationFormat>
  <Paragraphs>72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Lato</vt:lpstr>
      <vt:lpstr>Bebas Neue</vt:lpstr>
      <vt:lpstr>Anaheim</vt:lpstr>
      <vt:lpstr>PT Sans</vt:lpstr>
      <vt:lpstr>Nunito Light</vt:lpstr>
      <vt:lpstr>Poppins</vt:lpstr>
      <vt:lpstr>Lato Light</vt:lpstr>
      <vt:lpstr>Arial</vt:lpstr>
      <vt:lpstr>Brackets Lesson for Coding and Programming by Slidesgo</vt:lpstr>
      <vt:lpstr>Вградени  компоненти в ReactJS</vt:lpstr>
      <vt:lpstr>Съдържание</vt:lpstr>
      <vt:lpstr>React.Fragment</vt:lpstr>
      <vt:lpstr>Описание на React.Fragment</vt:lpstr>
      <vt:lpstr>Синтаксис</vt:lpstr>
      <vt:lpstr>Във всички случаи ли могат да се използват и двата синтаксиса?</vt:lpstr>
      <vt:lpstr>Отговорът е не.</vt:lpstr>
      <vt:lpstr>Какъв проблем решава React.Fragment?</vt:lpstr>
      <vt:lpstr>Предимства на React.Fragment:</vt:lpstr>
      <vt:lpstr>Ограниченията, които React.Fragment</vt:lpstr>
      <vt:lpstr>Ограниченията, които React.Fragment</vt:lpstr>
      <vt:lpstr>React.Profiler</vt:lpstr>
      <vt:lpstr>Описание и синтаксис на React.Profiler</vt:lpstr>
      <vt:lpstr>Кога да използваме Profiler?</vt:lpstr>
      <vt:lpstr>Ограничения на React.Profiler</vt:lpstr>
      <vt:lpstr>React.Suspense</vt:lpstr>
      <vt:lpstr>Дефиниция</vt:lpstr>
      <vt:lpstr>Синтаксис</vt:lpstr>
      <vt:lpstr>Как работи Suspense?</vt:lpstr>
      <vt:lpstr>Предимства</vt:lpstr>
      <vt:lpstr>PowerPoint Presentation</vt:lpstr>
      <vt:lpstr>Кога се използва Suspense</vt:lpstr>
      <vt:lpstr>Интересни факти </vt:lpstr>
      <vt:lpstr>React.StrictMode</vt:lpstr>
      <vt:lpstr>Описание на React.StrictMode</vt:lpstr>
      <vt:lpstr>Синтаксис </vt:lpstr>
      <vt:lpstr>Как React.StrictMode помага да открием скрити проблеми</vt:lpstr>
      <vt:lpstr>PowerPoint Presentation</vt:lpstr>
      <vt:lpstr>Благодарим за вниманието!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Стефани Венциславова Боянова</cp:lastModifiedBy>
  <cp:revision>1</cp:revision>
  <dcterms:modified xsi:type="dcterms:W3CDTF">2025-04-30T20:10:16Z</dcterms:modified>
</cp:coreProperties>
</file>