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70" r:id="rId4"/>
    <p:sldId id="257" r:id="rId5"/>
    <p:sldId id="336" r:id="rId6"/>
    <p:sldId id="322" r:id="rId7"/>
    <p:sldId id="326" r:id="rId8"/>
    <p:sldId id="431" r:id="rId9"/>
    <p:sldId id="432" r:id="rId10"/>
    <p:sldId id="307" r:id="rId11"/>
    <p:sldId id="423" r:id="rId12"/>
    <p:sldId id="342" r:id="rId13"/>
    <p:sldId id="315" r:id="rId14"/>
    <p:sldId id="319" r:id="rId15"/>
    <p:sldId id="426" r:id="rId16"/>
    <p:sldId id="334" r:id="rId17"/>
    <p:sldId id="420" r:id="rId18"/>
    <p:sldId id="422" r:id="rId19"/>
    <p:sldId id="298" r:id="rId20"/>
    <p:sldId id="341" r:id="rId21"/>
    <p:sldId id="343" r:id="rId22"/>
    <p:sldId id="299" r:id="rId23"/>
    <p:sldId id="344" r:id="rId24"/>
    <p:sldId id="430" r:id="rId25"/>
    <p:sldId id="421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C9A5E2-FB5A-4F93-BCE5-E60654121E43}">
          <p14:sldIdLst>
            <p14:sldId id="270"/>
          </p14:sldIdLst>
        </p14:section>
        <p14:section name="First-Class" id="{D1B945FE-13CE-4C1D-9117-B4FDB07761C1}">
          <p14:sldIdLst>
            <p14:sldId id="257"/>
            <p14:sldId id="336"/>
            <p14:sldId id="322"/>
            <p14:sldId id="326"/>
            <p14:sldId id="431"/>
            <p14:sldId id="432"/>
            <p14:sldId id="307"/>
          </p14:sldIdLst>
        </p14:section>
        <p14:section name="Closures" id="{84FB75F0-C849-4C35-9AE9-6EE25F1F28BF}">
          <p14:sldIdLst>
            <p14:sldId id="423"/>
            <p14:sldId id="342"/>
            <p14:sldId id="315"/>
            <p14:sldId id="319"/>
            <p14:sldId id="426"/>
            <p14:sldId id="334"/>
            <p14:sldId id="420"/>
          </p14:sldIdLst>
        </p14:section>
        <p14:section name="Libraries" id="{390FBFC6-BAFC-4A56-97E4-17F0F6CC07F1}">
          <p14:sldIdLst>
            <p14:sldId id="422"/>
            <p14:sldId id="298"/>
            <p14:sldId id="341"/>
            <p14:sldId id="343"/>
            <p14:sldId id="299"/>
            <p14:sldId id="344"/>
            <p14:sldId id="430"/>
          </p14:sldIdLst>
        </p14:section>
        <p14:section name="Lodash" id="{AF75C31E-6DC9-4EE6-9C49-E8CB05E80341}">
          <p14:sldIdLst>
            <p14:sldId id="421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1"/>
    <a:srgbClr val="F3F4EF"/>
    <a:srgbClr val="FFFFFF"/>
    <a:srgbClr val="89AFB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24" y="6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5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5B68A5-1A0D-4629-A391-F45CB58623B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9C8F55-AB5F-4478-8A1E-A897E01F16E8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667D34-7080-464A-B079-AE8EF61916FB}"/>
                </a:ext>
              </a:extLst>
            </p:cNvPr>
            <p:cNvCxnSpPr>
              <a:cxnSpLocks/>
              <a:stCxn id="69" idx="4"/>
              <a:endCxn id="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ED032-CE56-4602-9DBB-39F1C3BC302C}"/>
                </a:ext>
              </a:extLst>
            </p:cNvPr>
            <p:cNvCxnSpPr>
              <a:cxnSpLocks/>
              <a:stCxn id="74" idx="2"/>
              <a:endCxn id="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DB2D11-1230-4F48-95E8-7D8A463C84D1}"/>
                </a:ext>
              </a:extLst>
            </p:cNvPr>
            <p:cNvCxnSpPr>
              <a:cxnSpLocks/>
              <a:stCxn id="88" idx="5"/>
              <a:endCxn id="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CD28A4-63E4-4E98-800E-20277A083A4A}"/>
                </a:ext>
              </a:extLst>
            </p:cNvPr>
            <p:cNvCxnSpPr>
              <a:cxnSpLocks/>
              <a:stCxn id="69" idx="5"/>
              <a:endCxn id="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51F43B-6E88-424B-8063-8332F4777135}"/>
                </a:ext>
              </a:extLst>
            </p:cNvPr>
            <p:cNvCxnSpPr>
              <a:cxnSpLocks/>
              <a:stCxn id="74" idx="0"/>
              <a:endCxn id="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5EF3DB-B762-4082-8204-2100AA80CCED}"/>
                </a:ext>
              </a:extLst>
            </p:cNvPr>
            <p:cNvCxnSpPr>
              <a:cxnSpLocks/>
              <a:stCxn id="88" idx="3"/>
              <a:endCxn id="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22F1FB-EE4B-433F-91B0-B25294CC0FCA}"/>
                </a:ext>
              </a:extLst>
            </p:cNvPr>
            <p:cNvCxnSpPr>
              <a:cxnSpLocks/>
              <a:stCxn id="194" idx="7"/>
              <a:endCxn id="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0CED0E-48DD-470B-9366-527079E702C4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5CDB9D-563D-4087-80E6-6043B83EC512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480C79-C143-45EA-811E-F3C2A4AA446B}"/>
                </a:ext>
              </a:extLst>
            </p:cNvPr>
            <p:cNvCxnSpPr>
              <a:cxnSpLocks/>
              <a:stCxn id="88" idx="6"/>
              <a:endCxn id="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382167-B1B0-4B1C-8D31-C21E3DBE521E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E6EA8-886D-4906-A854-91ADAEA32BFA}"/>
                </a:ext>
              </a:extLst>
            </p:cNvPr>
            <p:cNvCxnSpPr>
              <a:cxnSpLocks/>
              <a:stCxn id="87" idx="6"/>
              <a:endCxn id="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DBAEFA-8BFE-4B14-9F04-4D3BE1AD85E2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5BB2B5-723C-4239-A1D8-92DC38E7281D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6586A2-54F1-416F-BB19-F2E70B1581FB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05E998-9952-4E9E-BA54-7C5EC2562AD8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DB1C2C-DD63-45D1-8F56-9A5A46088805}"/>
                </a:ext>
              </a:extLst>
            </p:cNvPr>
            <p:cNvCxnSpPr>
              <a:cxnSpLocks/>
              <a:stCxn id="77" idx="7"/>
              <a:endCxn id="21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0F2346-F8D1-45E9-8253-660DECA2532B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147CED-9995-4DF7-B14B-90EF113315C0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2DA355-A2BA-4435-8D7B-2531073C7656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C4B24E-A6BA-4AA8-9EE9-5DA1B0EF468B}"/>
                </a:ext>
              </a:extLst>
            </p:cNvPr>
            <p:cNvCxnSpPr>
              <a:cxnSpLocks/>
              <a:stCxn id="86" idx="2"/>
              <a:endCxn id="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CC5EAE-C18E-49EF-9E75-4625B8B8071A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113A0-24AB-42BE-9F57-DF6FCD54971B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45D4DC-CE0E-42EA-BCFC-868036CF78AF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1C3049-9514-453F-8143-182C7007B0E5}"/>
                </a:ext>
              </a:extLst>
            </p:cNvPr>
            <p:cNvCxnSpPr>
              <a:cxnSpLocks/>
              <a:stCxn id="91" idx="7"/>
              <a:endCxn id="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C1C005-92F2-45D5-9C6D-2B15DFEBB885}"/>
                </a:ext>
              </a:extLst>
            </p:cNvPr>
            <p:cNvCxnSpPr>
              <a:cxnSpLocks/>
              <a:stCxn id="91" idx="6"/>
              <a:endCxn id="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1650BB-A6A1-424F-80DF-62087E046F01}"/>
                </a:ext>
              </a:extLst>
            </p:cNvPr>
            <p:cNvCxnSpPr>
              <a:cxnSpLocks/>
              <a:stCxn id="9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441BA8-0F57-4FF4-9D35-BA57DC4E134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F069C-F2CE-4656-BA7A-43BE121EA9D6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F8F283-B356-49E0-B03A-45A5C3E42BB0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ABF57A-DA50-4271-B30D-508534B28C48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839555-7A25-4F55-922B-D7C5B27E047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84317B-403A-4D73-BD40-64BE4E374093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08BB30-379C-4720-A3D6-91E060C175D2}"/>
                </a:ext>
              </a:extLst>
            </p:cNvPr>
            <p:cNvCxnSpPr>
              <a:cxnSpLocks/>
              <a:stCxn id="96" idx="0"/>
              <a:endCxn id="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FE1288-E26F-4EF8-9E6E-372326963D76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25BA38-47CE-453D-89B8-8041CBF814FB}"/>
                </a:ext>
              </a:extLst>
            </p:cNvPr>
            <p:cNvCxnSpPr>
              <a:cxnSpLocks/>
              <a:stCxn id="96" idx="2"/>
              <a:endCxn id="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3E25F9-43F3-4F26-8308-B7CA3657C570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137453-6CD2-4C60-815F-D18659DE1047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CC0865-289D-4C49-9A03-0165FAAEEC11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ECFA58-F7E6-418A-860A-75C95F6D038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BC8607-6522-459A-995F-146C5422D175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4F66FBF-9FAD-4162-BE15-E2E7902D48C7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0A140B-E4C5-426D-A455-4B5726530B55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94E6BB-3828-4E90-9DB7-C5D38B90AA0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D0777-2294-4093-9058-028A9B9B5C31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DF4E51-8B18-4C5E-ACD5-CA73D72F8E9B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CE68EE-33DF-421A-AE42-A88CBA1F2E2C}"/>
                </a:ext>
              </a:extLst>
            </p:cNvPr>
            <p:cNvCxnSpPr>
              <a:cxnSpLocks/>
              <a:stCxn id="153" idx="7"/>
              <a:endCxn id="21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D8024A-DB61-4DC3-BF58-E9081A88F4D0}"/>
                </a:ext>
              </a:extLst>
            </p:cNvPr>
            <p:cNvCxnSpPr>
              <a:cxnSpLocks/>
              <a:endCxn id="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C5722A8-42EC-4047-9DA3-C43D42D5040C}"/>
                </a:ext>
              </a:extLst>
            </p:cNvPr>
            <p:cNvCxnSpPr>
              <a:cxnSpLocks/>
              <a:stCxn id="153" idx="0"/>
              <a:endCxn id="21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834055-8562-48CB-88AF-13E934B8231A}"/>
                </a:ext>
              </a:extLst>
            </p:cNvPr>
            <p:cNvCxnSpPr>
              <a:cxnSpLocks/>
              <a:stCxn id="165" idx="0"/>
              <a:endCxn id="21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0464BB-18C6-455D-95F7-CB95C5A83D63}"/>
                </a:ext>
              </a:extLst>
            </p:cNvPr>
            <p:cNvCxnSpPr>
              <a:cxnSpLocks/>
              <a:stCxn id="165" idx="1"/>
              <a:endCxn id="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20C5C4-5B2F-4041-915B-E6266FF63FF1}"/>
                </a:ext>
              </a:extLst>
            </p:cNvPr>
            <p:cNvCxnSpPr>
              <a:cxnSpLocks/>
              <a:stCxn id="82" idx="2"/>
              <a:endCxn id="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8D1D8A5-D718-4936-96BB-E04312468FAC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B3FA5B-FD61-4D0C-A1FD-966B61A4A0CC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A9FA3-A5D3-4F75-B2FF-CC03FD20B0B8}"/>
                </a:ext>
              </a:extLst>
            </p:cNvPr>
            <p:cNvCxnSpPr>
              <a:cxnSpLocks/>
              <a:stCxn id="80" idx="3"/>
              <a:endCxn id="9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6E2170-672C-4323-9BD4-7C914A8D3FE1}"/>
                </a:ext>
              </a:extLst>
            </p:cNvPr>
            <p:cNvCxnSpPr>
              <a:cxnSpLocks/>
              <a:stCxn id="83" idx="4"/>
              <a:endCxn id="9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E0224F8-56E2-4348-9C44-BFFFAE8D3BD2}"/>
                </a:ext>
              </a:extLst>
            </p:cNvPr>
            <p:cNvCxnSpPr>
              <a:cxnSpLocks/>
              <a:stCxn id="79" idx="5"/>
              <a:endCxn id="9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518D86-131C-43F4-8CC3-0E332BDD6987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DBFD56-C983-4980-BA98-0300F3E0BA7D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0EC1F2-EA36-47D1-A09C-6F503CE81DF4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CF5E44-2E21-49E0-952F-39142C621C7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7D99BB-841E-4C36-810A-60D9A6CB468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0099CD-DCBC-48FD-A2B4-C8377F450AF4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9200EE-057D-4471-A7DF-CC85320D2FE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D47DB6-0FC1-490E-ABB8-09B36814703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AC2336-C83A-4F7E-938C-6A72B5B07FB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D5977E-4917-4BAC-BCCB-4F0B35BF06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14A5A5-1C41-4B74-BE6D-A05319B2627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058324-E391-4C56-B365-801B71400E6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AE49F41-91C8-430D-89FD-3031DC80D6B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11B798F-2551-4D6A-9C15-6F32B5249F9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45CEDE-1DCE-4307-B6FB-9D2C286A12A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F27C67-A54A-4C08-841F-842D3FA7B4E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0265A9-6A77-4D96-A3F9-1DC8578AC0D7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AD3D192-347C-49CD-98C4-B6C91CB8F2C8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362B423-F9FB-44A2-B706-DA576E1094F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71740D5-75D8-4752-B6D4-C7A951D1A3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4541F7D-3FF4-465F-B87F-32DB5CC9E15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BA4584-2EFB-4A5C-91B7-74DD1237F5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770977-D442-473C-9CD2-9F58CDB3C7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463333-7624-4576-93F2-5B93BDC87ADB}"/>
                </a:ext>
              </a:extLst>
            </p:cNvPr>
            <p:cNvCxnSpPr>
              <a:cxnSpLocks/>
              <a:stCxn id="88" idx="2"/>
              <a:endCxn id="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0541D5E-084B-4A36-A768-7395902E2F74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F60CBB-6FAB-44B4-9223-B9B26619C7C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6FF60E-F2BC-4C1C-BB93-8B378F709316}"/>
                </a:ext>
              </a:extLst>
            </p:cNvPr>
            <p:cNvCxnSpPr>
              <a:cxnSpLocks/>
              <a:stCxn id="9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C3D58D-BB39-468F-879E-BD195E600F8E}"/>
                </a:ext>
              </a:extLst>
            </p:cNvPr>
            <p:cNvCxnSpPr>
              <a:cxnSpLocks/>
              <a:stCxn id="9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9561494-3D15-4E31-AB35-92D964FA8A10}"/>
                </a:ext>
              </a:extLst>
            </p:cNvPr>
            <p:cNvCxnSpPr>
              <a:cxnSpLocks/>
              <a:stCxn id="9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E7F229-D802-4DB1-B858-A24CC7D0AD23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8744E469-F725-4A40-923A-E8B608BAFD9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hord 96">
              <a:extLst>
                <a:ext uri="{FF2B5EF4-FFF2-40B4-BE49-F238E27FC236}">
                  <a16:creationId xmlns:a16="http://schemas.microsoft.com/office/drawing/2014/main" id="{DEC433C4-12C2-48DB-8FF8-516F829A32C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C159EC0-A2AD-4201-A027-3823A009AE93}"/>
                </a:ext>
              </a:extLst>
            </p:cNvPr>
            <p:cNvCxnSpPr>
              <a:cxnSpLocks/>
              <a:stCxn id="96" idx="1"/>
              <a:endCxn id="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C19D577-784E-4E7C-BBEE-F476821103A8}"/>
                </a:ext>
              </a:extLst>
            </p:cNvPr>
            <p:cNvCxnSpPr>
              <a:cxnSpLocks/>
              <a:endCxn id="15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C9508EC-09F7-49D8-9A0A-83F2AB46BE4F}"/>
                </a:ext>
              </a:extLst>
            </p:cNvPr>
            <p:cNvCxnSpPr>
              <a:cxnSpLocks/>
              <a:endCxn id="16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68CB2-2F76-43D2-9B7B-558AD037ABA0}"/>
                </a:ext>
              </a:extLst>
            </p:cNvPr>
            <p:cNvCxnSpPr>
              <a:cxnSpLocks/>
              <a:stCxn id="150" idx="0"/>
              <a:endCxn id="16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6F817F-2941-4DA8-981A-CFBD54461A3F}"/>
                </a:ext>
              </a:extLst>
            </p:cNvPr>
            <p:cNvCxnSpPr>
              <a:cxnSpLocks/>
              <a:stCxn id="216" idx="2"/>
              <a:endCxn id="15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03842-7C39-4C2A-AE7E-6034C6E67B54}"/>
                </a:ext>
              </a:extLst>
            </p:cNvPr>
            <p:cNvCxnSpPr>
              <a:cxnSpLocks/>
              <a:stCxn id="150" idx="7"/>
              <a:endCxn id="15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71128D-9CB7-42A2-A347-1DBF1E8DF706}"/>
                </a:ext>
              </a:extLst>
            </p:cNvPr>
            <p:cNvCxnSpPr>
              <a:cxnSpLocks/>
              <a:endCxn id="16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9AB889-2C82-4580-9C9C-9004C5DAD5C4}"/>
                </a:ext>
              </a:extLst>
            </p:cNvPr>
            <p:cNvCxnSpPr>
              <a:cxnSpLocks/>
              <a:stCxn id="165" idx="6"/>
              <a:endCxn id="15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326075-8BF6-4AF0-9DAB-6A1696CDEB0B}"/>
                </a:ext>
              </a:extLst>
            </p:cNvPr>
            <p:cNvCxnSpPr>
              <a:cxnSpLocks/>
              <a:stCxn id="151" idx="0"/>
              <a:endCxn id="15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61A4C-9B3B-4E89-AE59-3CB1559EC1AC}"/>
                </a:ext>
              </a:extLst>
            </p:cNvPr>
            <p:cNvCxnSpPr>
              <a:cxnSpLocks/>
              <a:stCxn id="154" idx="1"/>
              <a:endCxn id="15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6E4AAF-A421-4D5C-966D-856A44868D31}"/>
                </a:ext>
              </a:extLst>
            </p:cNvPr>
            <p:cNvCxnSpPr>
              <a:cxnSpLocks/>
              <a:stCxn id="154" idx="0"/>
              <a:endCxn id="15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05EEC3-AC89-408C-A5EF-1E47FB595366}"/>
                </a:ext>
              </a:extLst>
            </p:cNvPr>
            <p:cNvCxnSpPr>
              <a:cxnSpLocks/>
              <a:stCxn id="153" idx="2"/>
              <a:endCxn id="15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C3E8222-BB5D-4DB2-8851-A73F986F1DA1}"/>
                </a:ext>
              </a:extLst>
            </p:cNvPr>
            <p:cNvCxnSpPr>
              <a:cxnSpLocks/>
              <a:stCxn id="153" idx="7"/>
              <a:endCxn id="16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50799B-9BAD-4164-9ABF-2C32EEAADA70}"/>
                </a:ext>
              </a:extLst>
            </p:cNvPr>
            <p:cNvCxnSpPr>
              <a:cxnSpLocks/>
              <a:stCxn id="153" idx="6"/>
              <a:endCxn id="16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B45B44-DE41-492A-B3E1-66220407B79A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9C69DC-EBA9-4E77-9FCF-ACAB2088705E}"/>
                </a:ext>
              </a:extLst>
            </p:cNvPr>
            <p:cNvCxnSpPr>
              <a:cxnSpLocks/>
              <a:stCxn id="217" idx="1"/>
              <a:endCxn id="15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4E41B96-1FB5-4C10-B035-0C908E0A65B4}"/>
                </a:ext>
              </a:extLst>
            </p:cNvPr>
            <p:cNvCxnSpPr>
              <a:cxnSpLocks/>
              <a:endCxn id="15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1ADD220-3CD6-4C54-9D7C-65A8EF667C24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CCDFA4-A099-47D8-BCBB-AD5600F3F497}"/>
                </a:ext>
              </a:extLst>
            </p:cNvPr>
            <p:cNvCxnSpPr>
              <a:cxnSpLocks/>
              <a:stCxn id="166" idx="0"/>
              <a:endCxn id="15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C53DA36-2147-4FD7-9BFA-95DB7732D529}"/>
                </a:ext>
              </a:extLst>
            </p:cNvPr>
            <p:cNvCxnSpPr>
              <a:cxnSpLocks/>
              <a:endCxn id="15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4E4D205-2440-4B6A-811C-21CC9F502C9B}"/>
                </a:ext>
              </a:extLst>
            </p:cNvPr>
            <p:cNvCxnSpPr>
              <a:cxnSpLocks/>
              <a:stCxn id="166" idx="2"/>
              <a:endCxn id="15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8A17320-AD7D-419E-AC84-603DA2FBB91D}"/>
                </a:ext>
              </a:extLst>
            </p:cNvPr>
            <p:cNvCxnSpPr>
              <a:cxnSpLocks/>
              <a:stCxn id="154" idx="2"/>
              <a:endCxn id="15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981F5EA-0616-4311-BFC0-98D16CA0224E}"/>
                </a:ext>
              </a:extLst>
            </p:cNvPr>
            <p:cNvCxnSpPr>
              <a:cxnSpLocks/>
              <a:stCxn id="15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763604C-D3F9-4428-8620-8B0685147620}"/>
                </a:ext>
              </a:extLst>
            </p:cNvPr>
            <p:cNvCxnSpPr>
              <a:cxnSpLocks/>
              <a:stCxn id="15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980E1B7-617D-48C6-BA81-422C40CF5C92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3D58B72-21EE-470D-A7DD-271F957E2A9D}"/>
                </a:ext>
              </a:extLst>
            </p:cNvPr>
            <p:cNvCxnSpPr>
              <a:cxnSpLocks/>
              <a:stCxn id="160" idx="4"/>
              <a:endCxn id="15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D24E87-B765-4C1F-95D1-D1AEB986D72B}"/>
                </a:ext>
              </a:extLst>
            </p:cNvPr>
            <p:cNvCxnSpPr>
              <a:cxnSpLocks/>
              <a:stCxn id="159" idx="3"/>
              <a:endCxn id="15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87CBFEA-1A7F-44CB-9953-4A1321023BF5}"/>
                </a:ext>
              </a:extLst>
            </p:cNvPr>
            <p:cNvCxnSpPr>
              <a:cxnSpLocks/>
              <a:stCxn id="159" idx="2"/>
              <a:endCxn id="16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492CF9-5B47-448A-A45B-F314A8D9DC8F}"/>
                </a:ext>
              </a:extLst>
            </p:cNvPr>
            <p:cNvCxnSpPr>
              <a:cxnSpLocks/>
              <a:stCxn id="159" idx="1"/>
              <a:endCxn id="16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0BAA443-A8DA-4734-A8DB-CDEF0331D57A}"/>
                </a:ext>
              </a:extLst>
            </p:cNvPr>
            <p:cNvCxnSpPr>
              <a:cxnSpLocks/>
              <a:stCxn id="157" idx="1"/>
              <a:endCxn id="16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8DFF05-6489-49AB-8B0B-643FAA2322BD}"/>
                </a:ext>
              </a:extLst>
            </p:cNvPr>
            <p:cNvCxnSpPr>
              <a:cxnSpLocks/>
              <a:stCxn id="157" idx="0"/>
              <a:endCxn id="15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97727D-D2C1-44EE-982C-A56F6995ED81}"/>
                </a:ext>
              </a:extLst>
            </p:cNvPr>
            <p:cNvCxnSpPr>
              <a:cxnSpLocks/>
              <a:stCxn id="163" idx="0"/>
              <a:endCxn id="16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4FB929-F00B-4430-AC83-78D08B8B85F7}"/>
                </a:ext>
              </a:extLst>
            </p:cNvPr>
            <p:cNvCxnSpPr>
              <a:cxnSpLocks/>
              <a:stCxn id="191" idx="7"/>
              <a:endCxn id="16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4089F7-A8A8-4BD9-90EB-3397569D0F78}"/>
                </a:ext>
              </a:extLst>
            </p:cNvPr>
            <p:cNvCxnSpPr>
              <a:cxnSpLocks/>
              <a:endCxn id="16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3CFA555-620B-4F0B-B6EB-D73C89C6BD10}"/>
                </a:ext>
              </a:extLst>
            </p:cNvPr>
            <p:cNvCxnSpPr>
              <a:cxnSpLocks/>
              <a:stCxn id="190" idx="5"/>
              <a:endCxn id="16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4121CF-81CE-430E-B9EA-24CE01343D05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BC8D0BB-5A19-4C5D-989F-645606FA1C30}"/>
                </a:ext>
              </a:extLst>
            </p:cNvPr>
            <p:cNvCxnSpPr>
              <a:cxnSpLocks/>
              <a:stCxn id="16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BD80411-850D-47E5-96AE-9C5718309975}"/>
                </a:ext>
              </a:extLst>
            </p:cNvPr>
            <p:cNvCxnSpPr>
              <a:cxnSpLocks/>
              <a:stCxn id="164" idx="3"/>
              <a:endCxn id="15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56A89C1-02DC-44A3-92B6-CA04572C6654}"/>
                </a:ext>
              </a:extLst>
            </p:cNvPr>
            <p:cNvCxnSpPr>
              <a:cxnSpLocks/>
              <a:stCxn id="164" idx="1"/>
              <a:endCxn id="15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A223B8-6D44-4D5F-A81D-F9CECFAA3CC3}"/>
                </a:ext>
              </a:extLst>
            </p:cNvPr>
            <p:cNvCxnSpPr>
              <a:cxnSpLocks/>
              <a:stCxn id="163" idx="2"/>
              <a:endCxn id="15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7B36F01-8777-429E-85D3-111AF61CAF46}"/>
                </a:ext>
              </a:extLst>
            </p:cNvPr>
            <p:cNvCxnSpPr>
              <a:cxnSpLocks/>
              <a:stCxn id="162" idx="3"/>
              <a:endCxn id="15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964E49-CEE8-47FD-9334-48EEDDB174D3}"/>
                </a:ext>
              </a:extLst>
            </p:cNvPr>
            <p:cNvCxnSpPr>
              <a:cxnSpLocks/>
              <a:stCxn id="162" idx="2"/>
              <a:endCxn id="15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08F64A-10DF-4871-BFC2-4DA455925ABD}"/>
                </a:ext>
              </a:extLst>
            </p:cNvPr>
            <p:cNvCxnSpPr>
              <a:cxnSpLocks/>
              <a:stCxn id="158" idx="1"/>
              <a:endCxn id="16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2EB4C4-6A5A-4BE6-8F66-5551FF7C0361}"/>
                </a:ext>
              </a:extLst>
            </p:cNvPr>
            <p:cNvCxnSpPr>
              <a:cxnSpLocks/>
              <a:stCxn id="157" idx="2"/>
              <a:endCxn id="15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BE39991-4B44-4157-A44E-75654CF02B92}"/>
                </a:ext>
              </a:extLst>
            </p:cNvPr>
            <p:cNvCxnSpPr>
              <a:cxnSpLocks/>
              <a:stCxn id="156" idx="1"/>
              <a:endCxn id="15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83E32E7-C7D6-4654-AC46-14BE3FCD0414}"/>
                </a:ext>
              </a:extLst>
            </p:cNvPr>
            <p:cNvCxnSpPr>
              <a:cxnSpLocks/>
              <a:stCxn id="156" idx="3"/>
              <a:endCxn id="16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7160883-148E-47DB-A82C-441CF123C7C6}"/>
                </a:ext>
              </a:extLst>
            </p:cNvPr>
            <p:cNvCxnSpPr>
              <a:cxnSpLocks/>
              <a:stCxn id="159" idx="4"/>
              <a:endCxn id="16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E02E5E-5C64-4B53-874C-D52FCED2DBA2}"/>
                </a:ext>
              </a:extLst>
            </p:cNvPr>
            <p:cNvCxnSpPr>
              <a:cxnSpLocks/>
              <a:stCxn id="155" idx="5"/>
              <a:endCxn id="16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7759CCC-EEDC-44F7-BF21-2F2806CED068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F815A91-B443-4320-B53F-5F9F616DD7D6}"/>
                </a:ext>
              </a:extLst>
            </p:cNvPr>
            <p:cNvCxnSpPr>
              <a:cxnSpLocks/>
              <a:stCxn id="154" idx="7"/>
              <a:endCxn id="16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F00E5F-A512-4FE2-A44D-50AFDD751C90}"/>
                </a:ext>
              </a:extLst>
            </p:cNvPr>
            <p:cNvCxnSpPr>
              <a:cxnSpLocks/>
              <a:endCxn id="15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C71331-10AA-45E8-BB24-11D9225B4E6F}"/>
                </a:ext>
              </a:extLst>
            </p:cNvPr>
            <p:cNvCxnSpPr>
              <a:cxnSpLocks/>
              <a:stCxn id="164" idx="7"/>
              <a:endCxn id="16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D2D771-68E2-4E11-9406-F0140CCDCB1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95335C5-65F4-445C-BFFC-F530BFC3632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30CA48A-40B6-4103-83C0-338B86B70845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88DCAE-287D-4428-941C-DB3C0975EE3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0820BED-03EE-4DEA-843A-1A5907695A5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53A4B23-308A-4DE9-9B63-3107AD5D366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103224-44E5-419B-B917-EC922E6B198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1E02B6D-712D-4439-8DA7-5CF801B02D7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7F0DCA3-8149-45E9-AC18-B3C380A82498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459C2C-BAB8-4D48-A49F-2555292CADD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59BCB69-5746-47ED-A0E5-4FFA9DB2DC03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DD77568-94B0-4C5A-B35E-3658D4EFE37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493C9C2-2F67-4436-8770-462C82E92ED3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D7D5D23-B798-49B5-B4D6-EE559BA22DAF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62ACE96-126A-47F7-959D-7155259D313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D3590B8-F2B7-4403-8401-FB5873A4BA7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14E51465-AE4D-4E9B-BAF1-A18351C3A6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hord 166">
              <a:extLst>
                <a:ext uri="{FF2B5EF4-FFF2-40B4-BE49-F238E27FC236}">
                  <a16:creationId xmlns:a16="http://schemas.microsoft.com/office/drawing/2014/main" id="{C4B6D497-A88B-44C2-8254-4568065BDF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9CFEE19-765E-4C64-A14E-C4DA3555F020}"/>
                </a:ext>
              </a:extLst>
            </p:cNvPr>
            <p:cNvCxnSpPr>
              <a:cxnSpLocks/>
              <a:stCxn id="166" idx="1"/>
              <a:endCxn id="15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5C5E669-7A85-486A-9E23-0A64A980DEE9}"/>
                </a:ext>
              </a:extLst>
            </p:cNvPr>
            <p:cNvCxnSpPr>
              <a:cxnSpLocks/>
              <a:stCxn id="188" idx="6"/>
              <a:endCxn id="16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F5153AB-0CAA-46C1-8BD9-B3077EB459C3}"/>
                </a:ext>
              </a:extLst>
            </p:cNvPr>
            <p:cNvCxnSpPr>
              <a:cxnSpLocks/>
              <a:stCxn id="185" idx="4"/>
              <a:endCxn id="1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200F5B4-D5BF-40E2-922F-7758D731D5F7}"/>
                </a:ext>
              </a:extLst>
            </p:cNvPr>
            <p:cNvCxnSpPr>
              <a:cxnSpLocks/>
              <a:stCxn id="191" idx="4"/>
              <a:endCxn id="1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7CDDED-9AA9-44EB-9C8A-9BCD5228C53E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6428911-4491-4FDF-BC7B-38D77A1ECE1F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49BB463-C0D1-4EA2-AA7E-3BB9C4799442}"/>
                </a:ext>
              </a:extLst>
            </p:cNvPr>
            <p:cNvCxnSpPr>
              <a:cxnSpLocks/>
              <a:stCxn id="199" idx="1"/>
              <a:endCxn id="1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43CA2-E388-42AE-B8B5-01B11EA40A53}"/>
                </a:ext>
              </a:extLst>
            </p:cNvPr>
            <p:cNvCxnSpPr>
              <a:cxnSpLocks/>
              <a:stCxn id="190" idx="2"/>
              <a:endCxn id="19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177AC-402E-47F5-932A-27AFC4F92F84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031032A-E3A0-415F-8B7B-4E8C875039A8}"/>
                </a:ext>
              </a:extLst>
            </p:cNvPr>
            <p:cNvCxnSpPr>
              <a:cxnSpLocks/>
              <a:stCxn id="162" idx="1"/>
              <a:endCxn id="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3A34D3-B2D7-49CF-B538-961D81F20608}"/>
                </a:ext>
              </a:extLst>
            </p:cNvPr>
            <p:cNvCxnSpPr>
              <a:cxnSpLocks/>
              <a:stCxn id="187" idx="6"/>
              <a:endCxn id="1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2BE3332-3913-4901-A7A6-A5C1E1767A9C}"/>
                </a:ext>
              </a:extLst>
            </p:cNvPr>
            <p:cNvCxnSpPr>
              <a:cxnSpLocks/>
              <a:stCxn id="185" idx="7"/>
              <a:endCxn id="1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3C962D8-AD7A-4BF3-9836-4DB5F61CAC52}"/>
                </a:ext>
              </a:extLst>
            </p:cNvPr>
            <p:cNvCxnSpPr>
              <a:cxnSpLocks/>
              <a:stCxn id="185" idx="5"/>
              <a:endCxn id="1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04F307-4B3F-4234-9016-83AAE67CE1AC}"/>
                </a:ext>
              </a:extLst>
            </p:cNvPr>
            <p:cNvCxnSpPr>
              <a:cxnSpLocks/>
              <a:stCxn id="186" idx="3"/>
              <a:endCxn id="1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23B5D4D-4005-430E-9D51-6BC86DE9B4FE}"/>
                </a:ext>
              </a:extLst>
            </p:cNvPr>
            <p:cNvCxnSpPr>
              <a:cxnSpLocks/>
              <a:stCxn id="188" idx="4"/>
              <a:endCxn id="1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2E15A8D-A718-4073-9D7F-949F46729E5B}"/>
                </a:ext>
              </a:extLst>
            </p:cNvPr>
            <p:cNvCxnSpPr>
              <a:cxnSpLocks/>
              <a:stCxn id="164" idx="2"/>
              <a:endCxn id="1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A07AB77-FFD8-4EEB-94EB-B30F86FD75A8}"/>
                </a:ext>
              </a:extLst>
            </p:cNvPr>
            <p:cNvCxnSpPr>
              <a:cxnSpLocks/>
              <a:endCxn id="1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DCF9DA-F42D-4A06-BF48-BD1A437E5CE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96C5296-F383-4966-9C58-E1C3982660C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14F01D-6ACE-4EE3-800A-A40018E002DD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1D8FD68-8216-40CF-B4C9-10FA6D3422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3D7D2AF-25E3-45FD-9DBD-1F3B62D6DD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F420EB2-F0A7-4A5D-AC6E-BEC1CCB25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91D0D4C-1B40-41C0-B4EF-808F92144C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67D946-A70A-48D4-AC38-9A9C52912197}"/>
                </a:ext>
              </a:extLst>
            </p:cNvPr>
            <p:cNvCxnSpPr>
              <a:cxnSpLocks/>
              <a:stCxn id="1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447A79-E843-4416-8BC9-5B224F613625}"/>
                </a:ext>
              </a:extLst>
            </p:cNvPr>
            <p:cNvCxnSpPr>
              <a:cxnSpLocks/>
              <a:stCxn id="187" idx="4"/>
              <a:endCxn id="1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9E8B336-C63C-4453-8B59-1B16EC94EC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91FB3E0-1055-4E3B-AB6C-EEC0D18126C6}"/>
                </a:ext>
              </a:extLst>
            </p:cNvPr>
            <p:cNvCxnSpPr>
              <a:cxnSpLocks/>
              <a:stCxn id="194" idx="3"/>
              <a:endCxn id="15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18B7083-7C8F-4CBF-96AB-CBA24AA6291C}"/>
                </a:ext>
              </a:extLst>
            </p:cNvPr>
            <p:cNvCxnSpPr>
              <a:cxnSpLocks/>
              <a:stCxn id="194" idx="2"/>
              <a:endCxn id="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69A5E5F-F1E2-4737-818F-EC1BB5DE0BD8}"/>
                </a:ext>
              </a:extLst>
            </p:cNvPr>
            <p:cNvCxnSpPr>
              <a:cxnSpLocks/>
              <a:stCxn id="187" idx="7"/>
              <a:endCxn id="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46EC880-29C1-4AAA-A109-4164AD5518FE}"/>
                </a:ext>
              </a:extLst>
            </p:cNvPr>
            <p:cNvCxnSpPr>
              <a:cxnSpLocks/>
              <a:endCxn id="1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hord 198">
              <a:extLst>
                <a:ext uri="{FF2B5EF4-FFF2-40B4-BE49-F238E27FC236}">
                  <a16:creationId xmlns:a16="http://schemas.microsoft.com/office/drawing/2014/main" id="{A82A9FC3-9C20-47A8-A879-C890E83EE02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218041-5D63-4449-A4E9-21E666DAA903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CC3ABBF-4FA4-407D-B433-AD90776804DD}"/>
                </a:ext>
              </a:extLst>
            </p:cNvPr>
            <p:cNvCxnSpPr>
              <a:cxnSpLocks/>
              <a:stCxn id="186" idx="6"/>
              <a:endCxn id="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7FBD700-E065-46F7-8316-C0C3817445FC}"/>
                </a:ext>
              </a:extLst>
            </p:cNvPr>
            <p:cNvCxnSpPr>
              <a:cxnSpLocks/>
              <a:stCxn id="186" idx="5"/>
              <a:endCxn id="16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7BC1ED78-BEAD-48CC-8A06-66A53E575C8C}"/>
                </a:ext>
              </a:extLst>
            </p:cNvPr>
            <p:cNvCxnSpPr>
              <a:cxnSpLocks/>
              <a:stCxn id="71" idx="0"/>
              <a:endCxn id="1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7A5493B-1E14-4FD0-9A0C-E19ADC51A2AE}"/>
                </a:ext>
              </a:extLst>
            </p:cNvPr>
            <p:cNvCxnSpPr>
              <a:cxnSpLocks/>
              <a:stCxn id="191" idx="5"/>
              <a:endCxn id="16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58D19EA-8EE2-44FE-AAA8-E73C59D1708D}"/>
                </a:ext>
              </a:extLst>
            </p:cNvPr>
            <p:cNvCxnSpPr>
              <a:cxnSpLocks/>
              <a:stCxn id="158" idx="7"/>
              <a:endCxn id="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9E612E-BC0F-435B-9FCE-F2B34F5E3B6C}"/>
                </a:ext>
              </a:extLst>
            </p:cNvPr>
            <p:cNvCxnSpPr>
              <a:cxnSpLocks/>
              <a:stCxn id="87" idx="7"/>
              <a:endCxn id="19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9EECAFC-9672-419C-A6E6-D4C1FC8EF0AB}"/>
                </a:ext>
              </a:extLst>
            </p:cNvPr>
            <p:cNvCxnSpPr>
              <a:cxnSpLocks/>
              <a:stCxn id="161" idx="7"/>
              <a:endCxn id="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96A6595-2BB7-4B9F-ACC3-0B0488CB4989}"/>
                </a:ext>
              </a:extLst>
            </p:cNvPr>
            <p:cNvCxnSpPr>
              <a:cxnSpLocks/>
              <a:stCxn id="161" idx="6"/>
              <a:endCxn id="19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F320D4E-9B5C-47DA-B831-B105898594D7}"/>
                </a:ext>
              </a:extLst>
            </p:cNvPr>
            <p:cNvCxnSpPr>
              <a:cxnSpLocks/>
              <a:stCxn id="77" idx="0"/>
              <a:endCxn id="16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D134FCB-D62D-492E-9132-E0C0F00A69D1}"/>
                </a:ext>
              </a:extLst>
            </p:cNvPr>
            <p:cNvCxnSpPr>
              <a:cxnSpLocks/>
              <a:stCxn id="217" idx="0"/>
              <a:endCxn id="21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5CD0040-E97A-46E2-A542-BB4D204DDC9E}"/>
                </a:ext>
              </a:extLst>
            </p:cNvPr>
            <p:cNvCxnSpPr>
              <a:cxnSpLocks/>
              <a:stCxn id="85" idx="0"/>
              <a:endCxn id="21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CF3EE38-421B-4379-95C1-05329C719642}"/>
                </a:ext>
              </a:extLst>
            </p:cNvPr>
            <p:cNvCxnSpPr>
              <a:cxnSpLocks/>
              <a:stCxn id="84" idx="0"/>
              <a:endCxn id="21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BB15E70-5C9B-4B49-9E88-A980C84E5380}"/>
                </a:ext>
              </a:extLst>
            </p:cNvPr>
            <p:cNvCxnSpPr>
              <a:cxnSpLocks/>
              <a:stCxn id="161" idx="1"/>
              <a:endCxn id="21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6AF9CAB-274B-4AE2-AA79-CEE996E210A2}"/>
                </a:ext>
              </a:extLst>
            </p:cNvPr>
            <p:cNvCxnSpPr>
              <a:cxnSpLocks/>
              <a:stCxn id="77" idx="0"/>
              <a:endCxn id="21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53BC7BE-1231-48D5-8094-3F77C5952432}"/>
                </a:ext>
              </a:extLst>
            </p:cNvPr>
            <p:cNvCxnSpPr>
              <a:cxnSpLocks/>
              <a:stCxn id="218" idx="7"/>
              <a:endCxn id="21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FCA00FA-8982-47FC-BDE4-D0740304D49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B97D01D-6534-451A-A7E1-45A04306A116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D3E7208-904E-4DC6-B893-A04CE151A0DF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3D950B3-95A0-4516-BCFB-85676BAB3CF1}"/>
                </a:ext>
              </a:extLst>
            </p:cNvPr>
            <p:cNvCxnSpPr>
              <a:cxnSpLocks/>
              <a:stCxn id="82" idx="0"/>
              <a:endCxn id="21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5D73493-0D91-4AD7-81D4-879B6F19CABC}"/>
                </a:ext>
              </a:extLst>
            </p:cNvPr>
            <p:cNvCxnSpPr>
              <a:cxnSpLocks/>
              <a:endCxn id="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471B4C0-230D-4D5B-87E5-915237020358}"/>
              </a:ext>
            </a:extLst>
          </p:cNvPr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B1EA1CC-D62F-4EC1-B629-9F4ED43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9EE53B-E72B-4141-B92C-12EE26A8EB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7403EC8-953F-48C4-9E0F-88669304B2F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3817887-C486-4590-800F-F916E1EDCF6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B774720-9407-41F9-A025-029B6CA326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4D840EC-5F1E-4B0D-9FA0-C47935A6EF2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F593C726-ECF0-4086-B086-5E2A05F09A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E5E7CD30-1A5A-4E1B-97A0-273864F7CD3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66D85AD-6D3E-4043-B427-05D52687246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B2C07104-D68E-4A95-8CBE-DBA9C3D51D2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4B587C2F-C016-4D89-8417-A7AFB7A5010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8C3B6B4-8E6A-4C9A-987B-5FE8E5E235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30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59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92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0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4" r:id="rId6"/>
    <p:sldLayoutId id="2147483678" r:id="rId7"/>
    <p:sldLayoutId id="2147483692" r:id="rId8"/>
    <p:sldLayoutId id="2147483691" r:id="rId9"/>
    <p:sldLayoutId id="2147483681" r:id="rId10"/>
    <p:sldLayoutId id="2147483693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-11025" y="2584648"/>
            <a:ext cx="1221405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First class citizens</a:t>
            </a:r>
            <a:endParaRPr lang="ko-KR" altLang="en-US" sz="7200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3E805B5-9D5E-4ECB-8AF5-CEDD3357484B}"/>
              </a:ext>
            </a:extLst>
          </p:cNvPr>
          <p:cNvSpPr txBox="1"/>
          <p:nvPr/>
        </p:nvSpPr>
        <p:spPr>
          <a:xfrm>
            <a:off x="-284969" y="3965826"/>
            <a:ext cx="122139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Екип 1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2" name="Rounded Rectangle 7">
            <a:extLst>
              <a:ext uri="{FF2B5EF4-FFF2-40B4-BE49-F238E27FC236}">
                <a16:creationId xmlns:a16="http://schemas.microsoft.com/office/drawing/2014/main" id="{0EBF5AC9-FB1C-415E-A712-93DBFD3C3AA9}"/>
              </a:ext>
            </a:extLst>
          </p:cNvPr>
          <p:cNvSpPr/>
          <p:nvPr/>
        </p:nvSpPr>
        <p:spPr>
          <a:xfrm>
            <a:off x="4955181" y="39595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4D7303-8C28-4F33-B5EC-D20247FACDED}"/>
              </a:ext>
            </a:extLst>
          </p:cNvPr>
          <p:cNvSpPr/>
          <p:nvPr/>
        </p:nvSpPr>
        <p:spPr>
          <a:xfrm>
            <a:off x="510139" y="2730706"/>
            <a:ext cx="5707781" cy="4127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50672" y="374416"/>
            <a:ext cx="344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AB117"/>
                </a:solidFill>
              </a:rPr>
              <a:t>What is a closure in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JavaScript?</a:t>
            </a:r>
            <a:endParaRPr lang="en-US" altLang="ko-KR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49BBFF3D-BC35-4A2B-BAD4-57B98494A2B5}"/>
              </a:ext>
            </a:extLst>
          </p:cNvPr>
          <p:cNvSpPr/>
          <p:nvPr/>
        </p:nvSpPr>
        <p:spPr>
          <a:xfrm>
            <a:off x="1765882" y="2972762"/>
            <a:ext cx="264082" cy="2684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E251244-E1E3-4BBE-BDD7-E3E66D294458}"/>
              </a:ext>
            </a:extLst>
          </p:cNvPr>
          <p:cNvSpPr/>
          <p:nvPr/>
        </p:nvSpPr>
        <p:spPr>
          <a:xfrm flipH="1">
            <a:off x="4438814" y="2982882"/>
            <a:ext cx="300932" cy="2482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1EA2A3-B899-4B4E-BD04-EBC0354EBBFE}"/>
              </a:ext>
            </a:extLst>
          </p:cNvPr>
          <p:cNvSpPr txBox="1"/>
          <p:nvPr/>
        </p:nvSpPr>
        <p:spPr>
          <a:xfrm>
            <a:off x="7814394" y="1849051"/>
            <a:ext cx="339218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08000"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A closure is a combination of a function bundled together (enclosed) with references to its surrounding state (the lexical environment).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aphic 14">
            <a:extLst>
              <a:ext uri="{FF2B5EF4-FFF2-40B4-BE49-F238E27FC236}">
                <a16:creationId xmlns:a16="http://schemas.microsoft.com/office/drawing/2014/main" id="{13AEC368-11F5-4CF4-83F1-9993C1CF6821}"/>
              </a:ext>
            </a:extLst>
          </p:cNvPr>
          <p:cNvGrpSpPr/>
          <p:nvPr/>
        </p:nvGrpSpPr>
        <p:grpSpPr>
          <a:xfrm>
            <a:off x="961866" y="3149291"/>
            <a:ext cx="4659288" cy="3429752"/>
            <a:chOff x="2444748" y="555045"/>
            <a:chExt cx="7282048" cy="572745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12F5147-C372-466F-AF09-BCB31832CD5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B4B859-02FB-4AB1-B965-576556E2099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DA7DB78-EB0F-4A31-9F50-D848DECF8DF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D460B2F-A434-4DE2-A96D-368F1CC4C88A}"/>
                </a:ext>
              </a:extLst>
            </p:cNvPr>
            <p:cNvSpPr/>
            <p:nvPr/>
          </p:nvSpPr>
          <p:spPr>
            <a:xfrm>
              <a:off x="2481569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D3D880-877F-47DF-A66B-E0960E961A4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75F6C8-63EF-42B9-9D7F-39CC7128B0F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E813C3-C794-4DC0-8CD7-E89A77776B3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36FB573-7F8D-4576-83E8-E51273550E22}"/>
                </a:ext>
              </a:extLst>
            </p:cNvPr>
            <p:cNvSpPr/>
            <p:nvPr/>
          </p:nvSpPr>
          <p:spPr>
            <a:xfrm>
              <a:off x="5654592" y="1035954"/>
              <a:ext cx="3769238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8EA901F7-EF4A-4934-B3F2-EF3A4A01C69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3750" l="435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51" r="4102" b="7956"/>
          <a:stretch/>
        </p:blipFill>
        <p:spPr>
          <a:xfrm>
            <a:off x="1347543" y="3372545"/>
            <a:ext cx="3934966" cy="2237422"/>
          </a:xfrm>
        </p:spPr>
      </p:pic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12B01AF1-2CDA-4354-B3E1-214ED3A4313A}"/>
              </a:ext>
            </a:extLst>
          </p:cNvPr>
          <p:cNvSpPr/>
          <p:nvPr/>
        </p:nvSpPr>
        <p:spPr>
          <a:xfrm>
            <a:off x="3996633" y="927634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39">
            <a:extLst>
              <a:ext uri="{FF2B5EF4-FFF2-40B4-BE49-F238E27FC236}">
                <a16:creationId xmlns:a16="http://schemas.microsoft.com/office/drawing/2014/main" id="{B16150B8-D205-4208-AA18-3E6084E97383}"/>
              </a:ext>
            </a:extLst>
          </p:cNvPr>
          <p:cNvSpPr/>
          <p:nvPr/>
        </p:nvSpPr>
        <p:spPr>
          <a:xfrm>
            <a:off x="4270748" y="1155055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51743-BA29-4103-AD6B-63D0A3CF1B3C}"/>
              </a:ext>
            </a:extLst>
          </p:cNvPr>
          <p:cNvSpPr txBox="1"/>
          <p:nvPr/>
        </p:nvSpPr>
        <p:spPr>
          <a:xfrm>
            <a:off x="4497914" y="1089715"/>
            <a:ext cx="3000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cs typeface="Arial" pitchFamily="34" charset="0"/>
              </a:rPr>
              <a:t>pureFunc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(a, b) {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      return a + b;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}</a:t>
            </a:r>
            <a:endParaRPr lang="bg-BG" sz="2000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AE76C8A-7C39-47A9-A48C-BF6AB5B21691}"/>
              </a:ext>
            </a:extLst>
          </p:cNvPr>
          <p:cNvSpPr/>
          <p:nvPr/>
        </p:nvSpPr>
        <p:spPr>
          <a:xfrm>
            <a:off x="1640091" y="3818231"/>
            <a:ext cx="2874194" cy="2047947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CD360-E83F-4932-8B05-ED92766F6884}"/>
              </a:ext>
            </a:extLst>
          </p:cNvPr>
          <p:cNvSpPr txBox="1"/>
          <p:nvPr/>
        </p:nvSpPr>
        <p:spPr>
          <a:xfrm>
            <a:off x="1969170" y="3402444"/>
            <a:ext cx="28185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STACK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MEMORY</a:t>
            </a:r>
            <a:endParaRPr lang="bg-BG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A7C8D8-E89F-432F-B9D0-7664B809EF33}"/>
              </a:ext>
            </a:extLst>
          </p:cNvPr>
          <p:cNvGrpSpPr/>
          <p:nvPr/>
        </p:nvGrpSpPr>
        <p:grpSpPr>
          <a:xfrm>
            <a:off x="1701806" y="4099201"/>
            <a:ext cx="534728" cy="461666"/>
            <a:chOff x="1438451" y="4118635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D62349-F08F-4236-AA9A-F787DB7826A9}"/>
                </a:ext>
              </a:extLst>
            </p:cNvPr>
            <p:cNvSpPr/>
            <p:nvPr/>
          </p:nvSpPr>
          <p:spPr>
            <a:xfrm>
              <a:off x="1438451" y="4118635"/>
              <a:ext cx="777316" cy="7773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E64887-CBCB-4F8A-9847-339E1CB37AC9}"/>
                </a:ext>
              </a:extLst>
            </p:cNvPr>
            <p:cNvSpPr/>
            <p:nvPr/>
          </p:nvSpPr>
          <p:spPr>
            <a:xfrm>
              <a:off x="1530073" y="4210257"/>
              <a:ext cx="594072" cy="594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AF005F1E-7F1B-4590-81EC-DA59C03974A4}"/>
              </a:ext>
            </a:extLst>
          </p:cNvPr>
          <p:cNvSpPr/>
          <p:nvPr/>
        </p:nvSpPr>
        <p:spPr>
          <a:xfrm>
            <a:off x="6791484" y="3882420"/>
            <a:ext cx="3064786" cy="2047946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4317AA-F174-481C-94AC-D67784E26A3C}"/>
              </a:ext>
            </a:extLst>
          </p:cNvPr>
          <p:cNvSpPr txBox="1"/>
          <p:nvPr/>
        </p:nvSpPr>
        <p:spPr>
          <a:xfrm>
            <a:off x="7579311" y="4581890"/>
            <a:ext cx="281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cs typeface="Arial" pitchFamily="34" charset="0"/>
              </a:rPr>
              <a:t>pureFunc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(2,3);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C58839-E2DC-4B35-B5B9-E793959F1A09}"/>
              </a:ext>
            </a:extLst>
          </p:cNvPr>
          <p:cNvGrpSpPr/>
          <p:nvPr/>
        </p:nvGrpSpPr>
        <p:grpSpPr>
          <a:xfrm>
            <a:off x="1543842" y="4906223"/>
            <a:ext cx="534728" cy="461666"/>
            <a:chOff x="1438451" y="4118635"/>
            <a:chExt cx="777316" cy="77731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BE15419-847B-49F4-9717-629086DE2DD9}"/>
                </a:ext>
              </a:extLst>
            </p:cNvPr>
            <p:cNvSpPr/>
            <p:nvPr/>
          </p:nvSpPr>
          <p:spPr>
            <a:xfrm>
              <a:off x="1438451" y="4118635"/>
              <a:ext cx="777316" cy="7773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9C9590-257F-4759-9470-FDC2FE10DDE9}"/>
                </a:ext>
              </a:extLst>
            </p:cNvPr>
            <p:cNvSpPr/>
            <p:nvPr/>
          </p:nvSpPr>
          <p:spPr>
            <a:xfrm>
              <a:off x="1530073" y="4210257"/>
              <a:ext cx="594072" cy="594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FDED7BF-E86A-4526-9208-AA0F0C7035D9}"/>
              </a:ext>
            </a:extLst>
          </p:cNvPr>
          <p:cNvSpPr txBox="1"/>
          <p:nvPr/>
        </p:nvSpPr>
        <p:spPr>
          <a:xfrm>
            <a:off x="2369919" y="4174058"/>
            <a:ext cx="10575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A:    2</a:t>
            </a:r>
            <a:endParaRPr lang="bg-BG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0E472A-D897-4372-9D86-347803F6DCA6}"/>
              </a:ext>
            </a:extLst>
          </p:cNvPr>
          <p:cNvSpPr txBox="1"/>
          <p:nvPr/>
        </p:nvSpPr>
        <p:spPr>
          <a:xfrm>
            <a:off x="2141067" y="4981361"/>
            <a:ext cx="10575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B:    3</a:t>
            </a:r>
            <a:endParaRPr lang="bg-BG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599938-E581-4780-BDC9-028B3D388CD0}"/>
              </a:ext>
            </a:extLst>
          </p:cNvPr>
          <p:cNvSpPr txBox="1"/>
          <p:nvPr/>
        </p:nvSpPr>
        <p:spPr>
          <a:xfrm>
            <a:off x="7145960" y="3463315"/>
            <a:ext cx="28185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dirty="0"/>
              <a:t>CALL STACK</a:t>
            </a:r>
            <a:endParaRPr lang="bg-BG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A9D5FD-63C2-457A-9289-E79B96192AF9}"/>
              </a:ext>
            </a:extLst>
          </p:cNvPr>
          <p:cNvGrpSpPr/>
          <p:nvPr/>
        </p:nvGrpSpPr>
        <p:grpSpPr>
          <a:xfrm>
            <a:off x="6791484" y="4581890"/>
            <a:ext cx="534728" cy="461666"/>
            <a:chOff x="1438451" y="4118635"/>
            <a:chExt cx="777316" cy="77731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F93AB9-CFF5-42D8-8FDF-D6E5678151B3}"/>
                </a:ext>
              </a:extLst>
            </p:cNvPr>
            <p:cNvSpPr/>
            <p:nvPr/>
          </p:nvSpPr>
          <p:spPr>
            <a:xfrm>
              <a:off x="1438451" y="4118635"/>
              <a:ext cx="777316" cy="7773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6B73CF7-3155-40D9-8382-F868B8FD9275}"/>
                </a:ext>
              </a:extLst>
            </p:cNvPr>
            <p:cNvSpPr/>
            <p:nvPr/>
          </p:nvSpPr>
          <p:spPr>
            <a:xfrm>
              <a:off x="1530073" y="4210257"/>
              <a:ext cx="594072" cy="594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34">
            <a:extLst>
              <a:ext uri="{FF2B5EF4-FFF2-40B4-BE49-F238E27FC236}">
                <a16:creationId xmlns:a16="http://schemas.microsoft.com/office/drawing/2014/main" id="{F930BECB-7967-4835-B782-AFA5FD8C2CD4}"/>
              </a:ext>
            </a:extLst>
          </p:cNvPr>
          <p:cNvSpPr/>
          <p:nvPr/>
        </p:nvSpPr>
        <p:spPr>
          <a:xfrm rot="1905878">
            <a:off x="9278265" y="2032730"/>
            <a:ext cx="3188980" cy="3188980"/>
          </a:xfrm>
          <a:prstGeom prst="blockArc">
            <a:avLst>
              <a:gd name="adj1" fmla="val 12214054"/>
              <a:gd name="adj2" fmla="val 17265522"/>
              <a:gd name="adj3" fmla="val 3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DDC7B88B-0DCA-46CC-80A9-50185EB5E6BC}"/>
              </a:ext>
            </a:extLst>
          </p:cNvPr>
          <p:cNvSpPr/>
          <p:nvPr/>
        </p:nvSpPr>
        <p:spPr>
          <a:xfrm rot="833671">
            <a:off x="8940579" y="805412"/>
            <a:ext cx="3188980" cy="3188980"/>
          </a:xfrm>
          <a:prstGeom prst="blockArc">
            <a:avLst>
              <a:gd name="adj1" fmla="val 21207346"/>
              <a:gd name="adj2" fmla="val 10377337"/>
              <a:gd name="adj3" fmla="val 40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22A3DE7A-67F0-4070-B63D-E4CD3AA9DC8A}"/>
              </a:ext>
            </a:extLst>
          </p:cNvPr>
          <p:cNvSpPr/>
          <p:nvPr/>
        </p:nvSpPr>
        <p:spPr>
          <a:xfrm rot="1905878">
            <a:off x="6385287" y="2239111"/>
            <a:ext cx="3188980" cy="3188980"/>
          </a:xfrm>
          <a:prstGeom prst="blockArc">
            <a:avLst>
              <a:gd name="adj1" fmla="val 10044272"/>
              <a:gd name="adj2" fmla="val 17265522"/>
              <a:gd name="adj3" fmla="val 33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EA01A03C-C01C-481E-9FC1-1AB0752C1B43}"/>
              </a:ext>
            </a:extLst>
          </p:cNvPr>
          <p:cNvSpPr/>
          <p:nvPr/>
        </p:nvSpPr>
        <p:spPr>
          <a:xfrm rot="833671">
            <a:off x="7976124" y="1184835"/>
            <a:ext cx="3188980" cy="3188980"/>
          </a:xfrm>
          <a:prstGeom prst="blockArc">
            <a:avLst>
              <a:gd name="adj1" fmla="val 21207346"/>
              <a:gd name="adj2" fmla="val 10377337"/>
              <a:gd name="adj3" fmla="val 40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CBC3FD99-B642-4681-AFD7-CFE3CA465B8D}"/>
              </a:ext>
            </a:extLst>
          </p:cNvPr>
          <p:cNvSpPr/>
          <p:nvPr/>
        </p:nvSpPr>
        <p:spPr>
          <a:xfrm rot="21061801">
            <a:off x="6429524" y="1287298"/>
            <a:ext cx="3188980" cy="3188980"/>
          </a:xfrm>
          <a:prstGeom prst="blockArc">
            <a:avLst>
              <a:gd name="adj1" fmla="val 21207346"/>
              <a:gd name="adj2" fmla="val 10377337"/>
              <a:gd name="adj3" fmla="val 40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D7BA9A-3B5F-4C1A-BB0A-F8D4B2E54806}"/>
              </a:ext>
            </a:extLst>
          </p:cNvPr>
          <p:cNvSpPr/>
          <p:nvPr/>
        </p:nvSpPr>
        <p:spPr>
          <a:xfrm rot="14871388">
            <a:off x="771958" y="1454193"/>
            <a:ext cx="3423456" cy="3343956"/>
          </a:xfrm>
          <a:prstGeom prst="blockArc">
            <a:avLst>
              <a:gd name="adj1" fmla="val 16000329"/>
              <a:gd name="adj2" fmla="val 19351119"/>
              <a:gd name="adj3" fmla="val 25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33FCA-B33E-4BAB-BCFF-CB623BD1A7B4}"/>
              </a:ext>
            </a:extLst>
          </p:cNvPr>
          <p:cNvSpPr txBox="1"/>
          <p:nvPr/>
        </p:nvSpPr>
        <p:spPr>
          <a:xfrm>
            <a:off x="1402561" y="2464451"/>
            <a:ext cx="3748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E61ACE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Function </a:t>
            </a:r>
            <a:r>
              <a:rPr lang="en-US" sz="2000" b="1" dirty="0" err="1">
                <a:solidFill>
                  <a:schemeClr val="bg1"/>
                </a:solidFill>
              </a:rPr>
              <a:t>impureFunc</a:t>
            </a:r>
            <a:r>
              <a:rPr lang="en-US" sz="2000" b="1" dirty="0">
                <a:solidFill>
                  <a:schemeClr val="bg1"/>
                </a:solidFill>
              </a:rPr>
              <a:t>(a){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return a + b;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}</a:t>
            </a:r>
            <a:endParaRPr lang="bg-BG" sz="20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10D9B-44C1-486E-86CE-8519212F1515}"/>
              </a:ext>
            </a:extLst>
          </p:cNvPr>
          <p:cNvGrpSpPr/>
          <p:nvPr/>
        </p:nvGrpSpPr>
        <p:grpSpPr>
          <a:xfrm>
            <a:off x="7095031" y="1690709"/>
            <a:ext cx="4526288" cy="3188979"/>
            <a:chOff x="543182" y="2568941"/>
            <a:chExt cx="3679372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D59FC70-8608-40EC-975D-8E81D02AE972}"/>
                </a:ext>
              </a:extLst>
            </p:cNvPr>
            <p:cNvSpPr/>
            <p:nvPr/>
          </p:nvSpPr>
          <p:spPr>
            <a:xfrm>
              <a:off x="954039" y="2568941"/>
              <a:ext cx="2592288" cy="2592288"/>
            </a:xfrm>
            <a:prstGeom prst="blockArc">
              <a:avLst>
                <a:gd name="adj1" fmla="val 12214054"/>
                <a:gd name="adj2" fmla="val 21474890"/>
                <a:gd name="adj3" fmla="val 401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9C60-52B5-4400-BDA9-C80DF655F646}"/>
                </a:ext>
              </a:extLst>
            </p:cNvPr>
            <p:cNvSpPr txBox="1"/>
            <p:nvPr/>
          </p:nvSpPr>
          <p:spPr>
            <a:xfrm>
              <a:off x="543182" y="3456584"/>
              <a:ext cx="3679372" cy="525396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89AFBA"/>
                  </a:solidFill>
                </a:rPr>
                <a:t>HEAP MEMORY</a:t>
              </a:r>
              <a:endParaRPr lang="ko-KR" altLang="en-US" sz="3600" b="1" dirty="0">
                <a:solidFill>
                  <a:srgbClr val="89AFBA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6EB089F-A2C7-4404-AFA7-64EB96651323}"/>
              </a:ext>
            </a:extLst>
          </p:cNvPr>
          <p:cNvSpPr txBox="1"/>
          <p:nvPr/>
        </p:nvSpPr>
        <p:spPr>
          <a:xfrm>
            <a:off x="1465762" y="1955696"/>
            <a:ext cx="244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E61ACE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let b = 3;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DE785-9263-45EF-89D1-8FC1F0FF2DF4}"/>
              </a:ext>
            </a:extLst>
          </p:cNvPr>
          <p:cNvSpPr txBox="1"/>
          <p:nvPr/>
        </p:nvSpPr>
        <p:spPr>
          <a:xfrm>
            <a:off x="-753006" y="4083200"/>
            <a:ext cx="6434514" cy="125866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PARENT SCOPE</a:t>
            </a:r>
            <a:endParaRPr lang="bg-BG" sz="3600" b="1" dirty="0">
              <a:solidFill>
                <a:schemeClr val="bg1"/>
              </a:solidFill>
            </a:endParaRPr>
          </a:p>
          <a:p>
            <a:pPr algn="ctr"/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A181D3-E8E6-4C5C-BEA1-43134550DE07}"/>
              </a:ext>
            </a:extLst>
          </p:cNvPr>
          <p:cNvGrpSpPr/>
          <p:nvPr/>
        </p:nvGrpSpPr>
        <p:grpSpPr>
          <a:xfrm>
            <a:off x="5933745" y="2465566"/>
            <a:ext cx="288032" cy="288032"/>
            <a:chOff x="1475656" y="1654935"/>
            <a:chExt cx="288032" cy="2880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EC39B3-5816-467B-B288-E7FF9E7395D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Flowchart: Extract 27">
              <a:extLst>
                <a:ext uri="{FF2B5EF4-FFF2-40B4-BE49-F238E27FC236}">
                  <a16:creationId xmlns:a16="http://schemas.microsoft.com/office/drawing/2014/main" id="{324820AC-A861-4BAD-B2FE-03941B00037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312E9C-05C8-481C-AAD5-51FE1D058A62}"/>
              </a:ext>
            </a:extLst>
          </p:cNvPr>
          <p:cNvCxnSpPr>
            <a:cxnSpLocks/>
          </p:cNvCxnSpPr>
          <p:nvPr/>
        </p:nvCxnSpPr>
        <p:spPr>
          <a:xfrm>
            <a:off x="2686334" y="2464451"/>
            <a:ext cx="3199672" cy="1406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99D7BA9A-3B5F-4C1A-BB0A-F8D4B2E54806}"/>
              </a:ext>
            </a:extLst>
          </p:cNvPr>
          <p:cNvSpPr/>
          <p:nvPr/>
        </p:nvSpPr>
        <p:spPr>
          <a:xfrm rot="8381809">
            <a:off x="1360028" y="1397347"/>
            <a:ext cx="3423456" cy="3343956"/>
          </a:xfrm>
          <a:prstGeom prst="blockArc">
            <a:avLst>
              <a:gd name="adj1" fmla="val 16091181"/>
              <a:gd name="adj2" fmla="val 142843"/>
              <a:gd name="adj3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EB089F-A2C7-4404-AFA7-64EB96651323}"/>
              </a:ext>
            </a:extLst>
          </p:cNvPr>
          <p:cNvSpPr txBox="1"/>
          <p:nvPr/>
        </p:nvSpPr>
        <p:spPr>
          <a:xfrm>
            <a:off x="2536335" y="2402281"/>
            <a:ext cx="244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E61ACE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SHORT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LIVED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DE785-9263-45EF-89D1-8FC1F0FF2DF4}"/>
              </a:ext>
            </a:extLst>
          </p:cNvPr>
          <p:cNvSpPr txBox="1"/>
          <p:nvPr/>
        </p:nvSpPr>
        <p:spPr>
          <a:xfrm>
            <a:off x="-338514" y="5102815"/>
            <a:ext cx="6434514" cy="12003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CALL STACK</a:t>
            </a:r>
            <a:endParaRPr lang="bg-BG" sz="3600" b="1" dirty="0">
              <a:solidFill>
                <a:schemeClr val="bg1"/>
              </a:solidFill>
            </a:endParaRPr>
          </a:p>
          <a:p>
            <a:pPr algn="ctr"/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CEB3E4B4-6394-4908-902D-516ADC36FD3C}"/>
              </a:ext>
            </a:extLst>
          </p:cNvPr>
          <p:cNvSpPr/>
          <p:nvPr/>
        </p:nvSpPr>
        <p:spPr>
          <a:xfrm rot="20044725">
            <a:off x="6949212" y="1397347"/>
            <a:ext cx="3423456" cy="3343956"/>
          </a:xfrm>
          <a:prstGeom prst="blockArc">
            <a:avLst>
              <a:gd name="adj1" fmla="val 13407833"/>
              <a:gd name="adj2" fmla="val 9715741"/>
              <a:gd name="adj3" fmla="val 129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47F5D-6605-40EA-B6DD-1C4EC469E6A9}"/>
              </a:ext>
            </a:extLst>
          </p:cNvPr>
          <p:cNvSpPr txBox="1"/>
          <p:nvPr/>
        </p:nvSpPr>
        <p:spPr>
          <a:xfrm>
            <a:off x="6366425" y="5102815"/>
            <a:ext cx="4526288" cy="6463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HEAP MEMORY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81321-9628-41BE-90EB-F2FB24CCCC92}"/>
              </a:ext>
            </a:extLst>
          </p:cNvPr>
          <p:cNvSpPr txBox="1"/>
          <p:nvPr/>
        </p:nvSpPr>
        <p:spPr>
          <a:xfrm>
            <a:off x="8206060" y="2409111"/>
            <a:ext cx="244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E61ACE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LONG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LIVED</a:t>
            </a:r>
            <a:endParaRPr lang="bg-B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8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we should use closures?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B0B53-C863-4313-956E-E4E65C03212C}"/>
              </a:ext>
            </a:extLst>
          </p:cNvPr>
          <p:cNvGrpSpPr/>
          <p:nvPr/>
        </p:nvGrpSpPr>
        <p:grpSpPr>
          <a:xfrm>
            <a:off x="5469919" y="1839874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85619F4-EFA8-40D3-A23A-53E5FD6AAAE4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4800B9-439A-409B-A277-6E1D62F5030F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C986056-4579-48E7-A851-DC5BB560AC42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E8144-B7D0-4287-AB1D-C60649351154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DD9E5-4F87-4831-90C7-CC4028A5218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38EAB0-CE95-4C8F-B350-BC536930866E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6FD1EC34-3885-41E2-89EA-CFA79B440171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67">
            <a:extLst>
              <a:ext uri="{FF2B5EF4-FFF2-40B4-BE49-F238E27FC236}">
                <a16:creationId xmlns:a16="http://schemas.microsoft.com/office/drawing/2014/main" id="{8D2D4555-458B-4A71-B14F-95483B5CA12B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91">
            <a:extLst>
              <a:ext uri="{FF2B5EF4-FFF2-40B4-BE49-F238E27FC236}">
                <a16:creationId xmlns:a16="http://schemas.microsoft.com/office/drawing/2014/main" id="{09A9D72F-66C2-456E-89A9-EABFB55B04E1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182C9-799D-40D3-8606-78208FE4C978}"/>
              </a:ext>
            </a:extLst>
          </p:cNvPr>
          <p:cNvSpPr txBox="1"/>
          <p:nvPr/>
        </p:nvSpPr>
        <p:spPr>
          <a:xfrm>
            <a:off x="7285853" y="2276543"/>
            <a:ext cx="22808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encapsulation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8D14DB-842C-443E-8E04-C1B048EF880B}"/>
              </a:ext>
            </a:extLst>
          </p:cNvPr>
          <p:cNvSpPr txBox="1"/>
          <p:nvPr/>
        </p:nvSpPr>
        <p:spPr>
          <a:xfrm>
            <a:off x="2050054" y="3570063"/>
            <a:ext cx="30034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setTimeout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with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FunctionReferences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CD75DA-6A6D-46A6-A194-63D2096A9233}"/>
              </a:ext>
            </a:extLst>
          </p:cNvPr>
          <p:cNvSpPr txBox="1"/>
          <p:nvPr/>
        </p:nvSpPr>
        <p:spPr>
          <a:xfrm>
            <a:off x="7285852" y="4814666"/>
            <a:ext cx="30324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Associating Functions with Object Instance Methods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603137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276956" y="771006"/>
            <a:ext cx="1163808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EXAMPLE FOR CLOSURE IN JS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3E6CF2-0187-4245-B4FC-5C75E32B9085}"/>
              </a:ext>
            </a:extLst>
          </p:cNvPr>
          <p:cNvSpPr txBox="1"/>
          <p:nvPr/>
        </p:nvSpPr>
        <p:spPr>
          <a:xfrm>
            <a:off x="3524350" y="2054826"/>
            <a:ext cx="6381750" cy="3947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(message){</a:t>
            </a: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(name){</a:t>
            </a: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'Hi'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1" dirty="0"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sayHello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'Hello'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sayHi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'Joy'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));      </a:t>
            </a:r>
            <a:r>
              <a:rPr lang="en-US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Hi Joy</a:t>
            </a:r>
            <a:endParaRPr lang="en-US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sayHello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'Joy'</a:t>
            </a:r>
            <a: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  <a:t>));  </a:t>
            </a:r>
            <a:r>
              <a:rPr lang="en-US" b="0" i="1" dirty="0"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// Hello Joy</a:t>
            </a:r>
            <a:endParaRPr lang="en-US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657B83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657B8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568760"/>
            <a:ext cx="8058553" cy="2143963"/>
            <a:chOff x="4377090" y="2648083"/>
            <a:chExt cx="8299947" cy="21439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648083"/>
              <a:ext cx="829994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Библиотеки за </a:t>
              </a:r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функционално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програмиране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на JS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341794" y="4125069"/>
              <a:ext cx="3609241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sz="1867" dirty="0">
                  <a:solidFill>
                    <a:schemeClr val="bg1"/>
                  </a:solidFill>
                  <a:cs typeface="Arial" pitchFamily="34" charset="0"/>
                </a:rPr>
                <a:t>Георги Михайлов</a:t>
              </a:r>
            </a:p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0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0ABC274-ADAF-406C-BB69-B15BC648E5D4}"/>
              </a:ext>
            </a:extLst>
          </p:cNvPr>
          <p:cNvGrpSpPr/>
          <p:nvPr/>
        </p:nvGrpSpPr>
        <p:grpSpPr>
          <a:xfrm>
            <a:off x="831181" y="2037423"/>
            <a:ext cx="762851" cy="762851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F3FB360C-CD27-46DC-B046-FF080D2B10B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CC3483-4C4C-4689-9466-E3AD832DDFE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23C8BB-5BC1-496D-84BE-6279083F1B98}"/>
              </a:ext>
            </a:extLst>
          </p:cNvPr>
          <p:cNvGrpSpPr/>
          <p:nvPr/>
        </p:nvGrpSpPr>
        <p:grpSpPr>
          <a:xfrm>
            <a:off x="831181" y="3376369"/>
            <a:ext cx="762851" cy="762851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D1CB2508-FB50-4274-8313-86FA44B20B8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F17252-4F2A-4633-B8CE-C7F105F2347F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663BD3-5248-417F-82E2-B907198E7F34}"/>
              </a:ext>
            </a:extLst>
          </p:cNvPr>
          <p:cNvGrpSpPr/>
          <p:nvPr/>
        </p:nvGrpSpPr>
        <p:grpSpPr>
          <a:xfrm>
            <a:off x="831181" y="4686434"/>
            <a:ext cx="762851" cy="762851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id="{B50606DC-3D3B-4174-BCD4-2041B97AF92B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F00850-62E5-4CC7-8278-8F8BED2889B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8" name="Freeform 3">
            <a:extLst>
              <a:ext uri="{FF2B5EF4-FFF2-40B4-BE49-F238E27FC236}">
                <a16:creationId xmlns:a16="http://schemas.microsoft.com/office/drawing/2014/main" id="{4F1B7913-A2F6-4043-AF76-83C7AE08FAE5}"/>
              </a:ext>
            </a:extLst>
          </p:cNvPr>
          <p:cNvSpPr/>
          <p:nvPr/>
        </p:nvSpPr>
        <p:spPr>
          <a:xfrm>
            <a:off x="19052" y="362430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4DF14A-BAB1-40DA-81BD-87155A24CD7A}"/>
              </a:ext>
            </a:extLst>
          </p:cNvPr>
          <p:cNvGrpSpPr/>
          <p:nvPr/>
        </p:nvGrpSpPr>
        <p:grpSpPr>
          <a:xfrm>
            <a:off x="7749314" y="2641142"/>
            <a:ext cx="2275890" cy="1322403"/>
            <a:chOff x="5680238" y="2623616"/>
            <a:chExt cx="2068326" cy="1201798"/>
          </a:xfrm>
          <a:solidFill>
            <a:schemeClr val="bg1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BAD5FC3E-A6CB-4B4B-B727-5F913A45D1F9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B0E4A91E-80D4-4266-A88E-5D0058D78D7F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BBDCA778-EA2C-4A54-A4A8-B3FDAA18882D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A7156E5D-6767-4EEF-A624-244540A728C2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88E727CD-3B4E-4C12-A9B9-B9EDBAE9ABEE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95F4D7F-F963-4445-A147-F0E3384F3E06}"/>
              </a:ext>
            </a:extLst>
          </p:cNvPr>
          <p:cNvSpPr txBox="1"/>
          <p:nvPr/>
        </p:nvSpPr>
        <p:spPr>
          <a:xfrm>
            <a:off x="1684068" y="2132280"/>
            <a:ext cx="473578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cs typeface="Arial" pitchFamily="34" charset="0"/>
              </a:rPr>
              <a:t>Ограничават програмиста – създават обща основа за разработчиците</a:t>
            </a: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3574005C-8A06-4856-9AB6-35FB44414A63}"/>
              </a:ext>
            </a:extLst>
          </p:cNvPr>
          <p:cNvSpPr txBox="1">
            <a:spLocks/>
          </p:cNvSpPr>
          <p:nvPr/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Защо използваме библиотеки?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73323A-C970-47C0-9998-2592A27C121F}"/>
              </a:ext>
            </a:extLst>
          </p:cNvPr>
          <p:cNvSpPr txBox="1"/>
          <p:nvPr/>
        </p:nvSpPr>
        <p:spPr>
          <a:xfrm>
            <a:off x="1689392" y="3606869"/>
            <a:ext cx="473578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  <a:cs typeface="Arial" pitchFamily="34" charset="0"/>
              </a:rPr>
              <a:t>Пестят време и усилия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C485B7E-3EBF-48E3-9E7F-9ECBD0F38B5A}"/>
              </a:ext>
            </a:extLst>
          </p:cNvPr>
          <p:cNvSpPr txBox="1"/>
          <p:nvPr/>
        </p:nvSpPr>
        <p:spPr>
          <a:xfrm>
            <a:off x="1684068" y="4847587"/>
            <a:ext cx="4735784" cy="41601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solidFill>
                  <a:schemeClr val="bg1"/>
                </a:solidFill>
                <a:cs typeface="Arial" pitchFamily="34" charset="0"/>
              </a:rPr>
              <a:t>В някои случаи структурират кода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5294E-7A60-4E12-84A7-2A60C57F284B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20B5DD-0472-48BF-9746-9B31ABA9FC55}"/>
                </a:ext>
              </a:extLst>
            </p:cNvPr>
            <p:cNvCxnSpPr>
              <a:cxnSpLocks/>
              <a:stCxn id="96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3A7972-8F5E-4730-844E-0DB3D04C6EEF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7B6B42-A3BA-4B01-A5E2-E3FFE6CCC672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1C4303-2551-45DC-8C9E-B9EC1745DE0B}"/>
                </a:ext>
              </a:extLst>
            </p:cNvPr>
            <p:cNvCxnSpPr>
              <a:cxnSpLocks/>
              <a:stCxn id="75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164DB0-2522-4FFE-A90F-BE750E6158BC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B0216D-ECC9-4506-839F-A78E5DB44CEA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BD7431-52AC-4635-B2BC-E0BDD5E47E32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F99A9-DEC8-4340-BD40-FBC68569DCDC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7091DBD-E1AB-4A21-8F3C-684785FCBFB0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7F2AE4-F195-4A23-86C4-10A22737CCF6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D68A676-35AB-40F8-8E81-E0AC11AABDF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1E317E6-6336-450A-AED0-B50A18A9EBCD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9D18D0-D8DB-463F-AC15-A9BEEC92B63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428135D-B3B9-488E-B9F3-64DD8C8961C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226FE9-20C4-4933-AFA7-52E4D66CED6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B77A125-5C10-48F8-92A6-88EA53AAC42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9C607C-5FA1-4551-9412-772C95062DA7}"/>
                </a:ext>
              </a:extLst>
            </p:cNvPr>
            <p:cNvCxnSpPr>
              <a:cxnSpLocks/>
              <a:stCxn id="96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2C80AC-3ABD-41F4-9186-5FB3D3A362CC}"/>
                </a:ext>
              </a:extLst>
            </p:cNvPr>
            <p:cNvCxnSpPr>
              <a:cxnSpLocks/>
              <a:stCxn id="96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225A9A16-5084-424A-BE17-1513ACB1C1D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918F0B-20DA-4157-8C03-8074D7172274}"/>
                </a:ext>
              </a:extLst>
            </p:cNvPr>
            <p:cNvCxnSpPr>
              <a:cxnSpLocks/>
              <a:stCxn id="204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5C6BB70-CA59-4605-B37A-55C6C5B65194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5A004B6-BA7C-4605-AB27-53D83ECD1EFB}"/>
                </a:ext>
              </a:extLst>
            </p:cNvPr>
            <p:cNvCxnSpPr>
              <a:cxnSpLocks/>
              <a:endCxn id="184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4233302-C364-4A64-A607-4CBC7880BD6C}"/>
                </a:ext>
              </a:extLst>
            </p:cNvPr>
            <p:cNvCxnSpPr>
              <a:cxnSpLocks/>
              <a:endCxn id="185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212E21F-C3D8-49A9-9974-7DE9ECADDB68}"/>
                </a:ext>
              </a:extLst>
            </p:cNvPr>
            <p:cNvCxnSpPr>
              <a:cxnSpLocks/>
              <a:stCxn id="188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273F2D-F64F-4520-8810-E028C3B2F8AC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7C2AC4C-2E83-4D5F-A378-E63C0AC881D1}"/>
                </a:ext>
              </a:extLst>
            </p:cNvPr>
            <p:cNvCxnSpPr>
              <a:cxnSpLocks/>
              <a:endCxn id="196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A5ECAF-3C3F-4D4C-846A-67212B8E9B50}"/>
                </a:ext>
              </a:extLst>
            </p:cNvPr>
            <p:cNvCxnSpPr>
              <a:cxnSpLocks/>
              <a:endCxn id="197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D6ED73C-C08C-4027-B584-35ACC6DAFEB1}"/>
                </a:ext>
              </a:extLst>
            </p:cNvPr>
            <p:cNvCxnSpPr>
              <a:cxnSpLocks/>
              <a:endCxn id="198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34DAE40-7692-4360-9563-FCE8CBEE4F31}"/>
                </a:ext>
              </a:extLst>
            </p:cNvPr>
            <p:cNvCxnSpPr>
              <a:cxnSpLocks/>
              <a:stCxn id="193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7446341-06D4-4551-9957-4FC52E70F898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BBCF730-B8E3-4B39-87B8-6CF05C6EB0F3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E12326D-87AA-4A87-BE4F-72F6556C0F8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C3D50A-087B-4006-B6BF-908A225AD668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8F3A742-E1D1-4ADF-9BDA-E71BF4A1E3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B63D410-2C8E-4B99-AD51-29E91D2D6B9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77B218E-25A0-4C47-BE4F-511A0133D79D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4C448D6-6828-4659-9C74-70D435B705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4FBFA3D-8E92-4499-A966-80958B9CAE72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537872A-1C56-475F-ADDC-D75C5C4CABC1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7402C88B-4D18-4F16-8AE4-4722A10845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9BE8328-817C-4402-A38C-DE5A5361748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2395A1D-53E8-433E-A053-2CC434D7E702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A3CB1BD-CFBA-4A5E-A970-7EE7F06833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6E9511D-C35A-46A9-921D-12A54684E1C1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8170784-3E3C-402B-8FC4-7BC7F4AFE10D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64BA627-15AD-43BE-8C90-32CDC7CDB3F3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7997566-D92A-43F8-B25D-BA3B7B6374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A2CE794-7402-4356-93DC-197DA650A837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F558B3D-B28E-4895-93F8-1B4EBAC43E86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DBC372-1E56-49B5-ABDA-3F1D40C4478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2D97507-66F8-4C58-A856-B186A1BF32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337F1DB-1A46-40B7-9893-9F4A647DA67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C854F7-A612-47FC-A9CD-4E76DD270AA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3322F39-39F8-44DC-9897-4DD1BCA4744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BFAFD5B-D945-4933-81DA-24DC9E78EBAF}"/>
                </a:ext>
              </a:extLst>
            </p:cNvPr>
            <p:cNvCxnSpPr>
              <a:cxnSpLocks/>
              <a:stCxn id="204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B77C59A-1BA1-446B-9440-6F4C3988D7AD}"/>
                </a:ext>
              </a:extLst>
            </p:cNvPr>
            <p:cNvCxnSpPr>
              <a:cxnSpLocks/>
              <a:stCxn id="204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E8848D2-3A6C-4C76-8526-DBC30E72DADB}"/>
                </a:ext>
              </a:extLst>
            </p:cNvPr>
            <p:cNvCxnSpPr>
              <a:cxnSpLocks/>
              <a:stCxn id="204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F2A89C2-7B86-4220-ACB5-7701647CE018}"/>
                </a:ext>
              </a:extLst>
            </p:cNvPr>
            <p:cNvCxnSpPr>
              <a:cxnSpLocks/>
              <a:endCxn id="181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F2C3CA55-EB00-416B-9E8D-B001179D7D58}"/>
              </a:ext>
            </a:extLst>
          </p:cNvPr>
          <p:cNvSpPr txBox="1"/>
          <p:nvPr/>
        </p:nvSpPr>
        <p:spPr>
          <a:xfrm>
            <a:off x="6992746" y="1071302"/>
            <a:ext cx="4507692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Предоставя множество неизменими(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immutable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структури данни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6591E952-DBD7-4205-99D2-10295A24C446}"/>
              </a:ext>
            </a:extLst>
          </p:cNvPr>
          <p:cNvSpPr txBox="1"/>
          <p:nvPr/>
        </p:nvSpPr>
        <p:spPr>
          <a:xfrm>
            <a:off x="6992746" y="2452322"/>
            <a:ext cx="4507692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Предоставя лесно конвертиране на стандартните за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JavaScript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структури данни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във непроменими такива и обратно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2F310E93-38B8-4430-9E73-53B1510D770E}"/>
              </a:ext>
            </a:extLst>
          </p:cNvPr>
          <p:cNvSpPr txBox="1"/>
          <p:nvPr/>
        </p:nvSpPr>
        <p:spPr>
          <a:xfrm>
            <a:off x="6992746" y="3862213"/>
            <a:ext cx="4507692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Предоставя допълнителна функционалност за манипулиране на тези структури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DDD0C1-455E-43C4-941C-6788EFDC3212}"/>
              </a:ext>
            </a:extLst>
          </p:cNvPr>
          <p:cNvGrpSpPr/>
          <p:nvPr/>
        </p:nvGrpSpPr>
        <p:grpSpPr>
          <a:xfrm>
            <a:off x="5852928" y="1076208"/>
            <a:ext cx="790407" cy="790407"/>
            <a:chOff x="5833678" y="585323"/>
            <a:chExt cx="790407" cy="790407"/>
          </a:xfrm>
        </p:grpSpPr>
        <p:sp>
          <p:nvSpPr>
            <p:cNvPr id="240" name="Arc 3">
              <a:extLst>
                <a:ext uri="{FF2B5EF4-FFF2-40B4-BE49-F238E27FC236}">
                  <a16:creationId xmlns:a16="http://schemas.microsoft.com/office/drawing/2014/main" id="{EF06397A-76F0-4C59-AE11-F4F33000BF4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3E3F89E-4D87-4962-BB9B-CA5B5479330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D2D10F-3FDE-407F-902A-32998D261CE9}"/>
              </a:ext>
            </a:extLst>
          </p:cNvPr>
          <p:cNvGrpSpPr/>
          <p:nvPr/>
        </p:nvGrpSpPr>
        <p:grpSpPr>
          <a:xfrm>
            <a:off x="5852928" y="2486103"/>
            <a:ext cx="790407" cy="790407"/>
            <a:chOff x="5833678" y="1552456"/>
            <a:chExt cx="790407" cy="790407"/>
          </a:xfrm>
        </p:grpSpPr>
        <p:sp>
          <p:nvSpPr>
            <p:cNvPr id="241" name="Arc 3">
              <a:extLst>
                <a:ext uri="{FF2B5EF4-FFF2-40B4-BE49-F238E27FC236}">
                  <a16:creationId xmlns:a16="http://schemas.microsoft.com/office/drawing/2014/main" id="{72088EE0-7E0F-45CC-A687-4CD2420660FF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A7777B2-1B56-4515-914F-5C40502F97CF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EB134-EFAD-4B6E-BAF4-1B935097273E}"/>
              </a:ext>
            </a:extLst>
          </p:cNvPr>
          <p:cNvGrpSpPr/>
          <p:nvPr/>
        </p:nvGrpSpPr>
        <p:grpSpPr>
          <a:xfrm>
            <a:off x="5852928" y="3867119"/>
            <a:ext cx="790407" cy="790407"/>
            <a:chOff x="5833678" y="2519589"/>
            <a:chExt cx="790407" cy="790407"/>
          </a:xfrm>
        </p:grpSpPr>
        <p:sp>
          <p:nvSpPr>
            <p:cNvPr id="242" name="Arc 3">
              <a:extLst>
                <a:ext uri="{FF2B5EF4-FFF2-40B4-BE49-F238E27FC236}">
                  <a16:creationId xmlns:a16="http://schemas.microsoft.com/office/drawing/2014/main" id="{CA9824D3-2AE0-44FE-9B92-09C3BCE9C5C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5C85804-145A-4F91-A0A7-72DB06043D6B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887B71FA-CD8F-4E9D-BD62-3FE6843BDF9A}"/>
              </a:ext>
            </a:extLst>
          </p:cNvPr>
          <p:cNvSpPr txBox="1"/>
          <p:nvPr/>
        </p:nvSpPr>
        <p:spPr>
          <a:xfrm>
            <a:off x="1595380" y="2435293"/>
            <a:ext cx="4208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Arial" pitchFamily="34" charset="0"/>
              </a:rPr>
              <a:t>Immutable.js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7D4F16-9E8F-4CAE-9673-8200D4089F96}"/>
              </a:ext>
            </a:extLst>
          </p:cNvPr>
          <p:cNvSpPr/>
          <p:nvPr/>
        </p:nvSpPr>
        <p:spPr>
          <a:xfrm>
            <a:off x="6091805" y="0"/>
            <a:ext cx="6100195" cy="6858000"/>
          </a:xfrm>
          <a:prstGeom prst="rect">
            <a:avLst/>
          </a:prstGeom>
          <a:solidFill>
            <a:srgbClr val="89AF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B5F0E5-29A9-4459-A9CB-AF63565F75F2}"/>
              </a:ext>
            </a:extLst>
          </p:cNvPr>
          <p:cNvSpPr txBox="1"/>
          <p:nvPr/>
        </p:nvSpPr>
        <p:spPr>
          <a:xfrm>
            <a:off x="3573131" y="-82210"/>
            <a:ext cx="5292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Immutable.js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48717C8-1D56-4BD2-AA69-5ACD3B24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48" y="1255458"/>
            <a:ext cx="4291784" cy="21776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D42AFAC-40A7-4693-B3A0-3CF98B68E2B7}"/>
              </a:ext>
            </a:extLst>
          </p:cNvPr>
          <p:cNvSpPr txBox="1"/>
          <p:nvPr/>
        </p:nvSpPr>
        <p:spPr>
          <a:xfrm>
            <a:off x="6482175" y="839826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List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60319E-4FCC-45EE-9CD8-32D5F4940246}"/>
              </a:ext>
            </a:extLst>
          </p:cNvPr>
          <p:cNvSpPr txBox="1"/>
          <p:nvPr/>
        </p:nvSpPr>
        <p:spPr>
          <a:xfrm>
            <a:off x="7069316" y="1466876"/>
            <a:ext cx="4507692" cy="221599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buFontTx/>
              <a:buChar char="-"/>
            </a:pP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Подредена и индексирана колекция от данни (алтернатива на масив в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JavaScript</a:t>
            </a: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)</a:t>
            </a:r>
          </a:p>
          <a:p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Тривиално създаване на лист от масив и </a:t>
            </a:r>
            <a:r>
              <a:rPr lang="bg-BG" sz="2000" b="1" dirty="0" err="1">
                <a:solidFill>
                  <a:schemeClr val="bg1"/>
                </a:solidFill>
                <a:cs typeface="Arial" pitchFamily="34" charset="0"/>
              </a:rPr>
              <a:t>обартно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( </a:t>
            </a:r>
            <a:r>
              <a:rPr lang="en-US" sz="2000" b="1" dirty="0" err="1">
                <a:solidFill>
                  <a:schemeClr val="bg1"/>
                </a:solidFill>
                <a:cs typeface="Arial" pitchFamily="34" charset="0"/>
              </a:rPr>
              <a:t>toJS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() )</a:t>
            </a:r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A5EE35-2514-42DD-B92A-2F55141F6CDF}"/>
              </a:ext>
            </a:extLst>
          </p:cNvPr>
          <p:cNvSpPr txBox="1"/>
          <p:nvPr/>
        </p:nvSpPr>
        <p:spPr>
          <a:xfrm>
            <a:off x="7025736" y="3759776"/>
            <a:ext cx="4507692" cy="221599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buFontTx/>
              <a:buChar char="-"/>
            </a:pP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Поддържа всички стандартни за лист функции като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map </a:t>
            </a: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filter</a:t>
            </a:r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Поддържа и други полезни функционалности като 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interleave</a:t>
            </a: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и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Arial" pitchFamily="34" charset="0"/>
              </a:rPr>
              <a:t>isSubset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() / </a:t>
            </a:r>
            <a:r>
              <a:rPr lang="en-US" sz="2000" b="1" dirty="0" err="1">
                <a:solidFill>
                  <a:schemeClr val="bg1"/>
                </a:solidFill>
                <a:cs typeface="Arial" pitchFamily="34" charset="0"/>
              </a:rPr>
              <a:t>isSuperset</a:t>
            </a: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()</a:t>
            </a:r>
            <a:r>
              <a:rPr lang="bg-BG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C69C055-FBCA-4563-AED0-1F1A8637C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8" y="3986652"/>
            <a:ext cx="4619324" cy="6719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A666BB-969F-439F-8B5C-42E026B4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48" y="4957276"/>
            <a:ext cx="5276222" cy="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395761"/>
            <a:ext cx="8058553" cy="2622706"/>
            <a:chOff x="4377090" y="2475084"/>
            <a:chExt cx="8299947" cy="2622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475084"/>
              <a:ext cx="8299947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Функциите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като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"First class citizens" </a:t>
              </a:r>
            </a:p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</a:t>
              </a:r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езиците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за </a:t>
              </a:r>
              <a:r>
                <a:rPr lang="ru-RU" sz="3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програмиране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697214" y="4709086"/>
              <a:ext cx="3609241" cy="388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altLang="ko-KR" sz="1867" dirty="0">
                  <a:solidFill>
                    <a:schemeClr val="bg1"/>
                  </a:solidFill>
                  <a:cs typeface="Arial" pitchFamily="34" charset="0"/>
                </a:rPr>
                <a:t>Елис </a:t>
              </a:r>
              <a:r>
                <a:rPr lang="bg-BG" altLang="ko-KR" sz="1867" dirty="0" err="1">
                  <a:solidFill>
                    <a:schemeClr val="bg1"/>
                  </a:solidFill>
                  <a:cs typeface="Arial" pitchFamily="34" charset="0"/>
                </a:rPr>
                <a:t>Данга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338159A-9B9A-4E2B-9668-E55EE3F210C4}"/>
              </a:ext>
            </a:extLst>
          </p:cNvPr>
          <p:cNvGrpSpPr/>
          <p:nvPr/>
        </p:nvGrpSpPr>
        <p:grpSpPr>
          <a:xfrm>
            <a:off x="-99346" y="5710841"/>
            <a:ext cx="12292797" cy="1208514"/>
            <a:chOff x="-99346" y="5710841"/>
            <a:chExt cx="12292797" cy="12085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C7141B-0266-40A8-A741-18766457B5C2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60EE8B-0DE4-490C-838F-6179B2BF68E9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A05333-02E5-4487-9CC7-9941795EC0C5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04910C-BDDD-4547-A307-583BA3BC0273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AC5912-1710-44AA-AA5D-E12259F3B839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07795-CAFD-4EAF-BBEF-3D77C0ED6A43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127279-1C0D-43CE-ABF6-18E6CABFB38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2E62E1-515C-4133-8E67-650C0C226011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E9ADA-2E0B-41D6-B1C3-F25747167705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AA376-8D61-4A8B-94C3-35CD4D5A02B9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559EBF-456B-4938-A9E5-2E2027416AB8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D4183E-DF37-43D5-B8DD-A69549CF5A2E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B3D3F-39A1-4778-B508-ECDBFEA1FB1E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F8E8C-055E-44E1-82E5-660760730F58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A70DD-6D47-4F2B-866D-2E8A80AFB176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F64326-821A-49BB-8B71-E5C7A17F552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29312-ADE5-4D72-8927-68142C51A283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6D433-8D7D-4087-827C-FB6F00140719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E6886-242C-453B-A7FB-5C0575C122D0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9FB2D7-9016-4550-AFBF-6816BBF0471C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E34E3C-637A-4056-B239-C359AFF2CBA9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FC13CC-F99F-4811-8B20-D156E98AF091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7F3CF6-4DD3-4CC7-BCDE-D845BFBC8D50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F3F06-2B52-4181-B2D0-492B815C3870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5D1483-5947-4F4E-A12E-898C1AF649BE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442377-C39E-49D9-A8E5-2983EE344DD5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0A0928-F7D0-424E-A900-451FCEDF6E27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915231-D5C8-4CF6-9448-B50D92ED791F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782795-F25E-469F-ADC9-8FB8F0AB0F3B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BEAAB7-9CF5-4E75-87C3-DF2D0AE4E86B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1CB080-F250-43D5-B9C0-C82638C3723F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B25A5A-5940-4E63-B59A-9ABF0F0C1574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21E86-B592-4A68-8B5C-35EBEC3BF96B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59ED3F-3F6F-45F8-82A7-811193E7822F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EADF3E-0EF7-4E87-B6CA-D325CFCC0E7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D33296-5098-4F78-9F33-6CCD97A8F3FD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1849E6-2CCF-4B23-B408-F54647C46260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68370B-459D-44E6-AF89-C0B6F69095B9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9B352-4EEC-4FC3-AD6E-51EC0F316AE2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A8A38F-F810-4C26-906F-959E5DEEEF26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57CD58-86EE-464A-814C-9BDD1855D684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8D721A-D26B-4CC0-BD28-900D6144DD53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599BA-C181-4916-B58B-AD5C8D08FA17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6A596C-C4F4-45CE-98D5-05FDD6C4BBF4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377941-C9DB-4FD5-8225-42BF53C2F85E}"/>
                </a:ext>
              </a:extLst>
            </p:cNvPr>
            <p:cNvCxnSpPr>
              <a:cxnSpLocks/>
              <a:stCxn id="191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ADC3D4-B86C-4D4E-93F3-386451271BAE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5A5AAE-BE6F-4481-A514-E4B9DA9C2CA9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2FB24D-C8A7-4D97-9B93-21BFB667693F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47D80B-F9B2-4633-855E-53F0E02755CD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D8D7CC-255F-4780-8123-B9574A3FE42E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2289F5-7AA1-4ED0-AC49-FBD83E5CC07E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0A7D2D-2EE8-4A93-A70F-9BF8B08E4A65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499B-609D-41DD-A44A-939989B50FB1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97C3C-AB18-4306-8D46-385954113B08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D51E2-F855-478B-A5F4-5F4663F4C236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77E8B4-6EB0-4C89-8A63-1B43F912F0E5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730884-12B8-4398-9DB7-AF8BB806A0BB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30124-E99F-436A-91C5-DDFE85922CFB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9EACC1-3E57-4F40-A3B9-0471F285B426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4ACE3A-6B26-4F8A-8498-6058281E65D6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38A821-E02D-433C-A9C0-08B42CE7EAD7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D8874D-DBB3-4045-9332-EDCA85609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7D061F-C73F-46B5-8DB4-39C429E3C0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FD574C-1293-4D64-8954-D0D4EB8B6EF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966DA23-2600-417D-83FF-56977A9464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3601987-F091-4630-BF77-0693DEF79E4B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4F2AA4-3C0D-4E22-A439-89D3FA5E922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C581AC-BD18-4C34-A88D-42E44044FC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C2D5B2-5899-4417-8EDC-7F1DF3860A49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21BBE0-CF8D-4CCC-B923-A676F3878068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B0EC93-1C78-427E-9231-955B42FAEA26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7B9B45-E03B-4A68-9BB5-99F9B295FFA0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E9472A-8A82-42E5-AF9E-01B299F3E267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0A40B-4022-45D8-8B3C-2CBF5505A535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CDDA50-F606-4C10-BFED-D3593C2BE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46307D-5C82-4964-BFD3-2A9DE08E4BF1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DC48A54-E599-40A6-B498-E7C9A398C980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C11DE25-E932-4F7F-8EBC-0C2378C2B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A71DD5-8B73-41E2-A6BC-C68E0A342B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B82C04-CB3F-4757-AAF0-FAF9B75535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AC675B-4B24-4341-8821-F4DC778C8D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506475-2FA0-4D20-8E89-DE25B9E62A08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3EFBEC-BDB6-4F8C-A7AE-DBAE6708642E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A478EE-0E7F-4636-948B-65CF65593A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5C084D-E3A1-4D15-AA76-EFF23DE98E67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F7B00B-F6C4-41F1-9413-4CCA864A67E2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9669F9-9910-4DFF-BAF0-757DCBA88DF5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88DB6-E536-4E4A-BA4C-10F28FFE63C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CF0837-A37A-461D-9A5C-DE58E7612A0D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F953E5-F660-45F8-96AD-565AFA24A2BD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FBE6A78-5113-4B86-9A3F-B87CA139AB2D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3FF956-67D0-484E-AAAB-352D364DB69F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8502D1-B6B8-4335-8D0E-9E8C70E2A3B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E1AC858-A257-48C1-9CC1-A4A5CFB9ABB8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888782-2357-47AF-899B-B2432DA615B9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A9BC75-1CA3-408C-B2F5-8EFD7D495888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85074C8-4779-4420-A001-7A35A244A76D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99F8E29-EB9B-4331-B7CB-58ABD3B5233A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FEA908-F39B-4AF7-9C9A-61E3783B6132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270557-4682-4614-9AD1-E548DCF214BA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A2034C-2C34-4AFF-A311-85F2EEA12FAD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310A863-7198-4776-9795-FF7D2FD913FA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E17D08-5256-47EC-8B04-7A457ADB2979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D881FF-A5C4-4291-82C6-3EFC5A4C39D9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4725E7-2599-4CC1-9BCC-C1629265B15E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C0F0152-EFD1-41EB-A908-EF2D1610216F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68802E-F26F-4EFB-9974-BB157C2B91DF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A4D61B-5C3F-4323-8A24-E0D5891FA804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DFC135-8C6C-46F2-A098-29CCF2F5FB3A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65F930-53FD-452B-9F0B-92AB71D10992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2C812E-654D-4BE3-8ED9-204E8EE04F6E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1D95742-0C5D-48AF-9FCC-457E71D466D2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B6407-B1CC-4622-93C4-1A7274DF8144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EB9A326-99A7-4994-A4F3-48EC1328CF9F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3EFEA-C079-4929-A463-9B89CA2F029C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3D6F1FE-C344-408B-A76A-678347E8DF7E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B185A4-DA00-46E9-96C0-88A73F8D6168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B68194-E88A-4691-B2B1-636761618F72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D44305-EA8B-4E6D-8402-83F38E5DA633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5EF832-230D-4D38-B521-AB51FD0470C7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7C1E39-1F96-469A-9360-5B8B6A4A88DE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CC22153-D5DB-4DA6-857B-DE53F47F3510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E2C1493-1577-4FC5-8483-74926A888CB5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D65A83-1EF7-438F-8B1E-3104CB41BD56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1E6A3-4DA5-47C9-8B15-525960603E03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BCD489-B54A-49EA-8E7E-C66E8798E64E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39835-95AD-47DD-8C91-4C582194702B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074AB1-CAB5-4393-8D4C-B3E6CB0DB453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9CE924-077D-498B-AD36-8AA6BAEB7056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B091F1-D237-4E65-83F8-7B73227B6FD9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96A1FFA-8871-41DA-9444-E1085F29B11B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34EB10-E540-4DD6-BCBD-0B78AFAE1523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5EBED2-25A5-449D-A631-DE5BDBCB68CE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8DC72E-D120-4CB5-B07B-B31F3AC7605D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9953D1-D76E-40CC-9874-A203928952E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54B47AB-5079-4071-B2F0-0E82DE25A7C9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1DEE4B-8241-4601-9069-C854BFFEBF30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B6C7926-F158-4C64-8314-BAF771C2203A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2331F2-B2F9-49BA-9BE1-DC89D3F76951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CEE3835-14EC-4838-B279-CA66D5AB9D2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8DE484-ECCC-4565-BBD8-4B66DF9BB6D7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2331AE6-C067-4F81-A237-E079678FFB88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C80C1E3-79F4-45D3-BB8D-DC81334DBE85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AF560B-C8E7-4CE8-B39D-22E96EFD596E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94B2C8-953F-4084-8E96-E8CD4846F329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0B0C67-5336-480D-B6CE-5570D2A9104B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319F196-37D5-4A01-B409-E203477352A8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56AE64-AAED-4C73-9FE0-9B96C4FB64D7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1A0586-D532-4AD5-BD5D-697C638DC10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CAAEFC9-2C89-410D-9BB5-0CF078EC111F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6B284B-F094-4A8F-AE1A-5C757FA06247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F883CA-F850-4DC4-A965-5372939FEB11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8E417CB-D27D-4891-AD6E-8B56DB9C076F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D157CE-05E8-4A05-807C-058D6F748D4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F2AE33-D39B-4657-A206-8B1A972A5144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0967FF7-CB40-4944-8FA9-5EE9A9AABA6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5254ADF-F7E5-453D-AEAB-4DBB756556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5AAA313-FAB7-4E65-8D4F-96DB30F0A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7DFC9D6-2440-452A-AC36-198CF924F5F0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9BB2AA-7FB3-4BAD-9183-5F50D082C7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24CE71-B811-4C37-85E7-AF8FEEFD39C9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8AADFBB-8DBA-4988-99A2-199E5845B33F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8A970E-3F67-4FA8-A5A4-D6E44B6B28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A032144-39EE-4500-86DA-E17E07BF295A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7031619-3E4C-4482-BD74-6001F0D48D1F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9442880-F7C7-4E19-A911-0E9709E4832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9B6E4A2-21BB-4D43-BD5D-0EC29CB00C53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5F360AA-804B-45FA-A4F8-73E0DFED7D00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E36610B-DFE3-4A5A-8AD5-A620BC469B79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F9F674-EF5E-4408-B5D8-FC7392989A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7240BD7-2D91-4A21-BA06-41E5F00EE379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87D86B-9DB5-472D-A968-C2A8436C01EA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D64CB59-8A8A-4F2F-87EB-E01AA1F5FA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61AC32-B48E-4B68-910D-D448631CB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17D4D1C-85BB-4AE3-AFAA-4BE38D7E3A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4DB8ED-7AFA-40DD-B4F3-5016DD281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8FBC7BE-8892-474D-9B18-11747DFECF5B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EAD46E5-134F-4108-B7E8-765F52843779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E674B0-7360-4EA8-B6CA-E2853C77C9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AC7AA7D-66CC-4523-BCB9-8239B1587F60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8042877-B2D5-4490-A519-9861872435F2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6B30DCE-A912-471E-9682-16777DE23793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410C41-8C41-49D6-B369-6C68B566C893}"/>
                </a:ext>
              </a:extLst>
            </p:cNvPr>
            <p:cNvCxnSpPr>
              <a:cxnSpLocks/>
              <a:stCxn id="81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35A1BD-9470-4CC4-9C13-EEAE50F301A5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02CB9D7-DCF5-4C5E-A71C-37E6AD394DAD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146431-5E1F-4B6E-B25A-CF4027D7D30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0020878-FA54-49E7-9164-3241B7C08260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5A4B86E-7390-4275-9DA2-ED6B47EA5F57}"/>
                </a:ext>
              </a:extLst>
            </p:cNvPr>
            <p:cNvCxnSpPr>
              <a:cxnSpLocks/>
              <a:stCxn id="81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626A3EF6-FB20-43C7-BF6A-65D37A2F29F1}"/>
              </a:ext>
            </a:extLst>
          </p:cNvPr>
          <p:cNvSpPr txBox="1"/>
          <p:nvPr/>
        </p:nvSpPr>
        <p:spPr>
          <a:xfrm>
            <a:off x="468182" y="1507566"/>
            <a:ext cx="54405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Map / </a:t>
            </a:r>
            <a:r>
              <a:rPr lang="en-US" sz="2000" b="1" dirty="0" err="1">
                <a:solidFill>
                  <a:schemeClr val="bg1"/>
                </a:solidFill>
                <a:cs typeface="Arial" pitchFamily="34" charset="0"/>
              </a:rPr>
              <a:t>OrderedMap</a:t>
            </a:r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Неподреден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 (или при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OrderedMap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подреден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) колекция от двойки ключ – стойност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Аналогично на лист създаване от обект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Предоставя функционалност като извличане на </a:t>
            </a:r>
            <a:r>
              <a:rPr lang="bg-BG" b="1" dirty="0" err="1">
                <a:solidFill>
                  <a:schemeClr val="bg1"/>
                </a:solidFill>
                <a:cs typeface="Arial" pitchFamily="34" charset="0"/>
              </a:rPr>
              <a:t>данни,изтриване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 и сливане, както и други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При всяка операция като изтриване или сливане се създава нов обект (неизменима структура)</a:t>
            </a:r>
            <a:endParaRPr lang="en-GB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069F92D-201F-4F87-8166-D7D71A3F42CD}"/>
              </a:ext>
            </a:extLst>
          </p:cNvPr>
          <p:cNvSpPr txBox="1"/>
          <p:nvPr/>
        </p:nvSpPr>
        <p:spPr>
          <a:xfrm>
            <a:off x="4109985" y="99533"/>
            <a:ext cx="4208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Arial" pitchFamily="34" charset="0"/>
              </a:rPr>
              <a:t>Immutable.js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7080FC8-B665-4AA7-87E2-4B991158C44B}"/>
              </a:ext>
            </a:extLst>
          </p:cNvPr>
          <p:cNvSpPr txBox="1"/>
          <p:nvPr/>
        </p:nvSpPr>
        <p:spPr>
          <a:xfrm>
            <a:off x="6387467" y="1507566"/>
            <a:ext cx="4999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Set / </a:t>
            </a:r>
            <a:r>
              <a:rPr lang="en-US" sz="2000" b="1" dirty="0" err="1">
                <a:solidFill>
                  <a:schemeClr val="bg1"/>
                </a:solidFill>
                <a:cs typeface="Arial" pitchFamily="34" charset="0"/>
              </a:rPr>
              <a:t>OrderedSet</a:t>
            </a:r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bg-BG" sz="2000" b="1" dirty="0">
              <a:solidFill>
                <a:schemeClr val="bg1"/>
              </a:solidFill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Неподредена (или подредена при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OrderedSet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) колекция от уникални стойности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Създаване аналогично на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List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и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Map</a:t>
            </a:r>
            <a:endParaRPr lang="bg-BG" b="1" dirty="0">
              <a:solidFill>
                <a:schemeClr val="bg1"/>
              </a:solidFill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Възможно е създаване на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OrderedSet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обект от вече съществуващ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List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за бързо премахване на дублиращи се стойности</a:t>
            </a:r>
            <a:endParaRPr lang="en-GB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8391900" y="593464"/>
            <a:ext cx="3230331" cy="1190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B69CB7-2F22-4075-9EF5-CAED43DAC76A}"/>
              </a:ext>
            </a:extLst>
          </p:cNvPr>
          <p:cNvSpPr txBox="1"/>
          <p:nvPr/>
        </p:nvSpPr>
        <p:spPr>
          <a:xfrm>
            <a:off x="492193" y="2670714"/>
            <a:ext cx="68437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Предоставя множество инструменти специално предвидени за използване в чисто функционален подход на програмиране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Всички функции в </a:t>
            </a:r>
            <a:r>
              <a:rPr lang="en-US" sz="2000" dirty="0" err="1">
                <a:solidFill>
                  <a:schemeClr val="bg1"/>
                </a:solidFill>
                <a:cs typeface="Arial" pitchFamily="34" charset="0"/>
              </a:rPr>
              <a:t>Ramda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следват следните правила: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функциите автоматично са „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curried</a:t>
            </a: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– </a:t>
            </a: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функция, която приема множество аргументи се конвертира до множество функции с по един параметър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функциите дефинират данните, върху които работят, като последния си аргумент</a:t>
            </a: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 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8464863" y="955534"/>
            <a:ext cx="308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bg1"/>
                </a:solidFill>
                <a:cs typeface="Arial" pitchFamily="34" charset="0"/>
              </a:rPr>
              <a:t>Функцията 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compose()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2184934" y="398396"/>
            <a:ext cx="2831435" cy="1906261"/>
            <a:chOff x="7258462" y="838423"/>
            <a:chExt cx="3315986" cy="20529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524063" y="1407683"/>
              <a:ext cx="3039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cs typeface="Arial" pitchFamily="34" charset="0"/>
                </a:rPr>
                <a:t>Ramda</a:t>
              </a:r>
              <a:endParaRPr lang="en-US" altLang="ko-KR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3"/>
              <a:ext cx="3315986" cy="2052980"/>
              <a:chOff x="539792" y="602202"/>
              <a:chExt cx="2472316" cy="1530651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2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7E53F6B-DA34-4A78-A66D-98A669C9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94" y="2390987"/>
            <a:ext cx="4103219" cy="14365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21F3F2-071B-4F95-A5C2-E1539076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66" y="4292023"/>
            <a:ext cx="2949674" cy="18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25614"/>
            <a:ext cx="11573197" cy="724247"/>
          </a:xfrm>
        </p:spPr>
        <p:txBody>
          <a:bodyPr/>
          <a:lstStyle/>
          <a:p>
            <a:r>
              <a:rPr lang="en-US" dirty="0" err="1"/>
              <a:t>Lodash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B0B53-C863-4313-956E-E4E65C03212C}"/>
              </a:ext>
            </a:extLst>
          </p:cNvPr>
          <p:cNvGrpSpPr/>
          <p:nvPr/>
        </p:nvGrpSpPr>
        <p:grpSpPr>
          <a:xfrm>
            <a:off x="4988657" y="1839874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85619F4-EFA8-40D3-A23A-53E5FD6AAAE4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4800B9-439A-409B-A277-6E1D62F5030F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C986056-4579-48E7-A851-DC5BB560AC42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E8144-B7D0-4287-AB1D-C60649351154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DD9E5-4F87-4831-90C7-CC4028A5218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38EAB0-CE95-4C8F-B350-BC536930866E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6FD1EC34-3885-41E2-89EA-CFA79B440171}"/>
              </a:ext>
            </a:extLst>
          </p:cNvPr>
          <p:cNvSpPr/>
          <p:nvPr/>
        </p:nvSpPr>
        <p:spPr>
          <a:xfrm>
            <a:off x="6240820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67">
            <a:extLst>
              <a:ext uri="{FF2B5EF4-FFF2-40B4-BE49-F238E27FC236}">
                <a16:creationId xmlns:a16="http://schemas.microsoft.com/office/drawing/2014/main" id="{8D2D4555-458B-4A71-B14F-95483B5CA12B}"/>
              </a:ext>
            </a:extLst>
          </p:cNvPr>
          <p:cNvSpPr/>
          <p:nvPr/>
        </p:nvSpPr>
        <p:spPr>
          <a:xfrm>
            <a:off x="6252871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91">
            <a:extLst>
              <a:ext uri="{FF2B5EF4-FFF2-40B4-BE49-F238E27FC236}">
                <a16:creationId xmlns:a16="http://schemas.microsoft.com/office/drawing/2014/main" id="{09A9D72F-66C2-456E-89A9-EABFB55B04E1}"/>
              </a:ext>
            </a:extLst>
          </p:cNvPr>
          <p:cNvSpPr/>
          <p:nvPr/>
        </p:nvSpPr>
        <p:spPr>
          <a:xfrm flipH="1">
            <a:off x="4801716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182C9-799D-40D3-8606-78208FE4C978}"/>
              </a:ext>
            </a:extLst>
          </p:cNvPr>
          <p:cNvSpPr txBox="1"/>
          <p:nvPr/>
        </p:nvSpPr>
        <p:spPr>
          <a:xfrm>
            <a:off x="6804590" y="1999545"/>
            <a:ext cx="4610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Започва като „</a:t>
            </a:r>
            <a:r>
              <a:rPr lang="bg-BG" b="1" dirty="0" err="1">
                <a:solidFill>
                  <a:schemeClr val="bg1"/>
                </a:solidFill>
                <a:cs typeface="Arial" pitchFamily="34" charset="0"/>
              </a:rPr>
              <a:t>форк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“ на библиотеката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Underscore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 поради което двете библиотеки имат доста прилики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8D14DB-842C-443E-8E04-C1B048EF880B}"/>
              </a:ext>
            </a:extLst>
          </p:cNvPr>
          <p:cNvSpPr txBox="1"/>
          <p:nvPr/>
        </p:nvSpPr>
        <p:spPr>
          <a:xfrm>
            <a:off x="1328288" y="3457212"/>
            <a:ext cx="3243974" cy="8720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Една от най-популярните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JavaScript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библиотеки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CD75DA-6A6D-46A6-A194-63D2096A9233}"/>
              </a:ext>
            </a:extLst>
          </p:cNvPr>
          <p:cNvSpPr txBox="1"/>
          <p:nvPr/>
        </p:nvSpPr>
        <p:spPr>
          <a:xfrm>
            <a:off x="6804590" y="4676166"/>
            <a:ext cx="4505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Предоставя голямо количество инструменти с които решава повтарящи се проблеми за програмиста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2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753427"/>
            <a:ext cx="8058553" cy="1708785"/>
            <a:chOff x="4377090" y="2832750"/>
            <a:chExt cx="8299947" cy="17087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832750"/>
              <a:ext cx="829994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Lodash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486728" y="4161879"/>
              <a:ext cx="3609241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sz="1867" dirty="0">
                  <a:solidFill>
                    <a:schemeClr val="bg1"/>
                  </a:solidFill>
                  <a:cs typeface="Arial" pitchFamily="34" charset="0"/>
                </a:rPr>
                <a:t>Симеон Филев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19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633281-BBF5-4D50-AE65-905DC56F49A9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6000" dirty="0">
                <a:solidFill>
                  <a:schemeClr val="bg1"/>
                </a:solidFill>
                <a:cs typeface="Arial" pitchFamily="34" charset="0"/>
              </a:rPr>
              <a:t>Благодарим ви!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016" y="589727"/>
            <a:ext cx="11573197" cy="724247"/>
          </a:xfrm>
        </p:spPr>
        <p:txBody>
          <a:bodyPr/>
          <a:lstStyle/>
          <a:p>
            <a:r>
              <a:rPr lang="ru-RU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First-class citizens</a:t>
            </a:r>
            <a:endParaRPr lang="en-US" dirty="0"/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289C2588-7D78-4C4E-B49F-D6CA5407EE31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27926DCD-6C7B-44DC-8B7E-673778ED64A9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FD2941C2-BBA8-4E54-8EAB-7FF428A55B12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60D7F776-2EE5-48C4-96D4-2D6937969F3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7CE4877C-E063-40DB-8095-93AA443651A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B7CEB395-9D96-46D1-9F31-B942ECDE06BA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C6E65A43-7850-454E-9BCF-D5FE3A22CE2F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4D117-F807-483D-A698-99A39753DC1F}"/>
              </a:ext>
            </a:extLst>
          </p:cNvPr>
          <p:cNvSpPr txBox="1"/>
          <p:nvPr/>
        </p:nvSpPr>
        <p:spPr>
          <a:xfrm>
            <a:off x="5307616" y="3564156"/>
            <a:ext cx="1691999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Връщане от функция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628D6-7C49-47AA-ADDB-B45DB39BA091}"/>
              </a:ext>
            </a:extLst>
          </p:cNvPr>
          <p:cNvSpPr txBox="1"/>
          <p:nvPr/>
        </p:nvSpPr>
        <p:spPr>
          <a:xfrm>
            <a:off x="2519309" y="4640677"/>
            <a:ext cx="196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Присвояване на променлива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865E2-0A78-416B-A155-58D3EA760E82}"/>
              </a:ext>
            </a:extLst>
          </p:cNvPr>
          <p:cNvSpPr txBox="1"/>
          <p:nvPr/>
        </p:nvSpPr>
        <p:spPr>
          <a:xfrm>
            <a:off x="7744024" y="2487636"/>
            <a:ext cx="203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Предаване</a:t>
            </a:r>
            <a:r>
              <a:rPr lang="bg-BG" b="0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bg-BG" b="1" dirty="0">
                <a:solidFill>
                  <a:schemeClr val="bg1"/>
                </a:solidFill>
                <a:cs typeface="Arial" pitchFamily="34" charset="0"/>
              </a:rPr>
              <a:t>като аргумент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DFF1A12-1821-4206-A6AC-2E6652D46FCF}"/>
              </a:ext>
            </a:extLst>
          </p:cNvPr>
          <p:cNvGrpSpPr/>
          <p:nvPr/>
        </p:nvGrpSpPr>
        <p:grpSpPr>
          <a:xfrm>
            <a:off x="491994" y="3584540"/>
            <a:ext cx="1344128" cy="1344128"/>
            <a:chOff x="5833678" y="585323"/>
            <a:chExt cx="790407" cy="790407"/>
          </a:xfrm>
        </p:grpSpPr>
        <p:sp>
          <p:nvSpPr>
            <p:cNvPr id="89" name="Arc 3">
              <a:extLst>
                <a:ext uri="{FF2B5EF4-FFF2-40B4-BE49-F238E27FC236}">
                  <a16:creationId xmlns:a16="http://schemas.microsoft.com/office/drawing/2014/main" id="{9DCF78F0-5DB4-465F-9332-E4A63B839E1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35AD2F1-15B1-4301-8F2E-96B556FBD494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433EC6-EAD6-4337-81D2-2379F710EDFE}"/>
              </a:ext>
            </a:extLst>
          </p:cNvPr>
          <p:cNvGrpSpPr/>
          <p:nvPr/>
        </p:nvGrpSpPr>
        <p:grpSpPr>
          <a:xfrm rot="2661887">
            <a:off x="3958446" y="1442695"/>
            <a:ext cx="6218165" cy="5787307"/>
            <a:chOff x="4205518" y="2154139"/>
            <a:chExt cx="3780965" cy="351898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053F8A-F815-4B6A-9F40-5D6E65B0CB4B}"/>
                </a:ext>
              </a:extLst>
            </p:cNvPr>
            <p:cNvSpPr/>
            <p:nvPr/>
          </p:nvSpPr>
          <p:spPr>
            <a:xfrm>
              <a:off x="4242376" y="4395591"/>
              <a:ext cx="1277529" cy="127752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35E1584-544A-4B82-9259-D74E27B12E19}"/>
                </a:ext>
              </a:extLst>
            </p:cNvPr>
            <p:cNvSpPr/>
            <p:nvPr/>
          </p:nvSpPr>
          <p:spPr>
            <a:xfrm>
              <a:off x="6669963" y="2154139"/>
              <a:ext cx="1277529" cy="127752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CC85071-D9BA-4951-8F7E-CF4AD8590A62}"/>
                </a:ext>
              </a:extLst>
            </p:cNvPr>
            <p:cNvSpPr/>
            <p:nvPr/>
          </p:nvSpPr>
          <p:spPr>
            <a:xfrm>
              <a:off x="4242376" y="2154139"/>
              <a:ext cx="1277529" cy="127752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6B2ED0-75CD-4AF5-AB14-AC6F754D26EE}"/>
                </a:ext>
              </a:extLst>
            </p:cNvPr>
            <p:cNvSpPr/>
            <p:nvPr/>
          </p:nvSpPr>
          <p:spPr>
            <a:xfrm>
              <a:off x="5328052" y="3139146"/>
              <a:ext cx="1532819" cy="153281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09B800B-BA9B-4314-8E34-3BB2C5976B65}"/>
                </a:ext>
              </a:extLst>
            </p:cNvPr>
            <p:cNvGrpSpPr/>
            <p:nvPr/>
          </p:nvGrpSpPr>
          <p:grpSpPr>
            <a:xfrm rot="840000">
              <a:off x="4206017" y="2156948"/>
              <a:ext cx="1659145" cy="1322249"/>
              <a:chOff x="2879288" y="2181029"/>
              <a:chExt cx="1659145" cy="1322249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DEC6C2-8E8D-4F0D-AFD5-F2DC22A3A4DC}"/>
                  </a:ext>
                </a:extLst>
              </p:cNvPr>
              <p:cNvSpPr/>
              <p:nvPr/>
            </p:nvSpPr>
            <p:spPr>
              <a:xfrm rot="1800000">
                <a:off x="4034433" y="3184574"/>
                <a:ext cx="504000" cy="1223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1BC3174-DD37-4746-B25B-8DFBCBB90499}"/>
                  </a:ext>
                </a:extLst>
              </p:cNvPr>
              <p:cNvSpPr/>
              <p:nvPr/>
            </p:nvSpPr>
            <p:spPr>
              <a:xfrm>
                <a:off x="3083212" y="2384954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Block Arc 48">
                <a:extLst>
                  <a:ext uri="{FF2B5EF4-FFF2-40B4-BE49-F238E27FC236}">
                    <a16:creationId xmlns:a16="http://schemas.microsoft.com/office/drawing/2014/main" id="{AE91240B-0358-4A9D-906F-CBA008C47419}"/>
                  </a:ext>
                </a:extLst>
              </p:cNvPr>
              <p:cNvSpPr/>
              <p:nvPr/>
            </p:nvSpPr>
            <p:spPr>
              <a:xfrm rot="7200000">
                <a:off x="2879288" y="2181029"/>
                <a:ext cx="1322249" cy="1322249"/>
              </a:xfrm>
              <a:prstGeom prst="blockArc">
                <a:avLst>
                  <a:gd name="adj1" fmla="val 10800000"/>
                  <a:gd name="adj2" fmla="val 73902"/>
                  <a:gd name="adj3" fmla="val 78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0D20616-FFD9-4F08-959F-A3414C777CE6}"/>
                </a:ext>
              </a:extLst>
            </p:cNvPr>
            <p:cNvGrpSpPr/>
            <p:nvPr/>
          </p:nvGrpSpPr>
          <p:grpSpPr>
            <a:xfrm rot="20760000" flipH="1">
              <a:off x="6293750" y="2161011"/>
              <a:ext cx="1692733" cy="1322249"/>
              <a:chOff x="2879288" y="2181029"/>
              <a:chExt cx="1692733" cy="1322249"/>
            </a:xfrm>
            <a:solidFill>
              <a:schemeClr val="bg1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3668886-7D2F-4D9E-ABA3-2F710075842D}"/>
                  </a:ext>
                </a:extLst>
              </p:cNvPr>
              <p:cNvSpPr/>
              <p:nvPr/>
            </p:nvSpPr>
            <p:spPr>
              <a:xfrm>
                <a:off x="3083212" y="2384954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" name="Block Arc 51">
                <a:extLst>
                  <a:ext uri="{FF2B5EF4-FFF2-40B4-BE49-F238E27FC236}">
                    <a16:creationId xmlns:a16="http://schemas.microsoft.com/office/drawing/2014/main" id="{7C6C39A4-894E-43FB-8EE0-8915D21E3BB5}"/>
                  </a:ext>
                </a:extLst>
              </p:cNvPr>
              <p:cNvSpPr/>
              <p:nvPr/>
            </p:nvSpPr>
            <p:spPr>
              <a:xfrm rot="7200000">
                <a:off x="2879288" y="2181029"/>
                <a:ext cx="1322249" cy="1322249"/>
              </a:xfrm>
              <a:prstGeom prst="blockArc">
                <a:avLst>
                  <a:gd name="adj1" fmla="val 10800000"/>
                  <a:gd name="adj2" fmla="val 73902"/>
                  <a:gd name="adj3" fmla="val 78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C552FB7-437C-445D-B631-966D8C89FDCD}"/>
                  </a:ext>
                </a:extLst>
              </p:cNvPr>
              <p:cNvSpPr/>
              <p:nvPr/>
            </p:nvSpPr>
            <p:spPr>
              <a:xfrm rot="1800000">
                <a:off x="4032021" y="3193575"/>
                <a:ext cx="540000" cy="1223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1071334-AB1D-4EC2-B936-DCB191384598}"/>
                </a:ext>
              </a:extLst>
            </p:cNvPr>
            <p:cNvGrpSpPr/>
            <p:nvPr/>
          </p:nvGrpSpPr>
          <p:grpSpPr>
            <a:xfrm rot="20760000" flipV="1">
              <a:off x="4205518" y="4337584"/>
              <a:ext cx="1692733" cy="1322250"/>
              <a:chOff x="2879288" y="2181029"/>
              <a:chExt cx="1692733" cy="1322249"/>
            </a:xfrm>
            <a:solidFill>
              <a:schemeClr val="bg1"/>
            </a:solidFill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337E468-7CFE-4F9A-9AB1-E27540E5671B}"/>
                  </a:ext>
                </a:extLst>
              </p:cNvPr>
              <p:cNvSpPr/>
              <p:nvPr/>
            </p:nvSpPr>
            <p:spPr>
              <a:xfrm>
                <a:off x="3083212" y="2384954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4A0B1F20-CDC4-4682-872F-FF4AB05BB1F9}"/>
                  </a:ext>
                </a:extLst>
              </p:cNvPr>
              <p:cNvSpPr/>
              <p:nvPr/>
            </p:nvSpPr>
            <p:spPr>
              <a:xfrm rot="7200000">
                <a:off x="2879288" y="2181029"/>
                <a:ext cx="1322249" cy="1322249"/>
              </a:xfrm>
              <a:prstGeom prst="blockArc">
                <a:avLst>
                  <a:gd name="adj1" fmla="val 10800000"/>
                  <a:gd name="adj2" fmla="val 73902"/>
                  <a:gd name="adj3" fmla="val 78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0150981-1A0F-4901-8C78-6F6B04B0423F}"/>
                  </a:ext>
                </a:extLst>
              </p:cNvPr>
              <p:cNvSpPr/>
              <p:nvPr/>
            </p:nvSpPr>
            <p:spPr>
              <a:xfrm rot="1800000">
                <a:off x="4032021" y="3193575"/>
                <a:ext cx="540000" cy="1223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BA8E8B-48E0-4F32-AFF7-D8C682F9428E}"/>
                </a:ext>
              </a:extLst>
            </p:cNvPr>
            <p:cNvSpPr/>
            <p:nvPr/>
          </p:nvSpPr>
          <p:spPr>
            <a:xfrm>
              <a:off x="5519233" y="3330327"/>
              <a:ext cx="1150452" cy="11504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E5C7893-304E-47E3-9453-8D100BCB6F52}"/>
              </a:ext>
            </a:extLst>
          </p:cNvPr>
          <p:cNvSpPr txBox="1"/>
          <p:nvPr/>
        </p:nvSpPr>
        <p:spPr>
          <a:xfrm>
            <a:off x="6222490" y="4097481"/>
            <a:ext cx="172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First-class</a:t>
            </a:r>
            <a:endParaRPr lang="en-US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6CB381-F618-4936-8CE8-466B9275CA3F}"/>
              </a:ext>
            </a:extLst>
          </p:cNvPr>
          <p:cNvSpPr txBox="1"/>
          <p:nvPr/>
        </p:nvSpPr>
        <p:spPr>
          <a:xfrm>
            <a:off x="3428739" y="3970911"/>
            <a:ext cx="172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Functions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CD652B-3C9A-45C1-8BE8-84E1AEDBD403}"/>
              </a:ext>
            </a:extLst>
          </p:cNvPr>
          <p:cNvSpPr txBox="1"/>
          <p:nvPr/>
        </p:nvSpPr>
        <p:spPr>
          <a:xfrm>
            <a:off x="8922744" y="4192118"/>
            <a:ext cx="172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Message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30D274-F21E-4613-AF2A-279CEF410DE8}"/>
              </a:ext>
            </a:extLst>
          </p:cNvPr>
          <p:cNvSpPr txBox="1"/>
          <p:nvPr/>
        </p:nvSpPr>
        <p:spPr>
          <a:xfrm>
            <a:off x="6081738" y="1328816"/>
            <a:ext cx="1722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ABDFA8-D41C-4273-A05C-CDCDE1344061}"/>
              </a:ext>
            </a:extLst>
          </p:cNvPr>
          <p:cNvSpPr txBox="1"/>
          <p:nvPr/>
        </p:nvSpPr>
        <p:spPr>
          <a:xfrm>
            <a:off x="616513" y="4070910"/>
            <a:ext cx="10792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Variables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AE8D3-4E3C-491A-B9B6-AEA0082344D8}"/>
              </a:ext>
            </a:extLst>
          </p:cNvPr>
          <p:cNvSpPr txBox="1"/>
          <p:nvPr/>
        </p:nvSpPr>
        <p:spPr>
          <a:xfrm>
            <a:off x="2129769" y="370821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=</a:t>
            </a:r>
            <a:endParaRPr lang="bg-BG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E50341-36C4-4608-B8D4-F3A6FACBD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-203" r="4459" b="203"/>
          <a:stretch/>
        </p:blipFill>
        <p:spPr bwMode="auto">
          <a:xfrm>
            <a:off x="-9625" y="-13918"/>
            <a:ext cx="12192000" cy="68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0F831-E95D-4FB5-B663-CBF67170AFE7}"/>
              </a:ext>
            </a:extLst>
          </p:cNvPr>
          <p:cNvSpPr/>
          <p:nvPr/>
        </p:nvSpPr>
        <p:spPr>
          <a:xfrm>
            <a:off x="6763259" y="3422041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803D4B-C825-4F2C-9D34-9A20CD90FC17}"/>
              </a:ext>
            </a:extLst>
          </p:cNvPr>
          <p:cNvSpPr/>
          <p:nvPr/>
        </p:nvSpPr>
        <p:spPr>
          <a:xfrm>
            <a:off x="6969836" y="3828185"/>
            <a:ext cx="4745254" cy="2050181"/>
          </a:xfrm>
          <a:prstGeom prst="roundRect">
            <a:avLst/>
          </a:prstGeom>
          <a:solidFill>
            <a:srgbClr val="F5F6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3F4E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594CB-504D-4D46-A881-B4170C5F228A}"/>
              </a:ext>
            </a:extLst>
          </p:cNvPr>
          <p:cNvSpPr txBox="1"/>
          <p:nvPr/>
        </p:nvSpPr>
        <p:spPr>
          <a:xfrm>
            <a:off x="7257448" y="4280945"/>
            <a:ext cx="432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::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(a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b)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[a]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[b]</a:t>
            </a:r>
            <a:endParaRPr lang="en-US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f </a:t>
            </a:r>
            <a:r>
              <a:rPr lang="en-US" sz="1800" b="0" i="0" u="none" strike="noStrike" dirty="0"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[]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   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dirty="0"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[]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map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f (</a:t>
            </a:r>
            <a:r>
              <a:rPr lang="en-US" sz="1800" b="0" i="0" u="none" strike="noStrike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800" b="0" i="0" u="none" strike="noStrike" dirty="0" err="1"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1800" b="0" i="0" u="none" strike="noStrike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xs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1800" b="1" i="0" u="none" strike="noStrike" dirty="0">
                <a:solidFill>
                  <a:srgbClr val="AA22FF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f x </a:t>
            </a:r>
            <a:r>
              <a:rPr lang="en-US" sz="1800" b="0" i="0" u="none" strike="noStrike" dirty="0"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1800" b="0" i="0" u="none" strike="noStrike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map f </a:t>
            </a:r>
            <a:r>
              <a:rPr lang="en-US" sz="1800" b="0" i="0" u="none" strike="noStrike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xs</a:t>
            </a:r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338159A-9B9A-4E2B-9668-E55EE3F210C4}"/>
              </a:ext>
            </a:extLst>
          </p:cNvPr>
          <p:cNvGrpSpPr/>
          <p:nvPr/>
        </p:nvGrpSpPr>
        <p:grpSpPr>
          <a:xfrm>
            <a:off x="-99346" y="5710841"/>
            <a:ext cx="12292797" cy="1208514"/>
            <a:chOff x="-99346" y="5710841"/>
            <a:chExt cx="12292797" cy="12085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C7141B-0266-40A8-A741-18766457B5C2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60EE8B-0DE4-490C-838F-6179B2BF68E9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A05333-02E5-4487-9CC7-9941795EC0C5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04910C-BDDD-4547-A307-583BA3BC0273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AC5912-1710-44AA-AA5D-E12259F3B839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07795-CAFD-4EAF-BBEF-3D77C0ED6A43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127279-1C0D-43CE-ABF6-18E6CABFB38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2E62E1-515C-4133-8E67-650C0C226011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E9ADA-2E0B-41D6-B1C3-F25747167705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AA376-8D61-4A8B-94C3-35CD4D5A02B9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559EBF-456B-4938-A9E5-2E2027416AB8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D4183E-DF37-43D5-B8DD-A69549CF5A2E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B3D3F-39A1-4778-B508-ECDBFEA1FB1E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F8E8C-055E-44E1-82E5-660760730F58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A70DD-6D47-4F2B-866D-2E8A80AFB176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F64326-821A-49BB-8B71-E5C7A17F552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29312-ADE5-4D72-8927-68142C51A283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6D433-8D7D-4087-827C-FB6F00140719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E6886-242C-453B-A7FB-5C0575C122D0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9FB2D7-9016-4550-AFBF-6816BBF0471C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E34E3C-637A-4056-B239-C359AFF2CBA9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FC13CC-F99F-4811-8B20-D156E98AF091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7F3CF6-4DD3-4CC7-BCDE-D845BFBC8D50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F3F06-2B52-4181-B2D0-492B815C3870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5D1483-5947-4F4E-A12E-898C1AF649BE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442377-C39E-49D9-A8E5-2983EE344DD5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0A0928-F7D0-424E-A900-451FCEDF6E27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915231-D5C8-4CF6-9448-B50D92ED791F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782795-F25E-469F-ADC9-8FB8F0AB0F3B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BEAAB7-9CF5-4E75-87C3-DF2D0AE4E86B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1CB080-F250-43D5-B9C0-C82638C3723F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B25A5A-5940-4E63-B59A-9ABF0F0C1574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21E86-B592-4A68-8B5C-35EBEC3BF96B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59ED3F-3F6F-45F8-82A7-811193E7822F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EADF3E-0EF7-4E87-B6CA-D325CFCC0E7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D33296-5098-4F78-9F33-6CCD97A8F3FD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1849E6-2CCF-4B23-B408-F54647C46260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68370B-459D-44E6-AF89-C0B6F69095B9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9B352-4EEC-4FC3-AD6E-51EC0F316AE2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A8A38F-F810-4C26-906F-959E5DEEEF26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57CD58-86EE-464A-814C-9BDD1855D684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8D721A-D26B-4CC0-BD28-900D6144DD53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599BA-C181-4916-B58B-AD5C8D08FA17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6A596C-C4F4-45CE-98D5-05FDD6C4BBF4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377941-C9DB-4FD5-8225-42BF53C2F85E}"/>
                </a:ext>
              </a:extLst>
            </p:cNvPr>
            <p:cNvCxnSpPr>
              <a:cxnSpLocks/>
              <a:stCxn id="191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ADC3D4-B86C-4D4E-93F3-386451271BAE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5A5AAE-BE6F-4481-A514-E4B9DA9C2CA9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2FB24D-C8A7-4D97-9B93-21BFB667693F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47D80B-F9B2-4633-855E-53F0E02755CD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D8D7CC-255F-4780-8123-B9574A3FE42E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2289F5-7AA1-4ED0-AC49-FBD83E5CC07E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0A7D2D-2EE8-4A93-A70F-9BF8B08E4A65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499B-609D-41DD-A44A-939989B50FB1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97C3C-AB18-4306-8D46-385954113B08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D51E2-F855-478B-A5F4-5F4663F4C236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77E8B4-6EB0-4C89-8A63-1B43F912F0E5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730884-12B8-4398-9DB7-AF8BB806A0BB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30124-E99F-436A-91C5-DDFE85922CFB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9EACC1-3E57-4F40-A3B9-0471F285B426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4ACE3A-6B26-4F8A-8498-6058281E65D6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38A821-E02D-433C-A9C0-08B42CE7EAD7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D8874D-DBB3-4045-9332-EDCA85609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7D061F-C73F-46B5-8DB4-39C429E3C0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FD574C-1293-4D64-8954-D0D4EB8B6EF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966DA23-2600-417D-83FF-56977A9464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3601987-F091-4630-BF77-0693DEF79E4B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4F2AA4-3C0D-4E22-A439-89D3FA5E922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C581AC-BD18-4C34-A88D-42E44044FC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C2D5B2-5899-4417-8EDC-7F1DF3860A49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21BBE0-CF8D-4CCC-B923-A676F3878068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B0EC93-1C78-427E-9231-955B42FAEA26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7B9B45-E03B-4A68-9BB5-99F9B295FFA0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E9472A-8A82-42E5-AF9E-01B299F3E267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0A40B-4022-45D8-8B3C-2CBF5505A535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CDDA50-F606-4C10-BFED-D3593C2BE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46307D-5C82-4964-BFD3-2A9DE08E4BF1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DC48A54-E599-40A6-B498-E7C9A398C980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C11DE25-E932-4F7F-8EBC-0C2378C2B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A71DD5-8B73-41E2-A6BC-C68E0A342B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B82C04-CB3F-4757-AAF0-FAF9B75535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AC675B-4B24-4341-8821-F4DC778C8D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506475-2FA0-4D20-8E89-DE25B9E62A08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3EFBEC-BDB6-4F8C-A7AE-DBAE6708642E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A478EE-0E7F-4636-948B-65CF65593A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5C084D-E3A1-4D15-AA76-EFF23DE98E67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F7B00B-F6C4-41F1-9413-4CCA864A67E2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9669F9-9910-4DFF-BAF0-757DCBA88DF5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88DB6-E536-4E4A-BA4C-10F28FFE63C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CF0837-A37A-461D-9A5C-DE58E7612A0D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F953E5-F660-45F8-96AD-565AFA24A2BD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FBE6A78-5113-4B86-9A3F-B87CA139AB2D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3FF956-67D0-484E-AAAB-352D364DB69F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8502D1-B6B8-4335-8D0E-9E8C70E2A3B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E1AC858-A257-48C1-9CC1-A4A5CFB9ABB8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888782-2357-47AF-899B-B2432DA615B9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A9BC75-1CA3-408C-B2F5-8EFD7D495888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85074C8-4779-4420-A001-7A35A244A76D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99F8E29-EB9B-4331-B7CB-58ABD3B5233A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FEA908-F39B-4AF7-9C9A-61E3783B6132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270557-4682-4614-9AD1-E548DCF214BA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A2034C-2C34-4AFF-A311-85F2EEA12FAD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310A863-7198-4776-9795-FF7D2FD913FA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E17D08-5256-47EC-8B04-7A457ADB2979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D881FF-A5C4-4291-82C6-3EFC5A4C39D9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4725E7-2599-4CC1-9BCC-C1629265B15E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C0F0152-EFD1-41EB-A908-EF2D1610216F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68802E-F26F-4EFB-9974-BB157C2B91DF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A4D61B-5C3F-4323-8A24-E0D5891FA804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DFC135-8C6C-46F2-A098-29CCF2F5FB3A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65F930-53FD-452B-9F0B-92AB71D10992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2C812E-654D-4BE3-8ED9-204E8EE04F6E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1D95742-0C5D-48AF-9FCC-457E71D466D2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B6407-B1CC-4622-93C4-1A7274DF8144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EB9A326-99A7-4994-A4F3-48EC1328CF9F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3EFEA-C079-4929-A463-9B89CA2F029C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3D6F1FE-C344-408B-A76A-678347E8DF7E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B185A4-DA00-46E9-96C0-88A73F8D6168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B68194-E88A-4691-B2B1-636761618F72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D44305-EA8B-4E6D-8402-83F38E5DA633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5EF832-230D-4D38-B521-AB51FD0470C7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7C1E39-1F96-469A-9360-5B8B6A4A88DE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CC22153-D5DB-4DA6-857B-DE53F47F3510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E2C1493-1577-4FC5-8483-74926A888CB5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D65A83-1EF7-438F-8B1E-3104CB41BD56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1E6A3-4DA5-47C9-8B15-525960603E03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BCD489-B54A-49EA-8E7E-C66E8798E64E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39835-95AD-47DD-8C91-4C582194702B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074AB1-CAB5-4393-8D4C-B3E6CB0DB453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9CE924-077D-498B-AD36-8AA6BAEB7056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B091F1-D237-4E65-83F8-7B73227B6FD9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96A1FFA-8871-41DA-9444-E1085F29B11B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34EB10-E540-4DD6-BCBD-0B78AFAE1523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5EBED2-25A5-449D-A631-DE5BDBCB68CE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8DC72E-D120-4CB5-B07B-B31F3AC7605D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9953D1-D76E-40CC-9874-A203928952E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54B47AB-5079-4071-B2F0-0E82DE25A7C9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1DEE4B-8241-4601-9069-C854BFFEBF30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B6C7926-F158-4C64-8314-BAF771C2203A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2331F2-B2F9-49BA-9BE1-DC89D3F76951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CEE3835-14EC-4838-B279-CA66D5AB9D2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8DE484-ECCC-4565-BBD8-4B66DF9BB6D7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2331AE6-C067-4F81-A237-E079678FFB88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C80C1E3-79F4-45D3-BB8D-DC81334DBE85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AF560B-C8E7-4CE8-B39D-22E96EFD596E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94B2C8-953F-4084-8E96-E8CD4846F329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0B0C67-5336-480D-B6CE-5570D2A9104B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319F196-37D5-4A01-B409-E203477352A8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56AE64-AAED-4C73-9FE0-9B96C4FB64D7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1A0586-D532-4AD5-BD5D-697C638DC10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CAAEFC9-2C89-410D-9BB5-0CF078EC111F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6B284B-F094-4A8F-AE1A-5C757FA06247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F883CA-F850-4DC4-A965-5372939FEB11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8E417CB-D27D-4891-AD6E-8B56DB9C076F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D157CE-05E8-4A05-807C-058D6F748D4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F2AE33-D39B-4657-A206-8B1A972A5144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0967FF7-CB40-4944-8FA9-5EE9A9AABA6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5254ADF-F7E5-453D-AEAB-4DBB756556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5AAA313-FAB7-4E65-8D4F-96DB30F0A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7DFC9D6-2440-452A-AC36-198CF924F5F0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9BB2AA-7FB3-4BAD-9183-5F50D082C7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24CE71-B811-4C37-85E7-AF8FEEFD39C9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8AADFBB-8DBA-4988-99A2-199E5845B33F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8A970E-3F67-4FA8-A5A4-D6E44B6B28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A032144-39EE-4500-86DA-E17E07BF295A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7031619-3E4C-4482-BD74-6001F0D48D1F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9442880-F7C7-4E19-A911-0E9709E4832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9B6E4A2-21BB-4D43-BD5D-0EC29CB00C53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5F360AA-804B-45FA-A4F8-73E0DFED7D00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E36610B-DFE3-4A5A-8AD5-A620BC469B79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F9F674-EF5E-4408-B5D8-FC7392989A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7240BD7-2D91-4A21-BA06-41E5F00EE379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87D86B-9DB5-472D-A968-C2A8436C01EA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D64CB59-8A8A-4F2F-87EB-E01AA1F5FA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61AC32-B48E-4B68-910D-D448631CB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17D4D1C-85BB-4AE3-AFAA-4BE38D7E3A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4DB8ED-7AFA-40DD-B4F3-5016DD281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8FBC7BE-8892-474D-9B18-11747DFECF5B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EAD46E5-134F-4108-B7E8-765F52843779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E674B0-7360-4EA8-B6CA-E2853C77C9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AC7AA7D-66CC-4523-BCB9-8239B1587F60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8042877-B2D5-4490-A519-9861872435F2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6B30DCE-A912-471E-9682-16777DE23793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410C41-8C41-49D6-B369-6C68B566C893}"/>
                </a:ext>
              </a:extLst>
            </p:cNvPr>
            <p:cNvCxnSpPr>
              <a:cxnSpLocks/>
              <a:stCxn id="81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35A1BD-9470-4CC4-9C13-EEAE50F301A5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02CB9D7-DCF5-4C5E-A71C-37E6AD394DAD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146431-5E1F-4B6E-B25A-CF4027D7D30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0020878-FA54-49E7-9164-3241B7C08260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5A4B86E-7390-4275-9DA2-ED6B47EA5F57}"/>
                </a:ext>
              </a:extLst>
            </p:cNvPr>
            <p:cNvCxnSpPr>
              <a:cxnSpLocks/>
              <a:stCxn id="81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626A3EF6-FB20-43C7-BF6A-65D37A2F29F1}"/>
              </a:ext>
            </a:extLst>
          </p:cNvPr>
          <p:cNvSpPr txBox="1"/>
          <p:nvPr/>
        </p:nvSpPr>
        <p:spPr>
          <a:xfrm>
            <a:off x="425464" y="2090492"/>
            <a:ext cx="54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1.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Присвоени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регулярни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променливи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069F92D-201F-4F87-8166-D7D71A3F42CD}"/>
              </a:ext>
            </a:extLst>
          </p:cNvPr>
          <p:cNvSpPr txBox="1"/>
          <p:nvPr/>
        </p:nvSpPr>
        <p:spPr>
          <a:xfrm>
            <a:off x="664264" y="195348"/>
            <a:ext cx="1165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sz="5400" dirty="0">
                <a:solidFill>
                  <a:schemeClr val="bg1"/>
                </a:solidFill>
                <a:cs typeface="Arial" pitchFamily="34" charset="0"/>
              </a:rPr>
              <a:t>Изисквания за </a:t>
            </a:r>
            <a:r>
              <a:rPr lang="en-US" sz="5400" dirty="0">
                <a:solidFill>
                  <a:schemeClr val="bg1"/>
                </a:solidFill>
                <a:cs typeface="Arial" pitchFamily="34" charset="0"/>
              </a:rPr>
              <a:t>First-class functions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7080FC8-B665-4AA7-87E2-4B991158C44B}"/>
              </a:ext>
            </a:extLst>
          </p:cNvPr>
          <p:cNvSpPr txBox="1"/>
          <p:nvPr/>
        </p:nvSpPr>
        <p:spPr>
          <a:xfrm>
            <a:off x="6370887" y="2159540"/>
            <a:ext cx="54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2.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Предава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се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като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аргументи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на функции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10ED38-7427-4D51-B137-BFBDBF9EB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5"/>
          <a:stretch/>
        </p:blipFill>
        <p:spPr bwMode="auto">
          <a:xfrm>
            <a:off x="495861" y="2876601"/>
            <a:ext cx="4731368" cy="21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6863E1-79AC-4D01-9698-AD252EA54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3"/>
          <a:stretch/>
        </p:blipFill>
        <p:spPr bwMode="auto">
          <a:xfrm>
            <a:off x="6415844" y="2893861"/>
            <a:ext cx="5622591" cy="15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338159A-9B9A-4E2B-9668-E55EE3F210C4}"/>
              </a:ext>
            </a:extLst>
          </p:cNvPr>
          <p:cNvGrpSpPr/>
          <p:nvPr/>
        </p:nvGrpSpPr>
        <p:grpSpPr>
          <a:xfrm>
            <a:off x="-99346" y="5710841"/>
            <a:ext cx="12292797" cy="1208514"/>
            <a:chOff x="-99346" y="5710841"/>
            <a:chExt cx="12292797" cy="12085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C7141B-0266-40A8-A741-18766457B5C2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60EE8B-0DE4-490C-838F-6179B2BF68E9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A05333-02E5-4487-9CC7-9941795EC0C5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04910C-BDDD-4547-A307-583BA3BC0273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AC5912-1710-44AA-AA5D-E12259F3B839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07795-CAFD-4EAF-BBEF-3D77C0ED6A43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127279-1C0D-43CE-ABF6-18E6CABFB38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2E62E1-515C-4133-8E67-650C0C226011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E9ADA-2E0B-41D6-B1C3-F25747167705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AA376-8D61-4A8B-94C3-35CD4D5A02B9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559EBF-456B-4938-A9E5-2E2027416AB8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D4183E-DF37-43D5-B8DD-A69549CF5A2E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B3D3F-39A1-4778-B508-ECDBFEA1FB1E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F8E8C-055E-44E1-82E5-660760730F58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A70DD-6D47-4F2B-866D-2E8A80AFB176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F64326-821A-49BB-8B71-E5C7A17F552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29312-ADE5-4D72-8927-68142C51A283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6D433-8D7D-4087-827C-FB6F00140719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E6886-242C-453B-A7FB-5C0575C122D0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9FB2D7-9016-4550-AFBF-6816BBF0471C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E34E3C-637A-4056-B239-C359AFF2CBA9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FC13CC-F99F-4811-8B20-D156E98AF091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7F3CF6-4DD3-4CC7-BCDE-D845BFBC8D50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F3F06-2B52-4181-B2D0-492B815C3870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5D1483-5947-4F4E-A12E-898C1AF649BE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442377-C39E-49D9-A8E5-2983EE344DD5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0A0928-F7D0-424E-A900-451FCEDF6E27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915231-D5C8-4CF6-9448-B50D92ED791F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782795-F25E-469F-ADC9-8FB8F0AB0F3B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BEAAB7-9CF5-4E75-87C3-DF2D0AE4E86B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1CB080-F250-43D5-B9C0-C82638C3723F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B25A5A-5940-4E63-B59A-9ABF0F0C1574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21E86-B592-4A68-8B5C-35EBEC3BF96B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59ED3F-3F6F-45F8-82A7-811193E7822F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EADF3E-0EF7-4E87-B6CA-D325CFCC0E7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D33296-5098-4F78-9F33-6CCD97A8F3FD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1849E6-2CCF-4B23-B408-F54647C46260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68370B-459D-44E6-AF89-C0B6F69095B9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9B352-4EEC-4FC3-AD6E-51EC0F316AE2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A8A38F-F810-4C26-906F-959E5DEEEF26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57CD58-86EE-464A-814C-9BDD1855D684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8D721A-D26B-4CC0-BD28-900D6144DD53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599BA-C181-4916-B58B-AD5C8D08FA17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6A596C-C4F4-45CE-98D5-05FDD6C4BBF4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377941-C9DB-4FD5-8225-42BF53C2F85E}"/>
                </a:ext>
              </a:extLst>
            </p:cNvPr>
            <p:cNvCxnSpPr>
              <a:cxnSpLocks/>
              <a:stCxn id="191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ADC3D4-B86C-4D4E-93F3-386451271BAE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5A5AAE-BE6F-4481-A514-E4B9DA9C2CA9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2FB24D-C8A7-4D97-9B93-21BFB667693F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47D80B-F9B2-4633-855E-53F0E02755CD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D8D7CC-255F-4780-8123-B9574A3FE42E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2289F5-7AA1-4ED0-AC49-FBD83E5CC07E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0A7D2D-2EE8-4A93-A70F-9BF8B08E4A65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499B-609D-41DD-A44A-939989B50FB1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97C3C-AB18-4306-8D46-385954113B08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D51E2-F855-478B-A5F4-5F4663F4C236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77E8B4-6EB0-4C89-8A63-1B43F912F0E5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730884-12B8-4398-9DB7-AF8BB806A0BB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30124-E99F-436A-91C5-DDFE85922CFB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9EACC1-3E57-4F40-A3B9-0471F285B426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4ACE3A-6B26-4F8A-8498-6058281E65D6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38A821-E02D-433C-A9C0-08B42CE7EAD7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D8874D-DBB3-4045-9332-EDCA85609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7D061F-C73F-46B5-8DB4-39C429E3C0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FD574C-1293-4D64-8954-D0D4EB8B6EF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966DA23-2600-417D-83FF-56977A9464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3601987-F091-4630-BF77-0693DEF79E4B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4F2AA4-3C0D-4E22-A439-89D3FA5E922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C581AC-BD18-4C34-A88D-42E44044FC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C2D5B2-5899-4417-8EDC-7F1DF3860A49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21BBE0-CF8D-4CCC-B923-A676F3878068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B0EC93-1C78-427E-9231-955B42FAEA26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7B9B45-E03B-4A68-9BB5-99F9B295FFA0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E9472A-8A82-42E5-AF9E-01B299F3E267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0A40B-4022-45D8-8B3C-2CBF5505A535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CDDA50-F606-4C10-BFED-D3593C2BE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46307D-5C82-4964-BFD3-2A9DE08E4BF1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DC48A54-E599-40A6-B498-E7C9A398C980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C11DE25-E932-4F7F-8EBC-0C2378C2B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A71DD5-8B73-41E2-A6BC-C68E0A342B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B82C04-CB3F-4757-AAF0-FAF9B75535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AC675B-4B24-4341-8821-F4DC778C8D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506475-2FA0-4D20-8E89-DE25B9E62A08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3EFBEC-BDB6-4F8C-A7AE-DBAE6708642E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A478EE-0E7F-4636-948B-65CF65593A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5C084D-E3A1-4D15-AA76-EFF23DE98E67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F7B00B-F6C4-41F1-9413-4CCA864A67E2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9669F9-9910-4DFF-BAF0-757DCBA88DF5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88DB6-E536-4E4A-BA4C-10F28FFE63C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CF0837-A37A-461D-9A5C-DE58E7612A0D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F953E5-F660-45F8-96AD-565AFA24A2BD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FBE6A78-5113-4B86-9A3F-B87CA139AB2D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3FF956-67D0-484E-AAAB-352D364DB69F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8502D1-B6B8-4335-8D0E-9E8C70E2A3B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E1AC858-A257-48C1-9CC1-A4A5CFB9ABB8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888782-2357-47AF-899B-B2432DA615B9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A9BC75-1CA3-408C-B2F5-8EFD7D495888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85074C8-4779-4420-A001-7A35A244A76D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99F8E29-EB9B-4331-B7CB-58ABD3B5233A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FEA908-F39B-4AF7-9C9A-61E3783B6132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270557-4682-4614-9AD1-E548DCF214BA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A2034C-2C34-4AFF-A311-85F2EEA12FAD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310A863-7198-4776-9795-FF7D2FD913FA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E17D08-5256-47EC-8B04-7A457ADB2979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D881FF-A5C4-4291-82C6-3EFC5A4C39D9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4725E7-2599-4CC1-9BCC-C1629265B15E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C0F0152-EFD1-41EB-A908-EF2D1610216F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68802E-F26F-4EFB-9974-BB157C2B91DF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A4D61B-5C3F-4323-8A24-E0D5891FA804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DFC135-8C6C-46F2-A098-29CCF2F5FB3A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65F930-53FD-452B-9F0B-92AB71D10992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2C812E-654D-4BE3-8ED9-204E8EE04F6E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1D95742-0C5D-48AF-9FCC-457E71D466D2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B6407-B1CC-4622-93C4-1A7274DF8144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EB9A326-99A7-4994-A4F3-48EC1328CF9F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3EFEA-C079-4929-A463-9B89CA2F029C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3D6F1FE-C344-408B-A76A-678347E8DF7E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B185A4-DA00-46E9-96C0-88A73F8D6168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B68194-E88A-4691-B2B1-636761618F72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D44305-EA8B-4E6D-8402-83F38E5DA633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5EF832-230D-4D38-B521-AB51FD0470C7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7C1E39-1F96-469A-9360-5B8B6A4A88DE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CC22153-D5DB-4DA6-857B-DE53F47F3510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E2C1493-1577-4FC5-8483-74926A888CB5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D65A83-1EF7-438F-8B1E-3104CB41BD56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1E6A3-4DA5-47C9-8B15-525960603E03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BCD489-B54A-49EA-8E7E-C66E8798E64E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39835-95AD-47DD-8C91-4C582194702B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074AB1-CAB5-4393-8D4C-B3E6CB0DB453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9CE924-077D-498B-AD36-8AA6BAEB7056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B091F1-D237-4E65-83F8-7B73227B6FD9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96A1FFA-8871-41DA-9444-E1085F29B11B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34EB10-E540-4DD6-BCBD-0B78AFAE1523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5EBED2-25A5-449D-A631-DE5BDBCB68CE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8DC72E-D120-4CB5-B07B-B31F3AC7605D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9953D1-D76E-40CC-9874-A203928952E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54B47AB-5079-4071-B2F0-0E82DE25A7C9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1DEE4B-8241-4601-9069-C854BFFEBF30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B6C7926-F158-4C64-8314-BAF771C2203A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2331F2-B2F9-49BA-9BE1-DC89D3F76951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CEE3835-14EC-4838-B279-CA66D5AB9D2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8DE484-ECCC-4565-BBD8-4B66DF9BB6D7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2331AE6-C067-4F81-A237-E079678FFB88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C80C1E3-79F4-45D3-BB8D-DC81334DBE85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AF560B-C8E7-4CE8-B39D-22E96EFD596E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94B2C8-953F-4084-8E96-E8CD4846F329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0B0C67-5336-480D-B6CE-5570D2A9104B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319F196-37D5-4A01-B409-E203477352A8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56AE64-AAED-4C73-9FE0-9B96C4FB64D7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1A0586-D532-4AD5-BD5D-697C638DC10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CAAEFC9-2C89-410D-9BB5-0CF078EC111F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6B284B-F094-4A8F-AE1A-5C757FA06247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F883CA-F850-4DC4-A965-5372939FEB11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8E417CB-D27D-4891-AD6E-8B56DB9C076F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D157CE-05E8-4A05-807C-058D6F748D4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F2AE33-D39B-4657-A206-8B1A972A5144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0967FF7-CB40-4944-8FA9-5EE9A9AABA6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5254ADF-F7E5-453D-AEAB-4DBB756556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5AAA313-FAB7-4E65-8D4F-96DB30F0A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7DFC9D6-2440-452A-AC36-198CF924F5F0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9BB2AA-7FB3-4BAD-9183-5F50D082C7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24CE71-B811-4C37-85E7-AF8FEEFD39C9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8AADFBB-8DBA-4988-99A2-199E5845B33F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8A970E-3F67-4FA8-A5A4-D6E44B6B28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A032144-39EE-4500-86DA-E17E07BF295A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7031619-3E4C-4482-BD74-6001F0D48D1F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9442880-F7C7-4E19-A911-0E9709E4832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9B6E4A2-21BB-4D43-BD5D-0EC29CB00C53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5F360AA-804B-45FA-A4F8-73E0DFED7D00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E36610B-DFE3-4A5A-8AD5-A620BC469B79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F9F674-EF5E-4408-B5D8-FC7392989A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7240BD7-2D91-4A21-BA06-41E5F00EE379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87D86B-9DB5-472D-A968-C2A8436C01EA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D64CB59-8A8A-4F2F-87EB-E01AA1F5FA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61AC32-B48E-4B68-910D-D448631CB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17D4D1C-85BB-4AE3-AFAA-4BE38D7E3A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4DB8ED-7AFA-40DD-B4F3-5016DD281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8FBC7BE-8892-474D-9B18-11747DFECF5B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EAD46E5-134F-4108-B7E8-765F52843779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E674B0-7360-4EA8-B6CA-E2853C77C9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AC7AA7D-66CC-4523-BCB9-8239B1587F60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8042877-B2D5-4490-A519-9861872435F2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6B30DCE-A912-471E-9682-16777DE23793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410C41-8C41-49D6-B369-6C68B566C893}"/>
                </a:ext>
              </a:extLst>
            </p:cNvPr>
            <p:cNvCxnSpPr>
              <a:cxnSpLocks/>
              <a:stCxn id="81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35A1BD-9470-4CC4-9C13-EEAE50F301A5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02CB9D7-DCF5-4C5E-A71C-37E6AD394DAD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146431-5E1F-4B6E-B25A-CF4027D7D30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0020878-FA54-49E7-9164-3241B7C08260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5A4B86E-7390-4275-9DA2-ED6B47EA5F57}"/>
                </a:ext>
              </a:extLst>
            </p:cNvPr>
            <p:cNvCxnSpPr>
              <a:cxnSpLocks/>
              <a:stCxn id="81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9069F92D-201F-4F87-8166-D7D71A3F42CD}"/>
              </a:ext>
            </a:extLst>
          </p:cNvPr>
          <p:cNvSpPr txBox="1"/>
          <p:nvPr/>
        </p:nvSpPr>
        <p:spPr>
          <a:xfrm>
            <a:off x="664264" y="195348"/>
            <a:ext cx="116561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sz="5400" dirty="0">
                <a:solidFill>
                  <a:schemeClr val="bg1"/>
                </a:solidFill>
                <a:cs typeface="Arial" pitchFamily="34" charset="0"/>
              </a:rPr>
              <a:t>Изисквания за </a:t>
            </a:r>
            <a:r>
              <a:rPr lang="en-US" sz="5400" dirty="0">
                <a:solidFill>
                  <a:schemeClr val="bg1"/>
                </a:solidFill>
                <a:cs typeface="Arial" pitchFamily="34" charset="0"/>
              </a:rPr>
              <a:t>First-class functions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7080FC8-B665-4AA7-87E2-4B991158C44B}"/>
              </a:ext>
            </a:extLst>
          </p:cNvPr>
          <p:cNvSpPr txBox="1"/>
          <p:nvPr/>
        </p:nvSpPr>
        <p:spPr>
          <a:xfrm>
            <a:off x="6387467" y="1507566"/>
            <a:ext cx="5682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4.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Включени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във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всякакви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структури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от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данни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DA1A5A5-3659-4853-942D-2E0832F68CAF}"/>
              </a:ext>
            </a:extLst>
          </p:cNvPr>
          <p:cNvSpPr txBox="1"/>
          <p:nvPr/>
        </p:nvSpPr>
        <p:spPr>
          <a:xfrm>
            <a:off x="576914" y="1509440"/>
            <a:ext cx="54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3.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Върнати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като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cs typeface="Arial" pitchFamily="34" charset="0"/>
              </a:rPr>
              <a:t>резултати</a:t>
            </a:r>
            <a:r>
              <a:rPr lang="ru-RU" sz="2000" dirty="0">
                <a:solidFill>
                  <a:schemeClr val="bg1"/>
                </a:solidFill>
                <a:cs typeface="Arial" pitchFamily="34" charset="0"/>
              </a:rPr>
              <a:t> от функции</a:t>
            </a:r>
            <a:endParaRPr lang="bg-BG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ECF2D5-5B0A-4F8B-BFDB-014B04F69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5"/>
          <a:stretch/>
        </p:blipFill>
        <p:spPr bwMode="auto">
          <a:xfrm>
            <a:off x="689853" y="2161413"/>
            <a:ext cx="4464026" cy="33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1253A5-0189-45FB-AE93-5D9B913D5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700" r="35718" b="-700"/>
          <a:stretch/>
        </p:blipFill>
        <p:spPr bwMode="auto">
          <a:xfrm>
            <a:off x="6367843" y="2161503"/>
            <a:ext cx="5215616" cy="435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3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  <a:cs typeface="Arial" pitchFamily="34" charset="0"/>
              </a:rPr>
              <a:t>First-class functions</a:t>
            </a:r>
            <a:endParaRPr lang="en-US" dirty="0"/>
          </a:p>
        </p:txBody>
      </p:sp>
      <p:sp>
        <p:nvSpPr>
          <p:cNvPr id="49" name="직사각형 17">
            <a:extLst>
              <a:ext uri="{FF2B5EF4-FFF2-40B4-BE49-F238E27FC236}">
                <a16:creationId xmlns:a16="http://schemas.microsoft.com/office/drawing/2014/main" id="{BEE73400-29D5-4753-9905-A448FAB2111D}"/>
              </a:ext>
            </a:extLst>
          </p:cNvPr>
          <p:cNvSpPr/>
          <p:nvPr/>
        </p:nvSpPr>
        <p:spPr>
          <a:xfrm>
            <a:off x="0" y="3393888"/>
            <a:ext cx="12192000" cy="252028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4A004-FF54-467C-B913-55A42E922DDA}"/>
              </a:ext>
            </a:extLst>
          </p:cNvPr>
          <p:cNvSpPr txBox="1"/>
          <p:nvPr/>
        </p:nvSpPr>
        <p:spPr>
          <a:xfrm>
            <a:off x="349697" y="3599161"/>
            <a:ext cx="3033026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Higher-order functions</a:t>
            </a:r>
          </a:p>
          <a:p>
            <a:pPr algn="ctr"/>
            <a:endParaRPr lang="en-US" altLang="ko-KR" sz="32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4E6DC1-4655-41E6-B99E-F0D6FB93520A}"/>
              </a:ext>
            </a:extLst>
          </p:cNvPr>
          <p:cNvSpPr txBox="1"/>
          <p:nvPr/>
        </p:nvSpPr>
        <p:spPr>
          <a:xfrm>
            <a:off x="4964933" y="3576810"/>
            <a:ext cx="188161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Closures</a:t>
            </a:r>
          </a:p>
          <a:p>
            <a:endParaRPr lang="en-US" altLang="ko-KR" sz="32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78AF33-38E6-4BBA-BE7A-FE60C8DD9381}"/>
              </a:ext>
            </a:extLst>
          </p:cNvPr>
          <p:cNvSpPr txBox="1"/>
          <p:nvPr/>
        </p:nvSpPr>
        <p:spPr>
          <a:xfrm>
            <a:off x="9202030" y="3559966"/>
            <a:ext cx="188161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Currying</a:t>
            </a:r>
          </a:p>
          <a:p>
            <a:endParaRPr lang="en-US" altLang="ko-KR" sz="3200" dirty="0">
              <a:solidFill>
                <a:schemeClr val="bg1"/>
              </a:solidFill>
            </a:endParaRPr>
          </a:p>
        </p:txBody>
      </p:sp>
      <p:cxnSp>
        <p:nvCxnSpPr>
          <p:cNvPr id="66" name="직선 연결선 55">
            <a:extLst>
              <a:ext uri="{FF2B5EF4-FFF2-40B4-BE49-F238E27FC236}">
                <a16:creationId xmlns:a16="http://schemas.microsoft.com/office/drawing/2014/main" id="{FA9CB416-2121-47E0-92F9-BFFD31F4144E}"/>
              </a:ext>
            </a:extLst>
          </p:cNvPr>
          <p:cNvCxnSpPr>
            <a:cxnSpLocks/>
          </p:cNvCxnSpPr>
          <p:nvPr/>
        </p:nvCxnSpPr>
        <p:spPr>
          <a:xfrm flipH="1">
            <a:off x="2820520" y="2689684"/>
            <a:ext cx="2184617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직선 연결선 56">
            <a:extLst>
              <a:ext uri="{FF2B5EF4-FFF2-40B4-BE49-F238E27FC236}">
                <a16:creationId xmlns:a16="http://schemas.microsoft.com/office/drawing/2014/main" id="{1DE15322-0788-46FF-B72D-341A506EC9A8}"/>
              </a:ext>
            </a:extLst>
          </p:cNvPr>
          <p:cNvCxnSpPr>
            <a:cxnSpLocks/>
          </p:cNvCxnSpPr>
          <p:nvPr/>
        </p:nvCxnSpPr>
        <p:spPr>
          <a:xfrm flipH="1">
            <a:off x="6764841" y="2673808"/>
            <a:ext cx="22393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BEB8A1-8D4E-4A3F-AEF5-AF181AA9D749}"/>
              </a:ext>
            </a:extLst>
          </p:cNvPr>
          <p:cNvGrpSpPr/>
          <p:nvPr/>
        </p:nvGrpSpPr>
        <p:grpSpPr>
          <a:xfrm rot="10800000" flipH="1" flipV="1">
            <a:off x="1376150" y="2166021"/>
            <a:ext cx="983824" cy="983824"/>
            <a:chOff x="5833678" y="585323"/>
            <a:chExt cx="790407" cy="790407"/>
          </a:xfrm>
        </p:grpSpPr>
        <p:sp>
          <p:nvSpPr>
            <p:cNvPr id="74" name="Arc 3">
              <a:extLst>
                <a:ext uri="{FF2B5EF4-FFF2-40B4-BE49-F238E27FC236}">
                  <a16:creationId xmlns:a16="http://schemas.microsoft.com/office/drawing/2014/main" id="{0E80B774-2B5C-4A43-878A-02371A4E219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D911A10-85D3-4740-B44D-D585EBE1AF6D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7B3C64-4D86-4E28-9E41-9A8FBE472282}"/>
              </a:ext>
            </a:extLst>
          </p:cNvPr>
          <p:cNvGrpSpPr/>
          <p:nvPr/>
        </p:nvGrpSpPr>
        <p:grpSpPr>
          <a:xfrm rot="10800000" flipH="1" flipV="1">
            <a:off x="9457399" y="2166021"/>
            <a:ext cx="983824" cy="983824"/>
            <a:chOff x="5833678" y="585323"/>
            <a:chExt cx="790407" cy="790407"/>
          </a:xfrm>
        </p:grpSpPr>
        <p:sp>
          <p:nvSpPr>
            <p:cNvPr id="77" name="Arc 3">
              <a:extLst>
                <a:ext uri="{FF2B5EF4-FFF2-40B4-BE49-F238E27FC236}">
                  <a16:creationId xmlns:a16="http://schemas.microsoft.com/office/drawing/2014/main" id="{2BFA90F2-DCF2-4881-B798-4D4ACF91E5E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DE800C-9116-40C4-9DE1-04B345D74FFE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F9490A5-6301-4096-90E8-9AC95692C91C}"/>
              </a:ext>
            </a:extLst>
          </p:cNvPr>
          <p:cNvGrpSpPr/>
          <p:nvPr/>
        </p:nvGrpSpPr>
        <p:grpSpPr>
          <a:xfrm rot="10800000" flipH="1" flipV="1">
            <a:off x="5344585" y="2166021"/>
            <a:ext cx="983824" cy="983824"/>
            <a:chOff x="5833678" y="585323"/>
            <a:chExt cx="790407" cy="790407"/>
          </a:xfrm>
        </p:grpSpPr>
        <p:sp>
          <p:nvSpPr>
            <p:cNvPr id="83" name="Arc 3">
              <a:extLst>
                <a:ext uri="{FF2B5EF4-FFF2-40B4-BE49-F238E27FC236}">
                  <a16:creationId xmlns:a16="http://schemas.microsoft.com/office/drawing/2014/main" id="{276645B0-6956-41CD-B26E-CFED8FEA85A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95CD59-981E-4772-A5E1-C84124AC0972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5213D7-873C-430D-B9C8-6050ABF1E748}"/>
              </a:ext>
            </a:extLst>
          </p:cNvPr>
          <p:cNvSpPr txBox="1"/>
          <p:nvPr/>
        </p:nvSpPr>
        <p:spPr>
          <a:xfrm>
            <a:off x="189636" y="5089697"/>
            <a:ext cx="316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take functions as 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return a function as a result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CA65-99A8-447B-B3F1-DB50C82B3F93}"/>
              </a:ext>
            </a:extLst>
          </p:cNvPr>
          <p:cNvSpPr txBox="1"/>
          <p:nvPr/>
        </p:nvSpPr>
        <p:spPr>
          <a:xfrm>
            <a:off x="4437889" y="4535699"/>
            <a:ext cx="293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a function returned by a “parent” 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92929"/>
                </a:solidFill>
                <a:effectLst/>
                <a:latin typeface="charter"/>
              </a:rPr>
              <a:t>has access to the parent function’s internal state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E8972-336A-489C-B43C-11CF45A4170A}"/>
              </a:ext>
            </a:extLst>
          </p:cNvPr>
          <p:cNvSpPr txBox="1"/>
          <p:nvPr/>
        </p:nvSpPr>
        <p:spPr>
          <a:xfrm>
            <a:off x="8623691" y="4522490"/>
            <a:ext cx="318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92929"/>
                </a:solidFill>
                <a:latin typeface="charter"/>
              </a:rPr>
              <a:t>mechanism of applying the lazy evaluation concept</a:t>
            </a:r>
            <a:endParaRPr lang="bg-BG" b="1" dirty="0">
              <a:solidFill>
                <a:srgbClr val="292929"/>
              </a:solidFill>
              <a:latin typeface="charter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3928754" y="2845760"/>
            <a:ext cx="8058553" cy="1887057"/>
            <a:chOff x="4377090" y="2925083"/>
            <a:chExt cx="8299947" cy="18870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377090" y="2925083"/>
              <a:ext cx="829994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Closures </a:t>
              </a:r>
              <a:r>
                <a:rPr lang="bg-BG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JavaScript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341794" y="4145163"/>
              <a:ext cx="3609241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g-BG" sz="1867" dirty="0">
                  <a:solidFill>
                    <a:schemeClr val="bg1"/>
                  </a:solidFill>
                  <a:cs typeface="Arial" pitchFamily="34" charset="0"/>
                </a:rPr>
                <a:t>Севджан Мехмед</a:t>
              </a:r>
            </a:p>
            <a:p>
              <a:r>
                <a:rPr lang="bg-BG" altLang="ko-KR" sz="1867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854069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182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642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charter</vt:lpstr>
      <vt:lpstr>Consolas</vt:lpstr>
      <vt:lpstr>Courier New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Elis Danga</cp:lastModifiedBy>
  <cp:revision>54</cp:revision>
  <dcterms:created xsi:type="dcterms:W3CDTF">2020-01-20T05:08:25Z</dcterms:created>
  <dcterms:modified xsi:type="dcterms:W3CDTF">2022-03-30T22:44:24Z</dcterms:modified>
</cp:coreProperties>
</file>