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9" r:id="rId2"/>
    <p:sldMasterId id="2147483692" r:id="rId3"/>
    <p:sldMasterId id="2147483699" r:id="rId4"/>
  </p:sldMasterIdLst>
  <p:notesMasterIdLst>
    <p:notesMasterId r:id="rId19"/>
  </p:notesMasterIdLst>
  <p:sldIdLst>
    <p:sldId id="256" r:id="rId5"/>
    <p:sldId id="257" r:id="rId6"/>
    <p:sldId id="258" r:id="rId7"/>
    <p:sldId id="293" r:id="rId8"/>
    <p:sldId id="259" r:id="rId9"/>
    <p:sldId id="296" r:id="rId10"/>
    <p:sldId id="297" r:id="rId11"/>
    <p:sldId id="298" r:id="rId12"/>
    <p:sldId id="261" r:id="rId13"/>
    <p:sldId id="301" r:id="rId14"/>
    <p:sldId id="262" r:id="rId15"/>
    <p:sldId id="299" r:id="rId16"/>
    <p:sldId id="300" r:id="rId17"/>
    <p:sldId id="292" r:id="rId1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FE6179-367F-469B-AE84-45C075CA28FF}" v="404" dt="2022-06-01T23:06:33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0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36B90-D806-4656-B5E3-7C54AE48DB31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C32C3-5B94-424E-9442-1DFE7B0BC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32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5" name="Google Shape;4575;gedfa3e31c0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6" name="Google Shape;4576;gedfa3e31c0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4.xml"/><Relationship Id="rId4" Type="http://schemas.openxmlformats.org/officeDocument/2006/relationships/hyperlink" Target="http://bit.ly/2TtBDfr" TargetMode="Externa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0" name="Google Shape;10;p2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8" name="Google Shape;48;p2"/>
          <p:cNvSpPr txBox="1">
            <a:spLocks noGrp="1"/>
          </p:cNvSpPr>
          <p:nvPr>
            <p:ph type="ctrTitle"/>
          </p:nvPr>
        </p:nvSpPr>
        <p:spPr>
          <a:xfrm>
            <a:off x="1756800" y="1591500"/>
            <a:ext cx="8678400" cy="2299200"/>
          </a:xfrm>
          <a:prstGeom prst="rect">
            <a:avLst/>
          </a:prstGeom>
          <a:effectLst>
            <a:outerShdw blurRad="142875" algn="bl" rotWithShape="0">
              <a:schemeClr val="accent2">
                <a:alpha val="3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6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subTitle" idx="1"/>
          </p:nvPr>
        </p:nvSpPr>
        <p:spPr>
          <a:xfrm>
            <a:off x="3064200" y="4502364"/>
            <a:ext cx="6063600" cy="4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50" name="Google Shape;50;p2"/>
          <p:cNvGrpSpPr/>
          <p:nvPr/>
        </p:nvGrpSpPr>
        <p:grpSpPr>
          <a:xfrm>
            <a:off x="-14" y="809085"/>
            <a:ext cx="1712580" cy="782400"/>
            <a:chOff x="-11" y="606814"/>
            <a:chExt cx="1284435" cy="586800"/>
          </a:xfrm>
        </p:grpSpPr>
        <p:sp>
          <p:nvSpPr>
            <p:cNvPr id="51" name="Google Shape;51;p2"/>
            <p:cNvSpPr/>
            <p:nvPr/>
          </p:nvSpPr>
          <p:spPr>
            <a:xfrm rot="-5400000">
              <a:off x="348812" y="2580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2" name="Google Shape;52;p2"/>
            <p:cNvGrpSpPr/>
            <p:nvPr/>
          </p:nvGrpSpPr>
          <p:grpSpPr>
            <a:xfrm rot="10800000">
              <a:off x="-11" y="779178"/>
              <a:ext cx="883262" cy="242091"/>
              <a:chOff x="2300350" y="2601250"/>
              <a:chExt cx="2275275" cy="623625"/>
            </a:xfrm>
          </p:grpSpPr>
          <p:sp>
            <p:nvSpPr>
              <p:cNvPr id="53" name="Google Shape;53;p2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59" name="Google Shape;59;p2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60" name="Google Shape;60;p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5" name="Google Shape;65;p2"/>
          <p:cNvGrpSpPr/>
          <p:nvPr/>
        </p:nvGrpSpPr>
        <p:grpSpPr>
          <a:xfrm>
            <a:off x="-1886073" y="4078305"/>
            <a:ext cx="3063733" cy="463200"/>
            <a:chOff x="-1414555" y="3058729"/>
            <a:chExt cx="2297800" cy="347400"/>
          </a:xfrm>
        </p:grpSpPr>
        <p:sp>
          <p:nvSpPr>
            <p:cNvPr id="66" name="Google Shape;66;p2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8" name="Google Shape;68;p2"/>
          <p:cNvGrpSpPr/>
          <p:nvPr/>
        </p:nvGrpSpPr>
        <p:grpSpPr>
          <a:xfrm flipH="1">
            <a:off x="-1065672" y="5518673"/>
            <a:ext cx="2430688" cy="262659"/>
            <a:chOff x="7857346" y="4002005"/>
            <a:chExt cx="1823016" cy="196994"/>
          </a:xfrm>
        </p:grpSpPr>
        <p:sp>
          <p:nvSpPr>
            <p:cNvPr id="69" name="Google Shape;69;p2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2" name="Google Shape;72;p2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2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2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5" name="Google Shape;75;p2"/>
          <p:cNvGrpSpPr/>
          <p:nvPr/>
        </p:nvGrpSpPr>
        <p:grpSpPr>
          <a:xfrm>
            <a:off x="10417076" y="1330617"/>
            <a:ext cx="2027976" cy="402753"/>
            <a:chOff x="5642557" y="-150670"/>
            <a:chExt cx="1520982" cy="302065"/>
          </a:xfrm>
        </p:grpSpPr>
        <p:sp>
          <p:nvSpPr>
            <p:cNvPr id="76" name="Google Shape;76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1" name="Google Shape;81;p2"/>
          <p:cNvGrpSpPr/>
          <p:nvPr/>
        </p:nvGrpSpPr>
        <p:grpSpPr>
          <a:xfrm>
            <a:off x="11327985" y="2284705"/>
            <a:ext cx="1177683" cy="322788"/>
            <a:chOff x="2300350" y="2601250"/>
            <a:chExt cx="2275275" cy="623625"/>
          </a:xfrm>
        </p:grpSpPr>
        <p:sp>
          <p:nvSpPr>
            <p:cNvPr id="82" name="Google Shape;82;p2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89" name="Google Shape;89;p2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90" name="Google Shape;90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0" name="Google Shape;100;p2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1" name="Google Shape;101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11" name="Google Shape;111;p2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12" name="Google Shape;112;p2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7" name="Google Shape;117;p2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118" name="Google Shape;118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3" name="Google Shape;123;p2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124" name="Google Shape;124;p2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2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6" name="Google Shape;126;p2"/>
          <p:cNvSpPr/>
          <p:nvPr/>
        </p:nvSpPr>
        <p:spPr>
          <a:xfrm rot="10800000">
            <a:off x="1365016" y="58526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8303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3" name="Google Shape;783;p11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784" name="Google Shape;784;p11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5" name="Google Shape;785;p11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6" name="Google Shape;786;p11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7" name="Google Shape;787;p11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8" name="Google Shape;788;p11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9" name="Google Shape;789;p11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0" name="Google Shape;790;p11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1" name="Google Shape;791;p11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2" name="Google Shape;792;p11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3" name="Google Shape;793;p11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4" name="Google Shape;794;p11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5" name="Google Shape;795;p11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6" name="Google Shape;796;p11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7" name="Google Shape;797;p11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8" name="Google Shape;798;p11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9" name="Google Shape;799;p11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0" name="Google Shape;800;p11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1" name="Google Shape;801;p11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11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3" name="Google Shape;803;p11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4" name="Google Shape;804;p11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5" name="Google Shape;805;p11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6" name="Google Shape;806;p11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7" name="Google Shape;807;p11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8" name="Google Shape;808;p11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9" name="Google Shape;809;p11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0" name="Google Shape;810;p11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1" name="Google Shape;811;p11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2" name="Google Shape;812;p11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3" name="Google Shape;813;p11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11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11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11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11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8" name="Google Shape;818;p11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9" name="Google Shape;819;p11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0" name="Google Shape;820;p11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1" name="Google Shape;821;p11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22" name="Google Shape;822;p11"/>
          <p:cNvSpPr txBox="1">
            <a:spLocks noGrp="1"/>
          </p:cNvSpPr>
          <p:nvPr>
            <p:ph type="title" hasCustomPrompt="1"/>
          </p:nvPr>
        </p:nvSpPr>
        <p:spPr>
          <a:xfrm>
            <a:off x="950800" y="1771449"/>
            <a:ext cx="10290400" cy="22288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823" name="Google Shape;823;p11"/>
          <p:cNvSpPr txBox="1">
            <a:spLocks noGrp="1"/>
          </p:cNvSpPr>
          <p:nvPr>
            <p:ph type="subTitle" idx="1"/>
          </p:nvPr>
        </p:nvSpPr>
        <p:spPr>
          <a:xfrm>
            <a:off x="2716000" y="4101100"/>
            <a:ext cx="6760000" cy="4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824" name="Google Shape;824;p11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25" name="Google Shape;825;p11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826" name="Google Shape;826;p1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7" name="Google Shape;827;p1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8" name="Google Shape;828;p1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9" name="Google Shape;829;p1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0" name="Google Shape;830;p1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31" name="Google Shape;831;p11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832" name="Google Shape;832;p11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3" name="Google Shape;833;p11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4" name="Google Shape;834;p11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5" name="Google Shape;835;p11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6" name="Google Shape;836;p11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37" name="Google Shape;837;p11"/>
          <p:cNvSpPr/>
          <p:nvPr/>
        </p:nvSpPr>
        <p:spPr>
          <a:xfrm>
            <a:off x="-1886073" y="4450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8" name="Google Shape;838;p11"/>
          <p:cNvSpPr/>
          <p:nvPr/>
        </p:nvSpPr>
        <p:spPr>
          <a:xfrm>
            <a:off x="-1481940" y="4078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39" name="Google Shape;839;p11"/>
          <p:cNvGrpSpPr/>
          <p:nvPr/>
        </p:nvGrpSpPr>
        <p:grpSpPr>
          <a:xfrm flipH="1">
            <a:off x="-1065672" y="5518673"/>
            <a:ext cx="2430688" cy="262659"/>
            <a:chOff x="7857346" y="4002005"/>
            <a:chExt cx="1823016" cy="196994"/>
          </a:xfrm>
        </p:grpSpPr>
        <p:sp>
          <p:nvSpPr>
            <p:cNvPr id="840" name="Google Shape;840;p1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1" name="Google Shape;841;p1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2" name="Google Shape;842;p1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43" name="Google Shape;843;p11"/>
          <p:cNvGrpSpPr/>
          <p:nvPr/>
        </p:nvGrpSpPr>
        <p:grpSpPr>
          <a:xfrm rot="-5400000" flipH="1">
            <a:off x="4880661" y="6509307"/>
            <a:ext cx="2430688" cy="395524"/>
            <a:chOff x="7857346" y="3902355"/>
            <a:chExt cx="1823016" cy="296643"/>
          </a:xfrm>
        </p:grpSpPr>
        <p:sp>
          <p:nvSpPr>
            <p:cNvPr id="844" name="Google Shape;844;p1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5" name="Google Shape;845;p11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6" name="Google Shape;846;p11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7" name="Google Shape;847;p1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8" name="Google Shape;848;p1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9" name="Google Shape;849;p11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50" name="Google Shape;850;p11"/>
          <p:cNvSpPr/>
          <p:nvPr/>
        </p:nvSpPr>
        <p:spPr>
          <a:xfrm rot="5400000">
            <a:off x="7276793" y="-6559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1" name="Google Shape;851;p11"/>
          <p:cNvSpPr/>
          <p:nvPr/>
        </p:nvSpPr>
        <p:spPr>
          <a:xfrm rot="5400000">
            <a:off x="7649193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2" name="Google Shape;852;p11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3" name="Google Shape;853;p11"/>
          <p:cNvSpPr/>
          <p:nvPr/>
        </p:nvSpPr>
        <p:spPr>
          <a:xfrm rot="5400000">
            <a:off x="10944515" y="56050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4" name="Google Shape;854;p11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55" name="Google Shape;855;p11"/>
          <p:cNvGrpSpPr/>
          <p:nvPr/>
        </p:nvGrpSpPr>
        <p:grpSpPr>
          <a:xfrm>
            <a:off x="10620276" y="416217"/>
            <a:ext cx="2027976" cy="402753"/>
            <a:chOff x="5642557" y="-150670"/>
            <a:chExt cx="1520982" cy="302065"/>
          </a:xfrm>
        </p:grpSpPr>
        <p:sp>
          <p:nvSpPr>
            <p:cNvPr id="856" name="Google Shape;856;p1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7" name="Google Shape;857;p1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8" name="Google Shape;858;p1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9" name="Google Shape;859;p1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0" name="Google Shape;860;p1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61" name="Google Shape;861;p11"/>
          <p:cNvGrpSpPr/>
          <p:nvPr/>
        </p:nvGrpSpPr>
        <p:grpSpPr>
          <a:xfrm>
            <a:off x="11327985" y="4321638"/>
            <a:ext cx="1177683" cy="322788"/>
            <a:chOff x="2300350" y="2601250"/>
            <a:chExt cx="2275275" cy="623625"/>
          </a:xfrm>
        </p:grpSpPr>
        <p:sp>
          <p:nvSpPr>
            <p:cNvPr id="862" name="Google Shape;862;p11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3" name="Google Shape;863;p11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4" name="Google Shape;864;p11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5" name="Google Shape;865;p11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6" name="Google Shape;866;p11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7" name="Google Shape;867;p11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68" name="Google Shape;868;p11"/>
          <p:cNvGrpSpPr/>
          <p:nvPr/>
        </p:nvGrpSpPr>
        <p:grpSpPr>
          <a:xfrm>
            <a:off x="11023189" y="2480989"/>
            <a:ext cx="1474635" cy="178625"/>
            <a:chOff x="8183182" y="663852"/>
            <a:chExt cx="1475028" cy="178673"/>
          </a:xfrm>
        </p:grpSpPr>
        <p:grpSp>
          <p:nvGrpSpPr>
            <p:cNvPr id="869" name="Google Shape;869;p11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870" name="Google Shape;870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1" name="Google Shape;871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2" name="Google Shape;872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3" name="Google Shape;873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4" name="Google Shape;874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5" name="Google Shape;875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6" name="Google Shape;876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7" name="Google Shape;877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8" name="Google Shape;878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9" name="Google Shape;879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880" name="Google Shape;880;p11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881" name="Google Shape;881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2" name="Google Shape;882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3" name="Google Shape;883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4" name="Google Shape;884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5" name="Google Shape;885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6" name="Google Shape;886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7" name="Google Shape;887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8" name="Google Shape;888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9" name="Google Shape;889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0" name="Google Shape;890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891" name="Google Shape;891;p11"/>
          <p:cNvGrpSpPr/>
          <p:nvPr/>
        </p:nvGrpSpPr>
        <p:grpSpPr>
          <a:xfrm>
            <a:off x="7263069" y="6048159"/>
            <a:ext cx="1670529" cy="68000"/>
            <a:chOff x="2915381" y="4104819"/>
            <a:chExt cx="1252897" cy="51000"/>
          </a:xfrm>
        </p:grpSpPr>
        <p:sp>
          <p:nvSpPr>
            <p:cNvPr id="892" name="Google Shape;892;p11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3" name="Google Shape;893;p11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4" name="Google Shape;894;p11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5" name="Google Shape;895;p11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6" name="Google Shape;896;p11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7" name="Google Shape;897;p11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8" name="Google Shape;898;p11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9" name="Google Shape;899;p11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0" name="Google Shape;900;p11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1" name="Google Shape;901;p11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2" name="Google Shape;902;p11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3" name="Google Shape;903;p11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4" name="Google Shape;904;p11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5" name="Google Shape;905;p11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06" name="Google Shape;906;p11"/>
          <p:cNvGrpSpPr/>
          <p:nvPr/>
        </p:nvGrpSpPr>
        <p:grpSpPr>
          <a:xfrm>
            <a:off x="-313351" y="1106326"/>
            <a:ext cx="1474635" cy="178625"/>
            <a:chOff x="8183182" y="663852"/>
            <a:chExt cx="1475028" cy="178673"/>
          </a:xfrm>
        </p:grpSpPr>
        <p:grpSp>
          <p:nvGrpSpPr>
            <p:cNvPr id="907" name="Google Shape;907;p11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908" name="Google Shape;908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9" name="Google Shape;909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0" name="Google Shape;910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1" name="Google Shape;911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2" name="Google Shape;912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3" name="Google Shape;913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4" name="Google Shape;914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5" name="Google Shape;915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6" name="Google Shape;916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7" name="Google Shape;917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918" name="Google Shape;918;p11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919" name="Google Shape;919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0" name="Google Shape;920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1" name="Google Shape;921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2" name="Google Shape;922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3" name="Google Shape;923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4" name="Google Shape;924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5" name="Google Shape;925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6" name="Google Shape;926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7" name="Google Shape;927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8" name="Google Shape;928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2754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5446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" name="Google Shape;931;p1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932" name="Google Shape;932;p1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3" name="Google Shape;933;p1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4" name="Google Shape;934;p1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5" name="Google Shape;935;p1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6" name="Google Shape;936;p1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7" name="Google Shape;937;p1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8" name="Google Shape;938;p1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9" name="Google Shape;939;p1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0" name="Google Shape;940;p1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1" name="Google Shape;941;p1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2" name="Google Shape;942;p1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3" name="Google Shape;943;p1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4" name="Google Shape;944;p1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5" name="Google Shape;945;p1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6" name="Google Shape;946;p1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7" name="Google Shape;947;p1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8" name="Google Shape;948;p1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9" name="Google Shape;949;p1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0" name="Google Shape;950;p1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1" name="Google Shape;951;p1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2" name="Google Shape;952;p1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3" name="Google Shape;953;p1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4" name="Google Shape;954;p1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5" name="Google Shape;955;p1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6" name="Google Shape;956;p1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7" name="Google Shape;957;p1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8" name="Google Shape;958;p1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9" name="Google Shape;959;p1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0" name="Google Shape;960;p1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1" name="Google Shape;961;p1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2" name="Google Shape;962;p1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3" name="Google Shape;963;p1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4" name="Google Shape;964;p1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5" name="Google Shape;965;p1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6" name="Google Shape;966;p1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7" name="Google Shape;967;p1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8" name="Google Shape;968;p1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9" name="Google Shape;969;p1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70" name="Google Shape;970;p13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1" name="Google Shape;971;p13"/>
          <p:cNvSpPr txBox="1">
            <a:spLocks noGrp="1"/>
          </p:cNvSpPr>
          <p:nvPr>
            <p:ph type="title" idx="2"/>
          </p:nvPr>
        </p:nvSpPr>
        <p:spPr>
          <a:xfrm>
            <a:off x="1035400" y="2643273"/>
            <a:ext cx="29780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2" name="Google Shape;972;p13"/>
          <p:cNvSpPr txBox="1">
            <a:spLocks noGrp="1"/>
          </p:cNvSpPr>
          <p:nvPr>
            <p:ph type="subTitle" idx="1"/>
          </p:nvPr>
        </p:nvSpPr>
        <p:spPr>
          <a:xfrm>
            <a:off x="1035400" y="3188072"/>
            <a:ext cx="2978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73" name="Google Shape;973;p13"/>
          <p:cNvSpPr txBox="1">
            <a:spLocks noGrp="1"/>
          </p:cNvSpPr>
          <p:nvPr>
            <p:ph type="title" idx="3" hasCustomPrompt="1"/>
          </p:nvPr>
        </p:nvSpPr>
        <p:spPr>
          <a:xfrm>
            <a:off x="1035400" y="1793709"/>
            <a:ext cx="29780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74" name="Google Shape;974;p13"/>
          <p:cNvSpPr txBox="1">
            <a:spLocks noGrp="1"/>
          </p:cNvSpPr>
          <p:nvPr>
            <p:ph type="title" idx="4"/>
          </p:nvPr>
        </p:nvSpPr>
        <p:spPr>
          <a:xfrm>
            <a:off x="4628200" y="264327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5" name="Google Shape;975;p13"/>
          <p:cNvSpPr txBox="1">
            <a:spLocks noGrp="1"/>
          </p:cNvSpPr>
          <p:nvPr>
            <p:ph type="subTitle" idx="5"/>
          </p:nvPr>
        </p:nvSpPr>
        <p:spPr>
          <a:xfrm>
            <a:off x="4628200" y="318807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76" name="Google Shape;976;p13"/>
          <p:cNvSpPr txBox="1">
            <a:spLocks noGrp="1"/>
          </p:cNvSpPr>
          <p:nvPr>
            <p:ph type="title" idx="6" hasCustomPrompt="1"/>
          </p:nvPr>
        </p:nvSpPr>
        <p:spPr>
          <a:xfrm>
            <a:off x="4628200" y="1793709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77" name="Google Shape;977;p13"/>
          <p:cNvSpPr txBox="1">
            <a:spLocks noGrp="1"/>
          </p:cNvSpPr>
          <p:nvPr>
            <p:ph type="title" idx="7"/>
          </p:nvPr>
        </p:nvSpPr>
        <p:spPr>
          <a:xfrm>
            <a:off x="8199800" y="264327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8" name="Google Shape;978;p13"/>
          <p:cNvSpPr txBox="1">
            <a:spLocks noGrp="1"/>
          </p:cNvSpPr>
          <p:nvPr>
            <p:ph type="subTitle" idx="8"/>
          </p:nvPr>
        </p:nvSpPr>
        <p:spPr>
          <a:xfrm>
            <a:off x="8199800" y="318807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79" name="Google Shape;979;p13"/>
          <p:cNvSpPr txBox="1">
            <a:spLocks noGrp="1"/>
          </p:cNvSpPr>
          <p:nvPr>
            <p:ph type="title" idx="9" hasCustomPrompt="1"/>
          </p:nvPr>
        </p:nvSpPr>
        <p:spPr>
          <a:xfrm>
            <a:off x="8199800" y="1793709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0" name="Google Shape;980;p13"/>
          <p:cNvSpPr txBox="1">
            <a:spLocks noGrp="1"/>
          </p:cNvSpPr>
          <p:nvPr>
            <p:ph type="title" idx="13"/>
          </p:nvPr>
        </p:nvSpPr>
        <p:spPr>
          <a:xfrm>
            <a:off x="1035400" y="4823793"/>
            <a:ext cx="29780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81" name="Google Shape;981;p13"/>
          <p:cNvSpPr txBox="1">
            <a:spLocks noGrp="1"/>
          </p:cNvSpPr>
          <p:nvPr>
            <p:ph type="subTitle" idx="14"/>
          </p:nvPr>
        </p:nvSpPr>
        <p:spPr>
          <a:xfrm>
            <a:off x="1035400" y="5368592"/>
            <a:ext cx="2978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82" name="Google Shape;982;p13"/>
          <p:cNvSpPr txBox="1">
            <a:spLocks noGrp="1"/>
          </p:cNvSpPr>
          <p:nvPr>
            <p:ph type="title" idx="15" hasCustomPrompt="1"/>
          </p:nvPr>
        </p:nvSpPr>
        <p:spPr>
          <a:xfrm>
            <a:off x="1035400" y="3974188"/>
            <a:ext cx="29780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3" name="Google Shape;983;p13"/>
          <p:cNvSpPr txBox="1">
            <a:spLocks noGrp="1"/>
          </p:cNvSpPr>
          <p:nvPr>
            <p:ph type="title" idx="16"/>
          </p:nvPr>
        </p:nvSpPr>
        <p:spPr>
          <a:xfrm>
            <a:off x="4628200" y="482379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84" name="Google Shape;984;p13"/>
          <p:cNvSpPr txBox="1">
            <a:spLocks noGrp="1"/>
          </p:cNvSpPr>
          <p:nvPr>
            <p:ph type="subTitle" idx="17"/>
          </p:nvPr>
        </p:nvSpPr>
        <p:spPr>
          <a:xfrm>
            <a:off x="4628200" y="536859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85" name="Google Shape;985;p13"/>
          <p:cNvSpPr txBox="1">
            <a:spLocks noGrp="1"/>
          </p:cNvSpPr>
          <p:nvPr>
            <p:ph type="title" idx="18" hasCustomPrompt="1"/>
          </p:nvPr>
        </p:nvSpPr>
        <p:spPr>
          <a:xfrm>
            <a:off x="4628200" y="3974188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6" name="Google Shape;986;p13"/>
          <p:cNvSpPr txBox="1">
            <a:spLocks noGrp="1"/>
          </p:cNvSpPr>
          <p:nvPr>
            <p:ph type="title" idx="19"/>
          </p:nvPr>
        </p:nvSpPr>
        <p:spPr>
          <a:xfrm>
            <a:off x="8199800" y="482379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87" name="Google Shape;987;p13"/>
          <p:cNvSpPr txBox="1">
            <a:spLocks noGrp="1"/>
          </p:cNvSpPr>
          <p:nvPr>
            <p:ph type="subTitle" idx="20"/>
          </p:nvPr>
        </p:nvSpPr>
        <p:spPr>
          <a:xfrm>
            <a:off x="8199800" y="536859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88" name="Google Shape;988;p13"/>
          <p:cNvSpPr txBox="1">
            <a:spLocks noGrp="1"/>
          </p:cNvSpPr>
          <p:nvPr>
            <p:ph type="title" idx="21" hasCustomPrompt="1"/>
          </p:nvPr>
        </p:nvSpPr>
        <p:spPr>
          <a:xfrm>
            <a:off x="8199800" y="3974188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grpSp>
        <p:nvGrpSpPr>
          <p:cNvPr id="989" name="Google Shape;989;p13"/>
          <p:cNvGrpSpPr/>
          <p:nvPr/>
        </p:nvGrpSpPr>
        <p:grpSpPr>
          <a:xfrm rot="5400000">
            <a:off x="11175267" y="6092243"/>
            <a:ext cx="131869" cy="737453"/>
            <a:chOff x="4898850" y="4820550"/>
            <a:chExt cx="98902" cy="553090"/>
          </a:xfrm>
        </p:grpSpPr>
        <p:sp>
          <p:nvSpPr>
            <p:cNvPr id="990" name="Google Shape;990;p1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1" name="Google Shape;991;p1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2" name="Google Shape;992;p1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3" name="Google Shape;993;p1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4" name="Google Shape;994;p1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95" name="Google Shape;995;p13"/>
          <p:cNvSpPr/>
          <p:nvPr/>
        </p:nvSpPr>
        <p:spPr>
          <a:xfrm>
            <a:off x="9" y="27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96" name="Google Shape;996;p13"/>
          <p:cNvGrpSpPr/>
          <p:nvPr/>
        </p:nvGrpSpPr>
        <p:grpSpPr>
          <a:xfrm rot="-5400000">
            <a:off x="-197646" y="430175"/>
            <a:ext cx="1177683" cy="322788"/>
            <a:chOff x="2300350" y="2601250"/>
            <a:chExt cx="2275275" cy="623625"/>
          </a:xfrm>
        </p:grpSpPr>
        <p:sp>
          <p:nvSpPr>
            <p:cNvPr id="997" name="Google Shape;997;p1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8" name="Google Shape;998;p1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9" name="Google Shape;999;p1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0" name="Google Shape;1000;p1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1" name="Google Shape;1001;p1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2" name="Google Shape;1002;p1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03" name="Google Shape;1003;p13"/>
          <p:cNvSpPr/>
          <p:nvPr/>
        </p:nvSpPr>
        <p:spPr>
          <a:xfrm rot="5400000" flipH="1">
            <a:off x="10955035" y="-44707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04" name="Google Shape;1004;p13"/>
          <p:cNvGrpSpPr/>
          <p:nvPr/>
        </p:nvGrpSpPr>
        <p:grpSpPr>
          <a:xfrm>
            <a:off x="-341344" y="6395022"/>
            <a:ext cx="1474635" cy="178625"/>
            <a:chOff x="8183182" y="663852"/>
            <a:chExt cx="1475028" cy="178673"/>
          </a:xfrm>
        </p:grpSpPr>
        <p:grpSp>
          <p:nvGrpSpPr>
            <p:cNvPr id="1005" name="Google Shape;1005;p1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006" name="Google Shape;1006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7" name="Google Shape;1007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8" name="Google Shape;1008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9" name="Google Shape;1009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0" name="Google Shape;1010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1" name="Google Shape;1011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2" name="Google Shape;1012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3" name="Google Shape;1013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4" name="Google Shape;1014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5" name="Google Shape;1015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16" name="Google Shape;1016;p1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17" name="Google Shape;1017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8" name="Google Shape;1018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9" name="Google Shape;1019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0" name="Google Shape;1020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1" name="Google Shape;1021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2" name="Google Shape;1022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3" name="Google Shape;1023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4" name="Google Shape;1024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5" name="Google Shape;1025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6" name="Google Shape;1026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027" name="Google Shape;1027;p13"/>
          <p:cNvGrpSpPr/>
          <p:nvPr/>
        </p:nvGrpSpPr>
        <p:grpSpPr>
          <a:xfrm>
            <a:off x="11053445" y="319889"/>
            <a:ext cx="1474635" cy="178625"/>
            <a:chOff x="8183182" y="663852"/>
            <a:chExt cx="1475028" cy="178673"/>
          </a:xfrm>
        </p:grpSpPr>
        <p:grpSp>
          <p:nvGrpSpPr>
            <p:cNvPr id="1028" name="Google Shape;1028;p1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029" name="Google Shape;1029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0" name="Google Shape;1030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1" name="Google Shape;1031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2" name="Google Shape;1032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3" name="Google Shape;1033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4" name="Google Shape;1034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5" name="Google Shape;1035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6" name="Google Shape;1036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7" name="Google Shape;1037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8" name="Google Shape;1038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39" name="Google Shape;1039;p1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40" name="Google Shape;1040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1" name="Google Shape;1041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2" name="Google Shape;1042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3" name="Google Shape;1043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4" name="Google Shape;1044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5" name="Google Shape;1045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6" name="Google Shape;1046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7" name="Google Shape;1047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8" name="Google Shape;1048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9" name="Google Shape;1049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050" name="Google Shape;1050;p13"/>
          <p:cNvGrpSpPr/>
          <p:nvPr/>
        </p:nvGrpSpPr>
        <p:grpSpPr>
          <a:xfrm rot="5400000">
            <a:off x="11238152" y="3855503"/>
            <a:ext cx="1177683" cy="322788"/>
            <a:chOff x="2300350" y="2601250"/>
            <a:chExt cx="2275275" cy="623625"/>
          </a:xfrm>
        </p:grpSpPr>
        <p:sp>
          <p:nvSpPr>
            <p:cNvPr id="1051" name="Google Shape;1051;p1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2" name="Google Shape;1052;p1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3" name="Google Shape;1053;p1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4" name="Google Shape;1054;p1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5" name="Google Shape;1055;p1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6" name="Google Shape;1056;p1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057" name="Google Shape;1057;p13"/>
          <p:cNvGrpSpPr/>
          <p:nvPr/>
        </p:nvGrpSpPr>
        <p:grpSpPr>
          <a:xfrm>
            <a:off x="2178876" y="-143943"/>
            <a:ext cx="2027976" cy="402753"/>
            <a:chOff x="5642557" y="-150670"/>
            <a:chExt cx="1520982" cy="302065"/>
          </a:xfrm>
        </p:grpSpPr>
        <p:sp>
          <p:nvSpPr>
            <p:cNvPr id="1058" name="Google Shape;1058;p13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9" name="Google Shape;1059;p13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0" name="Google Shape;1060;p13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1" name="Google Shape;1061;p13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2" name="Google Shape;1062;p13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625867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4" name="Google Shape;1064;p1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065" name="Google Shape;1065;p1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6" name="Google Shape;1066;p1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7" name="Google Shape;1067;p1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8" name="Google Shape;1068;p1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9" name="Google Shape;1069;p1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0" name="Google Shape;1070;p1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1" name="Google Shape;1071;p1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2" name="Google Shape;1072;p1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3" name="Google Shape;1073;p1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4" name="Google Shape;1074;p1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5" name="Google Shape;1075;p1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6" name="Google Shape;1076;p1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7" name="Google Shape;1077;p1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8" name="Google Shape;1078;p1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9" name="Google Shape;1079;p1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0" name="Google Shape;1080;p1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1" name="Google Shape;1081;p1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2" name="Google Shape;1082;p1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3" name="Google Shape;1083;p1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4" name="Google Shape;1084;p1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5" name="Google Shape;1085;p1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6" name="Google Shape;1086;p1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7" name="Google Shape;1087;p1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8" name="Google Shape;1088;p1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9" name="Google Shape;1089;p1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0" name="Google Shape;1090;p1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1" name="Google Shape;1091;p1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2" name="Google Shape;1092;p1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3" name="Google Shape;1093;p1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4" name="Google Shape;1094;p1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5" name="Google Shape;1095;p1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6" name="Google Shape;1096;p1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7" name="Google Shape;1097;p1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8" name="Google Shape;1098;p1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9" name="Google Shape;1099;p1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0" name="Google Shape;1100;p1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1" name="Google Shape;1101;p1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2" name="Google Shape;1102;p1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03" name="Google Shape;1103;p14"/>
          <p:cNvSpPr txBox="1">
            <a:spLocks noGrp="1"/>
          </p:cNvSpPr>
          <p:nvPr>
            <p:ph type="title"/>
          </p:nvPr>
        </p:nvSpPr>
        <p:spPr>
          <a:xfrm>
            <a:off x="2477333" y="4338015"/>
            <a:ext cx="7238400" cy="5792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104" name="Google Shape;1104;p14"/>
          <p:cNvSpPr txBox="1">
            <a:spLocks noGrp="1"/>
          </p:cNvSpPr>
          <p:nvPr>
            <p:ph type="subTitle" idx="1"/>
          </p:nvPr>
        </p:nvSpPr>
        <p:spPr>
          <a:xfrm>
            <a:off x="3017200" y="1946184"/>
            <a:ext cx="6157600" cy="22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105" name="Google Shape;1105;p14"/>
          <p:cNvSpPr/>
          <p:nvPr/>
        </p:nvSpPr>
        <p:spPr>
          <a:xfrm rot="-5400000" flipH="1">
            <a:off x="465091" y="561053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06" name="Google Shape;1106;p14"/>
          <p:cNvGrpSpPr/>
          <p:nvPr/>
        </p:nvGrpSpPr>
        <p:grpSpPr>
          <a:xfrm rot="-5400000">
            <a:off x="8143261" y="40835"/>
            <a:ext cx="2430688" cy="395524"/>
            <a:chOff x="7857346" y="3902355"/>
            <a:chExt cx="1823016" cy="296643"/>
          </a:xfrm>
        </p:grpSpPr>
        <p:sp>
          <p:nvSpPr>
            <p:cNvPr id="1107" name="Google Shape;1107;p1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8" name="Google Shape;1108;p14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9" name="Google Shape;1109;p14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0" name="Google Shape;1110;p1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1" name="Google Shape;1111;p1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2" name="Google Shape;1112;p14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13" name="Google Shape;1113;p14"/>
          <p:cNvSpPr/>
          <p:nvPr/>
        </p:nvSpPr>
        <p:spPr>
          <a:xfrm flipH="1">
            <a:off x="10785160" y="2860372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14" name="Google Shape;1114;p14"/>
          <p:cNvGrpSpPr/>
          <p:nvPr/>
        </p:nvGrpSpPr>
        <p:grpSpPr>
          <a:xfrm>
            <a:off x="11544995" y="3944907"/>
            <a:ext cx="2430688" cy="262659"/>
            <a:chOff x="7857346" y="4002005"/>
            <a:chExt cx="1823016" cy="196994"/>
          </a:xfrm>
        </p:grpSpPr>
        <p:sp>
          <p:nvSpPr>
            <p:cNvPr id="1115" name="Google Shape;1115;p1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6" name="Google Shape;1116;p1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7" name="Google Shape;1117;p1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18" name="Google Shape;1118;p14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19" name="Google Shape;1119;p14"/>
          <p:cNvSpPr/>
          <p:nvPr/>
        </p:nvSpPr>
        <p:spPr>
          <a:xfrm>
            <a:off x="22660" y="113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20" name="Google Shape;1120;p14"/>
          <p:cNvGrpSpPr/>
          <p:nvPr/>
        </p:nvGrpSpPr>
        <p:grpSpPr>
          <a:xfrm rot="-5400000">
            <a:off x="451578" y="-394200"/>
            <a:ext cx="402753" cy="2027976"/>
            <a:chOff x="-108754" y="2690919"/>
            <a:chExt cx="302065" cy="1520982"/>
          </a:xfrm>
        </p:grpSpPr>
        <p:sp>
          <p:nvSpPr>
            <p:cNvPr id="1121" name="Google Shape;1121;p14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2" name="Google Shape;1122;p14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3" name="Google Shape;1123;p14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4" name="Google Shape;1124;p14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5" name="Google Shape;1125;p14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26" name="Google Shape;1126;p14"/>
          <p:cNvGrpSpPr/>
          <p:nvPr/>
        </p:nvGrpSpPr>
        <p:grpSpPr>
          <a:xfrm>
            <a:off x="5728709" y="6600466"/>
            <a:ext cx="2027976" cy="402753"/>
            <a:chOff x="5642557" y="-150670"/>
            <a:chExt cx="1520982" cy="302065"/>
          </a:xfrm>
        </p:grpSpPr>
        <p:sp>
          <p:nvSpPr>
            <p:cNvPr id="1127" name="Google Shape;1127;p1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1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9" name="Google Shape;1129;p1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0" name="Google Shape;1130;p1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1" name="Google Shape;1131;p1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32" name="Google Shape;1132;p14"/>
          <p:cNvGrpSpPr/>
          <p:nvPr/>
        </p:nvGrpSpPr>
        <p:grpSpPr>
          <a:xfrm rot="5400000">
            <a:off x="9001234" y="5566883"/>
            <a:ext cx="131869" cy="737453"/>
            <a:chOff x="4898850" y="4820550"/>
            <a:chExt cx="98902" cy="553090"/>
          </a:xfrm>
        </p:grpSpPr>
        <p:sp>
          <p:nvSpPr>
            <p:cNvPr id="1133" name="Google Shape;1133;p14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4" name="Google Shape;1134;p14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5" name="Google Shape;1135;p14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6" name="Google Shape;1136;p14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7" name="Google Shape;1137;p14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38" name="Google Shape;1138;p14"/>
          <p:cNvGrpSpPr/>
          <p:nvPr/>
        </p:nvGrpSpPr>
        <p:grpSpPr>
          <a:xfrm>
            <a:off x="-1886073" y="4992705"/>
            <a:ext cx="3063733" cy="463200"/>
            <a:chOff x="-1414555" y="3744529"/>
            <a:chExt cx="2297800" cy="347400"/>
          </a:xfrm>
        </p:grpSpPr>
        <p:sp>
          <p:nvSpPr>
            <p:cNvPr id="1139" name="Google Shape;1139;p14"/>
            <p:cNvSpPr/>
            <p:nvPr/>
          </p:nvSpPr>
          <p:spPr>
            <a:xfrm>
              <a:off x="-1414555" y="40238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0" name="Google Shape;1140;p14"/>
            <p:cNvSpPr/>
            <p:nvPr/>
          </p:nvSpPr>
          <p:spPr>
            <a:xfrm>
              <a:off x="-1111455" y="37445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41" name="Google Shape;1141;p14"/>
          <p:cNvGrpSpPr/>
          <p:nvPr/>
        </p:nvGrpSpPr>
        <p:grpSpPr>
          <a:xfrm rot="10800000">
            <a:off x="-207015" y="3241338"/>
            <a:ext cx="1177683" cy="322788"/>
            <a:chOff x="2300350" y="2601250"/>
            <a:chExt cx="2275275" cy="623625"/>
          </a:xfrm>
        </p:grpSpPr>
        <p:sp>
          <p:nvSpPr>
            <p:cNvPr id="1142" name="Google Shape;1142;p1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3" name="Google Shape;1143;p1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4" name="Google Shape;1144;p1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5" name="Google Shape;1145;p1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6" name="Google Shape;1146;p1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7" name="Google Shape;1147;p1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39058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9" name="Google Shape;1149;p1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150" name="Google Shape;1150;p1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1" name="Google Shape;1151;p1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2" name="Google Shape;1152;p1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3" name="Google Shape;1153;p1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4" name="Google Shape;1154;p1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5" name="Google Shape;1155;p1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6" name="Google Shape;1156;p1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7" name="Google Shape;1157;p1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8" name="Google Shape;1158;p1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9" name="Google Shape;1159;p1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0" name="Google Shape;1160;p1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1" name="Google Shape;1161;p1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2" name="Google Shape;1162;p1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3" name="Google Shape;1163;p1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4" name="Google Shape;1164;p1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5" name="Google Shape;1165;p1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6" name="Google Shape;1166;p1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7" name="Google Shape;1167;p1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8" name="Google Shape;1168;p1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9" name="Google Shape;1169;p1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0" name="Google Shape;1170;p1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1" name="Google Shape;1171;p1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2" name="Google Shape;1172;p1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1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4" name="Google Shape;1174;p1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5" name="Google Shape;1175;p1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1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1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1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1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1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1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1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3" name="Google Shape;1183;p1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4" name="Google Shape;1184;p1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1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1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7" name="Google Shape;1187;p1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88" name="Google Shape;1188;p15"/>
          <p:cNvSpPr txBox="1">
            <a:spLocks noGrp="1"/>
          </p:cNvSpPr>
          <p:nvPr>
            <p:ph type="title"/>
          </p:nvPr>
        </p:nvSpPr>
        <p:spPr>
          <a:xfrm>
            <a:off x="1152700" y="3207567"/>
            <a:ext cx="100884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189" name="Google Shape;1189;p15"/>
          <p:cNvSpPr txBox="1">
            <a:spLocks noGrp="1"/>
          </p:cNvSpPr>
          <p:nvPr>
            <p:ph type="subTitle" idx="1"/>
          </p:nvPr>
        </p:nvSpPr>
        <p:spPr>
          <a:xfrm>
            <a:off x="1152700" y="4587300"/>
            <a:ext cx="6192000" cy="45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190" name="Google Shape;1190;p15"/>
          <p:cNvSpPr txBox="1">
            <a:spLocks noGrp="1"/>
          </p:cNvSpPr>
          <p:nvPr>
            <p:ph type="title" idx="2" hasCustomPrompt="1"/>
          </p:nvPr>
        </p:nvSpPr>
        <p:spPr>
          <a:xfrm>
            <a:off x="1152700" y="1979967"/>
            <a:ext cx="28404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1191" name="Google Shape;1191;p15"/>
          <p:cNvGrpSpPr/>
          <p:nvPr/>
        </p:nvGrpSpPr>
        <p:grpSpPr>
          <a:xfrm rot="5400000">
            <a:off x="-43560" y="2161367"/>
            <a:ext cx="131869" cy="737453"/>
            <a:chOff x="4898850" y="4820550"/>
            <a:chExt cx="98902" cy="553090"/>
          </a:xfrm>
        </p:grpSpPr>
        <p:sp>
          <p:nvSpPr>
            <p:cNvPr id="1192" name="Google Shape;1192;p1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3" name="Google Shape;1193;p1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4" name="Google Shape;1194;p1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5" name="Google Shape;1195;p1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6" name="Google Shape;1196;p1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97" name="Google Shape;1197;p15"/>
          <p:cNvSpPr/>
          <p:nvPr/>
        </p:nvSpPr>
        <p:spPr>
          <a:xfrm rot="-5400000">
            <a:off x="465091" y="5208165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8" name="Google Shape;1198;p15"/>
          <p:cNvSpPr/>
          <p:nvPr/>
        </p:nvSpPr>
        <p:spPr>
          <a:xfrm rot="5400000">
            <a:off x="-749607" y="-4527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9" name="Google Shape;1199;p15"/>
          <p:cNvSpPr/>
          <p:nvPr/>
        </p:nvSpPr>
        <p:spPr>
          <a:xfrm rot="5400000">
            <a:off x="-377207" y="-486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00" name="Google Shape;1200;p15"/>
          <p:cNvSpPr/>
          <p:nvPr/>
        </p:nvSpPr>
        <p:spPr>
          <a:xfrm rot="10800000" flipH="1">
            <a:off x="3855293" y="6456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01" name="Google Shape;1201;p15"/>
          <p:cNvSpPr/>
          <p:nvPr/>
        </p:nvSpPr>
        <p:spPr>
          <a:xfrm>
            <a:off x="11380767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02" name="Google Shape;1202;p15"/>
          <p:cNvGrpSpPr/>
          <p:nvPr/>
        </p:nvGrpSpPr>
        <p:grpSpPr>
          <a:xfrm flipH="1">
            <a:off x="10530679" y="467649"/>
            <a:ext cx="2027976" cy="402753"/>
            <a:chOff x="5642557" y="-150670"/>
            <a:chExt cx="1520982" cy="302065"/>
          </a:xfrm>
        </p:grpSpPr>
        <p:sp>
          <p:nvSpPr>
            <p:cNvPr id="1203" name="Google Shape;1203;p1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4" name="Google Shape;1204;p1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5" name="Google Shape;1205;p1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6" name="Google Shape;1206;p1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7" name="Google Shape;1207;p1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08" name="Google Shape;1208;p15"/>
          <p:cNvGrpSpPr/>
          <p:nvPr/>
        </p:nvGrpSpPr>
        <p:grpSpPr>
          <a:xfrm rot="5400000">
            <a:off x="146070" y="2605367"/>
            <a:ext cx="131869" cy="737453"/>
            <a:chOff x="4898850" y="4820550"/>
            <a:chExt cx="98902" cy="553090"/>
          </a:xfrm>
        </p:grpSpPr>
        <p:sp>
          <p:nvSpPr>
            <p:cNvPr id="1209" name="Google Shape;1209;p1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0" name="Google Shape;1210;p1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1" name="Google Shape;1211;p1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2" name="Google Shape;1212;p1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3" name="Google Shape;1213;p1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14" name="Google Shape;1214;p15"/>
          <p:cNvGrpSpPr/>
          <p:nvPr/>
        </p:nvGrpSpPr>
        <p:grpSpPr>
          <a:xfrm>
            <a:off x="6242876" y="-143943"/>
            <a:ext cx="2027976" cy="402753"/>
            <a:chOff x="5642557" y="-150670"/>
            <a:chExt cx="1520982" cy="302065"/>
          </a:xfrm>
        </p:grpSpPr>
        <p:sp>
          <p:nvSpPr>
            <p:cNvPr id="1215" name="Google Shape;1215;p1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6" name="Google Shape;1216;p1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7" name="Google Shape;1217;p1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8" name="Google Shape;1218;p1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9" name="Google Shape;1219;p1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20" name="Google Shape;1220;p15"/>
          <p:cNvGrpSpPr/>
          <p:nvPr/>
        </p:nvGrpSpPr>
        <p:grpSpPr>
          <a:xfrm>
            <a:off x="10509127" y="5782105"/>
            <a:ext cx="3063733" cy="463200"/>
            <a:chOff x="7881845" y="4031779"/>
            <a:chExt cx="2297800" cy="347400"/>
          </a:xfrm>
        </p:grpSpPr>
        <p:sp>
          <p:nvSpPr>
            <p:cNvPr id="1221" name="Google Shape;1221;p15"/>
            <p:cNvSpPr/>
            <p:nvPr/>
          </p:nvSpPr>
          <p:spPr>
            <a:xfrm flipH="1">
              <a:off x="8184945" y="431107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2" name="Google Shape;1222;p15"/>
            <p:cNvSpPr/>
            <p:nvPr/>
          </p:nvSpPr>
          <p:spPr>
            <a:xfrm flipH="1">
              <a:off x="7881845" y="403177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10312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4" name="Google Shape;1224;p1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225" name="Google Shape;1225;p1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6" name="Google Shape;1226;p1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7" name="Google Shape;1227;p1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8" name="Google Shape;1228;p1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9" name="Google Shape;1229;p1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0" name="Google Shape;1230;p1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1" name="Google Shape;1231;p1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2" name="Google Shape;1232;p1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3" name="Google Shape;1233;p1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4" name="Google Shape;1234;p1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5" name="Google Shape;1235;p1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6" name="Google Shape;1236;p1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7" name="Google Shape;1237;p1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8" name="Google Shape;1238;p1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9" name="Google Shape;1239;p1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0" name="Google Shape;1240;p1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1" name="Google Shape;1241;p1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2" name="Google Shape;1242;p1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3" name="Google Shape;1243;p1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4" name="Google Shape;1244;p1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5" name="Google Shape;1245;p1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6" name="Google Shape;1246;p1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7" name="Google Shape;1247;p1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8" name="Google Shape;1248;p1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9" name="Google Shape;1249;p1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0" name="Google Shape;1250;p1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1" name="Google Shape;1251;p1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2" name="Google Shape;1252;p1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3" name="Google Shape;1253;p1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4" name="Google Shape;1254;p1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5" name="Google Shape;1255;p1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6" name="Google Shape;1256;p1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7" name="Google Shape;1257;p1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8" name="Google Shape;1258;p1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9" name="Google Shape;1259;p1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0" name="Google Shape;1260;p1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63" name="Google Shape;1263;p16"/>
          <p:cNvSpPr txBox="1">
            <a:spLocks noGrp="1"/>
          </p:cNvSpPr>
          <p:nvPr>
            <p:ph type="title"/>
          </p:nvPr>
        </p:nvSpPr>
        <p:spPr>
          <a:xfrm>
            <a:off x="950800" y="3207567"/>
            <a:ext cx="101112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264" name="Google Shape;1264;p16"/>
          <p:cNvSpPr txBox="1">
            <a:spLocks noGrp="1"/>
          </p:cNvSpPr>
          <p:nvPr>
            <p:ph type="subTitle" idx="1"/>
          </p:nvPr>
        </p:nvSpPr>
        <p:spPr>
          <a:xfrm>
            <a:off x="4756000" y="4554500"/>
            <a:ext cx="63060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265" name="Google Shape;1265;p16"/>
          <p:cNvSpPr txBox="1">
            <a:spLocks noGrp="1"/>
          </p:cNvSpPr>
          <p:nvPr>
            <p:ph type="title" idx="2" hasCustomPrompt="1"/>
          </p:nvPr>
        </p:nvSpPr>
        <p:spPr>
          <a:xfrm>
            <a:off x="7948000" y="1979967"/>
            <a:ext cx="31140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66" name="Google Shape;1266;p16"/>
          <p:cNvSpPr/>
          <p:nvPr/>
        </p:nvSpPr>
        <p:spPr>
          <a:xfrm rot="5400000">
            <a:off x="10941548" y="5583067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7" name="Google Shape;1267;p16"/>
          <p:cNvSpPr/>
          <p:nvPr/>
        </p:nvSpPr>
        <p:spPr>
          <a:xfrm rot="-5400000">
            <a:off x="465083" y="5472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68" name="Google Shape;1268;p16"/>
          <p:cNvGrpSpPr/>
          <p:nvPr/>
        </p:nvGrpSpPr>
        <p:grpSpPr>
          <a:xfrm rot="10800000">
            <a:off x="-15" y="1242105"/>
            <a:ext cx="1177683" cy="322788"/>
            <a:chOff x="2300350" y="2601250"/>
            <a:chExt cx="2275275" cy="623625"/>
          </a:xfrm>
        </p:grpSpPr>
        <p:sp>
          <p:nvSpPr>
            <p:cNvPr id="1269" name="Google Shape;1269;p16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0" name="Google Shape;1270;p16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1" name="Google Shape;1271;p16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2" name="Google Shape;1272;p16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4" name="Google Shape;1274;p16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75" name="Google Shape;1275;p16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1276" name="Google Shape;1276;p1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7" name="Google Shape;1277;p1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8" name="Google Shape;1278;p1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9" name="Google Shape;1279;p1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0" name="Google Shape;1280;p1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81" name="Google Shape;1281;p16"/>
          <p:cNvGrpSpPr/>
          <p:nvPr/>
        </p:nvGrpSpPr>
        <p:grpSpPr>
          <a:xfrm>
            <a:off x="-1886073" y="4078305"/>
            <a:ext cx="3063733" cy="463200"/>
            <a:chOff x="-1414555" y="3058729"/>
            <a:chExt cx="2297800" cy="347400"/>
          </a:xfrm>
        </p:grpSpPr>
        <p:sp>
          <p:nvSpPr>
            <p:cNvPr id="1282" name="Google Shape;1282;p16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3" name="Google Shape;1283;p16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84" name="Google Shape;1284;p16"/>
          <p:cNvSpPr/>
          <p:nvPr/>
        </p:nvSpPr>
        <p:spPr>
          <a:xfrm rot="10800000">
            <a:off x="757357" y="51454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85" name="Google Shape;1285;p16"/>
          <p:cNvGrpSpPr/>
          <p:nvPr/>
        </p:nvGrpSpPr>
        <p:grpSpPr>
          <a:xfrm rot="5400000">
            <a:off x="10569607" y="5538173"/>
            <a:ext cx="2430688" cy="395524"/>
            <a:chOff x="7857346" y="3902355"/>
            <a:chExt cx="1823016" cy="296643"/>
          </a:xfrm>
        </p:grpSpPr>
        <p:sp>
          <p:nvSpPr>
            <p:cNvPr id="1286" name="Google Shape;1286;p16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7" name="Google Shape;1287;p16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8" name="Google Shape;1288;p16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9" name="Google Shape;1289;p16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0" name="Google Shape;1290;p16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1" name="Google Shape;1291;p16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92" name="Google Shape;1292;p16"/>
          <p:cNvGrpSpPr/>
          <p:nvPr/>
        </p:nvGrpSpPr>
        <p:grpSpPr>
          <a:xfrm>
            <a:off x="3481193" y="-1940395"/>
            <a:ext cx="463200" cy="3063733"/>
            <a:chOff x="2610895" y="-1455296"/>
            <a:chExt cx="347400" cy="2297800"/>
          </a:xfrm>
        </p:grpSpPr>
        <p:sp>
          <p:nvSpPr>
            <p:cNvPr id="1293" name="Google Shape;1293;p16"/>
            <p:cNvSpPr/>
            <p:nvPr/>
          </p:nvSpPr>
          <p:spPr>
            <a:xfrm rot="5400000">
              <a:off x="164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4" name="Google Shape;1294;p16"/>
            <p:cNvSpPr/>
            <p:nvPr/>
          </p:nvSpPr>
          <p:spPr>
            <a:xfrm rot="5400000">
              <a:off x="192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95" name="Google Shape;1295;p16"/>
          <p:cNvSpPr/>
          <p:nvPr/>
        </p:nvSpPr>
        <p:spPr>
          <a:xfrm rot="10800000" flipH="1">
            <a:off x="3144093" y="6354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6" name="Google Shape;1296;p1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97" name="Google Shape;1297;p16"/>
          <p:cNvGrpSpPr/>
          <p:nvPr/>
        </p:nvGrpSpPr>
        <p:grpSpPr>
          <a:xfrm>
            <a:off x="7164393" y="-150551"/>
            <a:ext cx="2027976" cy="402753"/>
            <a:chOff x="5642557" y="-150670"/>
            <a:chExt cx="1520982" cy="302065"/>
          </a:xfrm>
        </p:grpSpPr>
        <p:sp>
          <p:nvSpPr>
            <p:cNvPr id="1298" name="Google Shape;1298;p1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9" name="Google Shape;1299;p1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0" name="Google Shape;1300;p1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1" name="Google Shape;1301;p1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2" name="Google Shape;1302;p1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16963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4" name="Google Shape;1304;p1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305" name="Google Shape;1305;p1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6" name="Google Shape;1306;p1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7" name="Google Shape;1307;p1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8" name="Google Shape;1308;p1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9" name="Google Shape;1309;p1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0" name="Google Shape;1310;p1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1" name="Google Shape;1311;p1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2" name="Google Shape;1312;p1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3" name="Google Shape;1313;p1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4" name="Google Shape;1314;p1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5" name="Google Shape;1315;p1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6" name="Google Shape;1316;p1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1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1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1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1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1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1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1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1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1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1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1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1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1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1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1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1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1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1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1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1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1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1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1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1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1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1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43" name="Google Shape;1343;p17"/>
          <p:cNvSpPr txBox="1">
            <a:spLocks noGrp="1"/>
          </p:cNvSpPr>
          <p:nvPr>
            <p:ph type="title"/>
          </p:nvPr>
        </p:nvSpPr>
        <p:spPr>
          <a:xfrm>
            <a:off x="950800" y="2297400"/>
            <a:ext cx="5868800" cy="763600"/>
          </a:xfrm>
          <a:prstGeom prst="rect">
            <a:avLst/>
          </a:prstGeom>
          <a:effectLst>
            <a:outerShdw blurRad="157163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344" name="Google Shape;1344;p17"/>
          <p:cNvSpPr txBox="1">
            <a:spLocks noGrp="1"/>
          </p:cNvSpPr>
          <p:nvPr>
            <p:ph type="subTitle" idx="1"/>
          </p:nvPr>
        </p:nvSpPr>
        <p:spPr>
          <a:xfrm>
            <a:off x="950800" y="3154733"/>
            <a:ext cx="5868800" cy="14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345" name="Google Shape;1345;p17"/>
          <p:cNvGrpSpPr/>
          <p:nvPr/>
        </p:nvGrpSpPr>
        <p:grpSpPr>
          <a:xfrm>
            <a:off x="10850009" y="-145815"/>
            <a:ext cx="782400" cy="1712580"/>
            <a:chOff x="8137507" y="-109362"/>
            <a:chExt cx="586800" cy="1284435"/>
          </a:xfrm>
        </p:grpSpPr>
        <p:sp>
          <p:nvSpPr>
            <p:cNvPr id="1346" name="Google Shape;1346;p17"/>
            <p:cNvSpPr/>
            <p:nvPr/>
          </p:nvSpPr>
          <p:spPr>
            <a:xfrm>
              <a:off x="8137507" y="-109352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347" name="Google Shape;1347;p17"/>
            <p:cNvGrpSpPr/>
            <p:nvPr/>
          </p:nvGrpSpPr>
          <p:grpSpPr>
            <a:xfrm rot="-5400000">
              <a:off x="7989266" y="211224"/>
              <a:ext cx="883262" cy="242091"/>
              <a:chOff x="2300350" y="2601250"/>
              <a:chExt cx="2275275" cy="623625"/>
            </a:xfrm>
          </p:grpSpPr>
          <p:sp>
            <p:nvSpPr>
              <p:cNvPr id="1348" name="Google Shape;1348;p17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49" name="Google Shape;1349;p17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0" name="Google Shape;1350;p17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1" name="Google Shape;1351;p17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2" name="Google Shape;1352;p17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3" name="Google Shape;1353;p17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354" name="Google Shape;1354;p17"/>
          <p:cNvGrpSpPr/>
          <p:nvPr/>
        </p:nvGrpSpPr>
        <p:grpSpPr>
          <a:xfrm>
            <a:off x="3356809" y="-155159"/>
            <a:ext cx="2027976" cy="402753"/>
            <a:chOff x="5642557" y="-150670"/>
            <a:chExt cx="1520982" cy="302065"/>
          </a:xfrm>
        </p:grpSpPr>
        <p:sp>
          <p:nvSpPr>
            <p:cNvPr id="1355" name="Google Shape;1355;p1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6" name="Google Shape;1356;p1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7" name="Google Shape;1357;p1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8" name="Google Shape;1358;p1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9" name="Google Shape;1359;p1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60" name="Google Shape;1360;p17"/>
          <p:cNvSpPr/>
          <p:nvPr/>
        </p:nvSpPr>
        <p:spPr>
          <a:xfrm rot="-5400000">
            <a:off x="455505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61" name="Google Shape;1361;p17"/>
          <p:cNvGrpSpPr/>
          <p:nvPr/>
        </p:nvGrpSpPr>
        <p:grpSpPr>
          <a:xfrm>
            <a:off x="6551869" y="900207"/>
            <a:ext cx="1670529" cy="68000"/>
            <a:chOff x="2915381" y="4104819"/>
            <a:chExt cx="1252897" cy="51000"/>
          </a:xfrm>
        </p:grpSpPr>
        <p:sp>
          <p:nvSpPr>
            <p:cNvPr id="1362" name="Google Shape;1362;p1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3" name="Google Shape;1363;p1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4" name="Google Shape;1364;p1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5" name="Google Shape;1365;p1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6" name="Google Shape;1366;p1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7" name="Google Shape;1367;p1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8" name="Google Shape;1368;p1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9" name="Google Shape;1369;p1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0" name="Google Shape;1370;p1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1" name="Google Shape;1371;p1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2" name="Google Shape;1372;p1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3" name="Google Shape;1373;p1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4" name="Google Shape;1374;p1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5" name="Google Shape;1375;p1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76" name="Google Shape;1376;p17"/>
          <p:cNvSpPr/>
          <p:nvPr/>
        </p:nvSpPr>
        <p:spPr>
          <a:xfrm rot="5400000">
            <a:off x="10944516" y="56055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7" name="Google Shape;1377;p17"/>
          <p:cNvSpPr/>
          <p:nvPr/>
        </p:nvSpPr>
        <p:spPr>
          <a:xfrm rot="10800000">
            <a:off x="1816415" y="5653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78" name="Google Shape;1378;p17"/>
          <p:cNvGrpSpPr/>
          <p:nvPr/>
        </p:nvGrpSpPr>
        <p:grpSpPr>
          <a:xfrm>
            <a:off x="7467209" y="6658316"/>
            <a:ext cx="2027976" cy="402753"/>
            <a:chOff x="5642557" y="-150670"/>
            <a:chExt cx="1520982" cy="302065"/>
          </a:xfrm>
        </p:grpSpPr>
        <p:sp>
          <p:nvSpPr>
            <p:cNvPr id="1379" name="Google Shape;1379;p1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0" name="Google Shape;1380;p1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1" name="Google Shape;1381;p1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2" name="Google Shape;1382;p1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3" name="Google Shape;1383;p1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84" name="Google Shape;1384;p17"/>
          <p:cNvGrpSpPr/>
          <p:nvPr/>
        </p:nvGrpSpPr>
        <p:grpSpPr>
          <a:xfrm rot="5400000">
            <a:off x="11867" y="2364567"/>
            <a:ext cx="131869" cy="737453"/>
            <a:chOff x="4898850" y="4820550"/>
            <a:chExt cx="98902" cy="553090"/>
          </a:xfrm>
        </p:grpSpPr>
        <p:sp>
          <p:nvSpPr>
            <p:cNvPr id="1385" name="Google Shape;1385;p1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6" name="Google Shape;1386;p1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7" name="Google Shape;1387;p1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8" name="Google Shape;1388;p1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9" name="Google Shape;1389;p1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766136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1" name="Google Shape;1391;p1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392" name="Google Shape;1392;p1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3" name="Google Shape;1393;p1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4" name="Google Shape;1394;p1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5" name="Google Shape;1395;p1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6" name="Google Shape;1396;p1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7" name="Google Shape;1397;p1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8" name="Google Shape;1398;p1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9" name="Google Shape;1399;p1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0" name="Google Shape;1400;p1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1" name="Google Shape;1401;p1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2" name="Google Shape;1402;p1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3" name="Google Shape;1403;p1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4" name="Google Shape;1404;p1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5" name="Google Shape;1405;p1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6" name="Google Shape;1406;p1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7" name="Google Shape;1407;p1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8" name="Google Shape;1408;p1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9" name="Google Shape;1409;p1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0" name="Google Shape;1410;p1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1" name="Google Shape;1411;p1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2" name="Google Shape;1412;p1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3" name="Google Shape;1413;p1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4" name="Google Shape;1414;p1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5" name="Google Shape;1415;p1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6" name="Google Shape;1416;p1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7" name="Google Shape;1417;p1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8" name="Google Shape;1418;p1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9" name="Google Shape;1419;p1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0" name="Google Shape;1420;p1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1" name="Google Shape;1421;p1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2" name="Google Shape;1422;p1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3" name="Google Shape;1423;p1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4" name="Google Shape;1424;p1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5" name="Google Shape;1425;p1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6" name="Google Shape;1426;p1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7" name="Google Shape;1427;p1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8" name="Google Shape;1428;p1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9" name="Google Shape;1429;p1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30" name="Google Shape;1430;p18"/>
          <p:cNvSpPr txBox="1">
            <a:spLocks noGrp="1"/>
          </p:cNvSpPr>
          <p:nvPr>
            <p:ph type="title"/>
          </p:nvPr>
        </p:nvSpPr>
        <p:spPr>
          <a:xfrm>
            <a:off x="1154000" y="1764903"/>
            <a:ext cx="55548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431" name="Google Shape;1431;p18"/>
          <p:cNvSpPr txBox="1">
            <a:spLocks noGrp="1"/>
          </p:cNvSpPr>
          <p:nvPr>
            <p:ph type="subTitle" idx="1"/>
          </p:nvPr>
        </p:nvSpPr>
        <p:spPr>
          <a:xfrm>
            <a:off x="1154000" y="2621669"/>
            <a:ext cx="5554800" cy="255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432" name="Google Shape;1432;p18"/>
          <p:cNvGrpSpPr/>
          <p:nvPr/>
        </p:nvGrpSpPr>
        <p:grpSpPr>
          <a:xfrm rot="5400000">
            <a:off x="-99714" y="2689987"/>
            <a:ext cx="1177683" cy="322788"/>
            <a:chOff x="2300350" y="2601250"/>
            <a:chExt cx="2275275" cy="623625"/>
          </a:xfrm>
        </p:grpSpPr>
        <p:sp>
          <p:nvSpPr>
            <p:cNvPr id="1433" name="Google Shape;1433;p1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4" name="Google Shape;1434;p1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5" name="Google Shape;1435;p1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6" name="Google Shape;1436;p1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7" name="Google Shape;1437;p1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8" name="Google Shape;1438;p1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39" name="Google Shape;1439;p18"/>
          <p:cNvGrpSpPr/>
          <p:nvPr/>
        </p:nvGrpSpPr>
        <p:grpSpPr>
          <a:xfrm>
            <a:off x="3030543" y="-174859"/>
            <a:ext cx="2027976" cy="402753"/>
            <a:chOff x="5642557" y="-150670"/>
            <a:chExt cx="1520982" cy="302065"/>
          </a:xfrm>
        </p:grpSpPr>
        <p:sp>
          <p:nvSpPr>
            <p:cNvPr id="1440" name="Google Shape;1440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1" name="Google Shape;1441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2" name="Google Shape;1442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3" name="Google Shape;1443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4" name="Google Shape;1444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45" name="Google Shape;1445;p18"/>
          <p:cNvGrpSpPr/>
          <p:nvPr/>
        </p:nvGrpSpPr>
        <p:grpSpPr>
          <a:xfrm rot="5400000">
            <a:off x="113467" y="5059800"/>
            <a:ext cx="131869" cy="737453"/>
            <a:chOff x="4898850" y="4820550"/>
            <a:chExt cx="98902" cy="553090"/>
          </a:xfrm>
        </p:grpSpPr>
        <p:sp>
          <p:nvSpPr>
            <p:cNvPr id="1446" name="Google Shape;1446;p1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7" name="Google Shape;1447;p1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8" name="Google Shape;1448;p1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9" name="Google Shape;1449;p1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0" name="Google Shape;1450;p1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51" name="Google Shape;1451;p18"/>
          <p:cNvSpPr/>
          <p:nvPr/>
        </p:nvSpPr>
        <p:spPr>
          <a:xfrm>
            <a:off x="717849" y="-3589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2" name="Google Shape;1452;p18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3" name="Google Shape;1453;p18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54" name="Google Shape;1454;p18"/>
          <p:cNvGrpSpPr/>
          <p:nvPr/>
        </p:nvGrpSpPr>
        <p:grpSpPr>
          <a:xfrm rot="5400000">
            <a:off x="10778609" y="328217"/>
            <a:ext cx="2027976" cy="402753"/>
            <a:chOff x="5642557" y="-150670"/>
            <a:chExt cx="1520982" cy="302065"/>
          </a:xfrm>
        </p:grpSpPr>
        <p:sp>
          <p:nvSpPr>
            <p:cNvPr id="1455" name="Google Shape;1455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6" name="Google Shape;1456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7" name="Google Shape;1457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8" name="Google Shape;1458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9" name="Google Shape;1459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60" name="Google Shape;1460;p18"/>
          <p:cNvGrpSpPr/>
          <p:nvPr/>
        </p:nvGrpSpPr>
        <p:grpSpPr>
          <a:xfrm>
            <a:off x="-321142" y="5781319"/>
            <a:ext cx="2033707" cy="782400"/>
            <a:chOff x="-240856" y="4335989"/>
            <a:chExt cx="1525280" cy="586800"/>
          </a:xfrm>
        </p:grpSpPr>
        <p:sp>
          <p:nvSpPr>
            <p:cNvPr id="1461" name="Google Shape;1461;p18"/>
            <p:cNvSpPr/>
            <p:nvPr/>
          </p:nvSpPr>
          <p:spPr>
            <a:xfrm rot="-5400000">
              <a:off x="348812" y="39871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462" name="Google Shape;1462;p18"/>
            <p:cNvGrpSpPr/>
            <p:nvPr/>
          </p:nvGrpSpPr>
          <p:grpSpPr>
            <a:xfrm>
              <a:off x="-240856" y="4562421"/>
              <a:ext cx="1105976" cy="133969"/>
              <a:chOff x="8183182" y="663852"/>
              <a:chExt cx="1475028" cy="178673"/>
            </a:xfrm>
          </p:grpSpPr>
          <p:grpSp>
            <p:nvGrpSpPr>
              <p:cNvPr id="1463" name="Google Shape;1463;p18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1464" name="Google Shape;1464;p18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65" name="Google Shape;1465;p18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66" name="Google Shape;1466;p18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67" name="Google Shape;1467;p18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68" name="Google Shape;1468;p18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69" name="Google Shape;1469;p18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0" name="Google Shape;1470;p18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1" name="Google Shape;1471;p18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2" name="Google Shape;1472;p18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3" name="Google Shape;1473;p18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grpSp>
            <p:nvGrpSpPr>
              <p:cNvPr id="1474" name="Google Shape;1474;p18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1475" name="Google Shape;1475;p18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6" name="Google Shape;1476;p18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7" name="Google Shape;1477;p18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8" name="Google Shape;1478;p18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9" name="Google Shape;1479;p18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80" name="Google Shape;1480;p18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81" name="Google Shape;1481;p18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82" name="Google Shape;1482;p18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83" name="Google Shape;1483;p18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84" name="Google Shape;1484;p18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grpSp>
        <p:nvGrpSpPr>
          <p:cNvPr id="1485" name="Google Shape;1485;p18"/>
          <p:cNvGrpSpPr/>
          <p:nvPr/>
        </p:nvGrpSpPr>
        <p:grpSpPr>
          <a:xfrm>
            <a:off x="7623209" y="6622141"/>
            <a:ext cx="2027976" cy="402753"/>
            <a:chOff x="5642557" y="-150670"/>
            <a:chExt cx="1520982" cy="302065"/>
          </a:xfrm>
        </p:grpSpPr>
        <p:sp>
          <p:nvSpPr>
            <p:cNvPr id="1486" name="Google Shape;1486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7" name="Google Shape;1487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8" name="Google Shape;1488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9" name="Google Shape;1489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0" name="Google Shape;1490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826596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2" name="Google Shape;1492;p1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493" name="Google Shape;1493;p1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4" name="Google Shape;1494;p1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5" name="Google Shape;1495;p1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6" name="Google Shape;1496;p1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7" name="Google Shape;1497;p1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8" name="Google Shape;1498;p1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9" name="Google Shape;1499;p1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0" name="Google Shape;1500;p1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1" name="Google Shape;1501;p1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2" name="Google Shape;1502;p1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3" name="Google Shape;1503;p1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4" name="Google Shape;1504;p1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5" name="Google Shape;1505;p1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6" name="Google Shape;1506;p1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7" name="Google Shape;1507;p1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8" name="Google Shape;1508;p1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9" name="Google Shape;1509;p1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0" name="Google Shape;1510;p1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1" name="Google Shape;1511;p1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2" name="Google Shape;1512;p1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3" name="Google Shape;1513;p1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4" name="Google Shape;1514;p1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5" name="Google Shape;1515;p1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6" name="Google Shape;1516;p1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7" name="Google Shape;1517;p1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8" name="Google Shape;1518;p1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9" name="Google Shape;1519;p1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0" name="Google Shape;1520;p1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1" name="Google Shape;1521;p1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2" name="Google Shape;1522;p1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3" name="Google Shape;1523;p1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4" name="Google Shape;1524;p1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5" name="Google Shape;1525;p1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6" name="Google Shape;1526;p1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7" name="Google Shape;1527;p1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8" name="Google Shape;1528;p1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9" name="Google Shape;1529;p1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0" name="Google Shape;1530;p1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31" name="Google Shape;1531;p19"/>
          <p:cNvSpPr txBox="1">
            <a:spLocks noGrp="1"/>
          </p:cNvSpPr>
          <p:nvPr>
            <p:ph type="title"/>
          </p:nvPr>
        </p:nvSpPr>
        <p:spPr>
          <a:xfrm>
            <a:off x="2364133" y="3462800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532" name="Google Shape;1532;p19"/>
          <p:cNvSpPr txBox="1">
            <a:spLocks noGrp="1"/>
          </p:cNvSpPr>
          <p:nvPr>
            <p:ph type="subTitle" idx="1"/>
          </p:nvPr>
        </p:nvSpPr>
        <p:spPr>
          <a:xfrm>
            <a:off x="1564528" y="2000413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533" name="Google Shape;1533;p19"/>
          <p:cNvSpPr txBox="1">
            <a:spLocks noGrp="1"/>
          </p:cNvSpPr>
          <p:nvPr>
            <p:ph type="title" idx="2"/>
          </p:nvPr>
        </p:nvSpPr>
        <p:spPr>
          <a:xfrm>
            <a:off x="7321633" y="4018167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534" name="Google Shape;1534;p19"/>
          <p:cNvSpPr txBox="1">
            <a:spLocks noGrp="1"/>
          </p:cNvSpPr>
          <p:nvPr>
            <p:ph type="subTitle" idx="3"/>
          </p:nvPr>
        </p:nvSpPr>
        <p:spPr>
          <a:xfrm>
            <a:off x="6522028" y="4546180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535" name="Google Shape;1535;p19"/>
          <p:cNvGrpSpPr/>
          <p:nvPr/>
        </p:nvGrpSpPr>
        <p:grpSpPr>
          <a:xfrm>
            <a:off x="-14" y="5848616"/>
            <a:ext cx="1712580" cy="782400"/>
            <a:chOff x="-11" y="4386462"/>
            <a:chExt cx="1284435" cy="586800"/>
          </a:xfrm>
        </p:grpSpPr>
        <p:sp>
          <p:nvSpPr>
            <p:cNvPr id="1536" name="Google Shape;1536;p19"/>
            <p:cNvSpPr/>
            <p:nvPr/>
          </p:nvSpPr>
          <p:spPr>
            <a:xfrm rot="-5400000">
              <a:off x="348812" y="4037649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537" name="Google Shape;1537;p19"/>
            <p:cNvGrpSpPr/>
            <p:nvPr/>
          </p:nvGrpSpPr>
          <p:grpSpPr>
            <a:xfrm rot="10800000">
              <a:off x="-11" y="4558826"/>
              <a:ext cx="883262" cy="242091"/>
              <a:chOff x="2300350" y="2601250"/>
              <a:chExt cx="2275275" cy="623625"/>
            </a:xfrm>
          </p:grpSpPr>
          <p:sp>
            <p:nvSpPr>
              <p:cNvPr id="1538" name="Google Shape;1538;p19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39" name="Google Shape;1539;p19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40" name="Google Shape;1540;p19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41" name="Google Shape;1541;p19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42" name="Google Shape;1542;p19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43" name="Google Shape;1543;p19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544" name="Google Shape;1544;p19"/>
          <p:cNvGrpSpPr/>
          <p:nvPr/>
        </p:nvGrpSpPr>
        <p:grpSpPr>
          <a:xfrm>
            <a:off x="2469743" y="-152410"/>
            <a:ext cx="2027976" cy="402753"/>
            <a:chOff x="5642557" y="-150670"/>
            <a:chExt cx="1520982" cy="302065"/>
          </a:xfrm>
        </p:grpSpPr>
        <p:sp>
          <p:nvSpPr>
            <p:cNvPr id="1545" name="Google Shape;1545;p1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50" name="Google Shape;1550;p19"/>
          <p:cNvGrpSpPr/>
          <p:nvPr/>
        </p:nvGrpSpPr>
        <p:grpSpPr>
          <a:xfrm rot="5400000">
            <a:off x="113467" y="2031400"/>
            <a:ext cx="131869" cy="737453"/>
            <a:chOff x="4898850" y="4820550"/>
            <a:chExt cx="98902" cy="553090"/>
          </a:xfrm>
        </p:grpSpPr>
        <p:sp>
          <p:nvSpPr>
            <p:cNvPr id="1551" name="Google Shape;1551;p1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3" name="Google Shape;1553;p1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4" name="Google Shape;1554;p1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6281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7" name="Google Shape;1557;p19"/>
          <p:cNvSpPr/>
          <p:nvPr/>
        </p:nvSpPr>
        <p:spPr>
          <a:xfrm>
            <a:off x="-1708807" y="5054639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8" name="Google Shape;1558;p19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9" name="Google Shape;1559;p19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560" name="Google Shape;1560;p19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561" name="Google Shape;1561;p1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2" name="Google Shape;1562;p1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66" name="Google Shape;1566;p19"/>
          <p:cNvSpPr txBox="1">
            <a:spLocks noGrp="1"/>
          </p:cNvSpPr>
          <p:nvPr>
            <p:ph type="title" idx="4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0032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1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8" name="Google Shape;1568;p20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569" name="Google Shape;1569;p20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0" name="Google Shape;1570;p20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1" name="Google Shape;1571;p20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2" name="Google Shape;1572;p20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3" name="Google Shape;1573;p20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4" name="Google Shape;1574;p20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5" name="Google Shape;1575;p20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6" name="Google Shape;1576;p20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7" name="Google Shape;1577;p20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8" name="Google Shape;1578;p20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9" name="Google Shape;1579;p20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0" name="Google Shape;1580;p20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1" name="Google Shape;1581;p20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2" name="Google Shape;1582;p20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3" name="Google Shape;1583;p20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4" name="Google Shape;1584;p20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5" name="Google Shape;1585;p20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6" name="Google Shape;1586;p20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7" name="Google Shape;1587;p20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8" name="Google Shape;1588;p20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9" name="Google Shape;1589;p20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0" name="Google Shape;1590;p20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1" name="Google Shape;1591;p20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2" name="Google Shape;1592;p20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3" name="Google Shape;1593;p20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4" name="Google Shape;1594;p20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5" name="Google Shape;1595;p20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6" name="Google Shape;1596;p20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7" name="Google Shape;1597;p20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8" name="Google Shape;1598;p20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9" name="Google Shape;1599;p20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0" name="Google Shape;1600;p20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1" name="Google Shape;1601;p20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2" name="Google Shape;1602;p20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3" name="Google Shape;1603;p20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4" name="Google Shape;1604;p20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5" name="Google Shape;1605;p20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6" name="Google Shape;1606;p20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07" name="Google Shape;1607;p20"/>
          <p:cNvSpPr txBox="1">
            <a:spLocks noGrp="1"/>
          </p:cNvSpPr>
          <p:nvPr>
            <p:ph type="subTitle" idx="1"/>
          </p:nvPr>
        </p:nvSpPr>
        <p:spPr>
          <a:xfrm>
            <a:off x="950800" y="1948367"/>
            <a:ext cx="4995600" cy="36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608" name="Google Shape;1608;p20"/>
          <p:cNvSpPr txBox="1">
            <a:spLocks noGrp="1"/>
          </p:cNvSpPr>
          <p:nvPr>
            <p:ph type="subTitle" idx="2"/>
          </p:nvPr>
        </p:nvSpPr>
        <p:spPr>
          <a:xfrm>
            <a:off x="6245600" y="1948367"/>
            <a:ext cx="4995600" cy="22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609" name="Google Shape;1609;p20"/>
          <p:cNvGrpSpPr/>
          <p:nvPr/>
        </p:nvGrpSpPr>
        <p:grpSpPr>
          <a:xfrm>
            <a:off x="1940" y="-118485"/>
            <a:ext cx="782400" cy="1712580"/>
            <a:chOff x="1455" y="-88864"/>
            <a:chExt cx="586800" cy="1284435"/>
          </a:xfrm>
        </p:grpSpPr>
        <p:sp>
          <p:nvSpPr>
            <p:cNvPr id="1610" name="Google Shape;1610;p20"/>
            <p:cNvSpPr/>
            <p:nvPr/>
          </p:nvSpPr>
          <p:spPr>
            <a:xfrm>
              <a:off x="1455" y="-88855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611" name="Google Shape;1611;p20"/>
            <p:cNvGrpSpPr/>
            <p:nvPr/>
          </p:nvGrpSpPr>
          <p:grpSpPr>
            <a:xfrm rot="-5400000">
              <a:off x="-146785" y="231721"/>
              <a:ext cx="883262" cy="242091"/>
              <a:chOff x="2300350" y="2601250"/>
              <a:chExt cx="2275275" cy="623625"/>
            </a:xfrm>
          </p:grpSpPr>
          <p:sp>
            <p:nvSpPr>
              <p:cNvPr id="1612" name="Google Shape;1612;p20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3" name="Google Shape;1613;p20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4" name="Google Shape;1614;p20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5" name="Google Shape;1615;p20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6" name="Google Shape;1616;p20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7" name="Google Shape;1617;p20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618" name="Google Shape;1618;p20"/>
          <p:cNvGrpSpPr/>
          <p:nvPr/>
        </p:nvGrpSpPr>
        <p:grpSpPr>
          <a:xfrm rot="5400000">
            <a:off x="8339600" y="-68233"/>
            <a:ext cx="131869" cy="737453"/>
            <a:chOff x="4898850" y="4820550"/>
            <a:chExt cx="98902" cy="553090"/>
          </a:xfrm>
        </p:grpSpPr>
        <p:sp>
          <p:nvSpPr>
            <p:cNvPr id="1619" name="Google Shape;1619;p20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0" name="Google Shape;1620;p20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1" name="Google Shape;1621;p20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2" name="Google Shape;1622;p20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3" name="Google Shape;1623;p20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24" name="Google Shape;1624;p20"/>
          <p:cNvGrpSpPr/>
          <p:nvPr/>
        </p:nvGrpSpPr>
        <p:grpSpPr>
          <a:xfrm rot="5400000">
            <a:off x="1300" y="5574000"/>
            <a:ext cx="131869" cy="737453"/>
            <a:chOff x="4898850" y="4820550"/>
            <a:chExt cx="98902" cy="553090"/>
          </a:xfrm>
        </p:grpSpPr>
        <p:sp>
          <p:nvSpPr>
            <p:cNvPr id="1625" name="Google Shape;1625;p20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6" name="Google Shape;1626;p20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7" name="Google Shape;1627;p20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8" name="Google Shape;1628;p20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9" name="Google Shape;1629;p20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30" name="Google Shape;1630;p20"/>
          <p:cNvGrpSpPr/>
          <p:nvPr/>
        </p:nvGrpSpPr>
        <p:grpSpPr>
          <a:xfrm flipH="1">
            <a:off x="-1065672" y="6331473"/>
            <a:ext cx="2430688" cy="262659"/>
            <a:chOff x="7857346" y="4002005"/>
            <a:chExt cx="1823016" cy="196994"/>
          </a:xfrm>
        </p:grpSpPr>
        <p:sp>
          <p:nvSpPr>
            <p:cNvPr id="1631" name="Google Shape;1631;p20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2" name="Google Shape;1632;p20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3" name="Google Shape;1633;p20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34" name="Google Shape;1634;p20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35" name="Google Shape;1635;p20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1636" name="Google Shape;1636;p20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7" name="Google Shape;1637;p20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8" name="Google Shape;1638;p20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9" name="Google Shape;1639;p20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0" name="Google Shape;1640;p20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41" name="Google Shape;1641;p20"/>
          <p:cNvGrpSpPr/>
          <p:nvPr/>
        </p:nvGrpSpPr>
        <p:grpSpPr>
          <a:xfrm>
            <a:off x="1912902" y="512675"/>
            <a:ext cx="1670529" cy="68000"/>
            <a:chOff x="2915381" y="4104819"/>
            <a:chExt cx="1252897" cy="51000"/>
          </a:xfrm>
        </p:grpSpPr>
        <p:sp>
          <p:nvSpPr>
            <p:cNvPr id="1642" name="Google Shape;1642;p20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3" name="Google Shape;1643;p20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4" name="Google Shape;1644;p20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5" name="Google Shape;1645;p20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6" name="Google Shape;1646;p20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7" name="Google Shape;1647;p20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8" name="Google Shape;1648;p20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9" name="Google Shape;1649;p20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0" name="Google Shape;1650;p20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1" name="Google Shape;1651;p20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2" name="Google Shape;1652;p20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3" name="Google Shape;1653;p20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4" name="Google Shape;1654;p20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5" name="Google Shape;1655;p20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56" name="Google Shape;1656;p20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87032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29" name="Google Shape;129;p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7" name="Google Shape;167;p3"/>
          <p:cNvSpPr txBox="1">
            <a:spLocks noGrp="1"/>
          </p:cNvSpPr>
          <p:nvPr>
            <p:ph type="title"/>
          </p:nvPr>
        </p:nvSpPr>
        <p:spPr>
          <a:xfrm>
            <a:off x="950800" y="3207569"/>
            <a:ext cx="102904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68" name="Google Shape;168;p3"/>
          <p:cNvSpPr txBox="1">
            <a:spLocks noGrp="1"/>
          </p:cNvSpPr>
          <p:nvPr>
            <p:ph type="subTitle" idx="1"/>
          </p:nvPr>
        </p:nvSpPr>
        <p:spPr>
          <a:xfrm>
            <a:off x="2478200" y="4554503"/>
            <a:ext cx="7235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69" name="Google Shape;169;p3"/>
          <p:cNvSpPr txBox="1">
            <a:spLocks noGrp="1"/>
          </p:cNvSpPr>
          <p:nvPr>
            <p:ph type="title" idx="2" hasCustomPrompt="1"/>
          </p:nvPr>
        </p:nvSpPr>
        <p:spPr>
          <a:xfrm>
            <a:off x="4176597" y="1979964"/>
            <a:ext cx="38388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70" name="Google Shape;170;p3"/>
          <p:cNvSpPr/>
          <p:nvPr/>
        </p:nvSpPr>
        <p:spPr>
          <a:xfrm rot="10800000" flipH="1">
            <a:off x="10463457" y="550076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1" name="Google Shape;171;p3"/>
          <p:cNvGrpSpPr/>
          <p:nvPr/>
        </p:nvGrpSpPr>
        <p:grpSpPr>
          <a:xfrm rot="-5400000" flipH="1">
            <a:off x="10265803" y="6361511"/>
            <a:ext cx="1177683" cy="322788"/>
            <a:chOff x="2300350" y="2601250"/>
            <a:chExt cx="2275275" cy="623625"/>
          </a:xfrm>
        </p:grpSpPr>
        <p:sp>
          <p:nvSpPr>
            <p:cNvPr id="172" name="Google Shape;172;p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8" name="Google Shape;178;p3"/>
          <p:cNvSpPr/>
          <p:nvPr/>
        </p:nvSpPr>
        <p:spPr>
          <a:xfrm flipH="1">
            <a:off x="10785160" y="2047572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9" name="Google Shape;179;p3"/>
          <p:cNvGrpSpPr/>
          <p:nvPr/>
        </p:nvGrpSpPr>
        <p:grpSpPr>
          <a:xfrm>
            <a:off x="11544995" y="3132107"/>
            <a:ext cx="2430688" cy="262659"/>
            <a:chOff x="7857346" y="4002005"/>
            <a:chExt cx="1823016" cy="196994"/>
          </a:xfrm>
        </p:grpSpPr>
        <p:sp>
          <p:nvSpPr>
            <p:cNvPr id="180" name="Google Shape;180;p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3" name="Google Shape;183;p3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3"/>
          <p:cNvSpPr/>
          <p:nvPr/>
        </p:nvSpPr>
        <p:spPr>
          <a:xfrm>
            <a:off x="22660" y="113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85" name="Google Shape;185;p3"/>
          <p:cNvGrpSpPr/>
          <p:nvPr/>
        </p:nvGrpSpPr>
        <p:grpSpPr>
          <a:xfrm rot="-5400000">
            <a:off x="451578" y="-394200"/>
            <a:ext cx="402753" cy="2027976"/>
            <a:chOff x="-108754" y="2690919"/>
            <a:chExt cx="302065" cy="1520982"/>
          </a:xfrm>
        </p:grpSpPr>
        <p:sp>
          <p:nvSpPr>
            <p:cNvPr id="186" name="Google Shape;186;p3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1" name="Google Shape;191;p3"/>
          <p:cNvGrpSpPr/>
          <p:nvPr/>
        </p:nvGrpSpPr>
        <p:grpSpPr>
          <a:xfrm>
            <a:off x="6846309" y="6600466"/>
            <a:ext cx="2027976" cy="402753"/>
            <a:chOff x="5642557" y="-150670"/>
            <a:chExt cx="1520982" cy="302065"/>
          </a:xfrm>
        </p:grpSpPr>
        <p:sp>
          <p:nvSpPr>
            <p:cNvPr id="192" name="Google Shape;192;p3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7" name="Google Shape;197;p3"/>
          <p:cNvGrpSpPr/>
          <p:nvPr/>
        </p:nvGrpSpPr>
        <p:grpSpPr>
          <a:xfrm>
            <a:off x="11226389" y="4409689"/>
            <a:ext cx="1474635" cy="178625"/>
            <a:chOff x="8183182" y="663852"/>
            <a:chExt cx="1475028" cy="178673"/>
          </a:xfrm>
        </p:grpSpPr>
        <p:grpSp>
          <p:nvGrpSpPr>
            <p:cNvPr id="198" name="Google Shape;198;p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99" name="Google Shape;199;p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" name="Google Shape;200;p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" name="Google Shape;201;p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" name="Google Shape;202;p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" name="Google Shape;203;p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" name="Google Shape;204;p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" name="Google Shape;205;p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" name="Google Shape;206;p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" name="Google Shape;207;p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" name="Google Shape;208;p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09" name="Google Shape;209;p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10" name="Google Shape;210;p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1" name="Google Shape;211;p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2" name="Google Shape;212;p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3" name="Google Shape;213;p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4" name="Google Shape;214;p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5" name="Google Shape;215;p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6" name="Google Shape;216;p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" name="Google Shape;217;p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" name="Google Shape;218;p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" name="Google Shape;219;p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20" name="Google Shape;220;p3"/>
          <p:cNvSpPr/>
          <p:nvPr/>
        </p:nvSpPr>
        <p:spPr>
          <a:xfrm>
            <a:off x="-1886073" y="53651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1" name="Google Shape;221;p3"/>
          <p:cNvSpPr/>
          <p:nvPr/>
        </p:nvSpPr>
        <p:spPr>
          <a:xfrm>
            <a:off x="-1481940" y="4992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22" name="Google Shape;222;p3"/>
          <p:cNvGrpSpPr/>
          <p:nvPr/>
        </p:nvGrpSpPr>
        <p:grpSpPr>
          <a:xfrm rot="10800000">
            <a:off x="-207015" y="3241338"/>
            <a:ext cx="1177683" cy="322788"/>
            <a:chOff x="2300350" y="2601250"/>
            <a:chExt cx="2275275" cy="623625"/>
          </a:xfrm>
        </p:grpSpPr>
        <p:sp>
          <p:nvSpPr>
            <p:cNvPr id="223" name="Google Shape;223;p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1496806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8" name="Google Shape;1658;p21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659" name="Google Shape;1659;p21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0" name="Google Shape;1660;p21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1" name="Google Shape;1661;p21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2" name="Google Shape;1662;p21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3" name="Google Shape;1663;p21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4" name="Google Shape;1664;p21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5" name="Google Shape;1665;p21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6" name="Google Shape;1666;p21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7" name="Google Shape;1667;p21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8" name="Google Shape;1668;p21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9" name="Google Shape;1669;p21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0" name="Google Shape;1670;p21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1" name="Google Shape;1671;p21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2" name="Google Shape;1672;p21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3" name="Google Shape;1673;p21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4" name="Google Shape;1674;p21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5" name="Google Shape;1675;p21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6" name="Google Shape;1676;p21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7" name="Google Shape;1677;p21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8" name="Google Shape;1678;p21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9" name="Google Shape;1679;p21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0" name="Google Shape;1680;p21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1" name="Google Shape;1681;p21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2" name="Google Shape;1682;p21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3" name="Google Shape;1683;p21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4" name="Google Shape;1684;p21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5" name="Google Shape;1685;p21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6" name="Google Shape;1686;p21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7" name="Google Shape;1687;p21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8" name="Google Shape;1688;p21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9" name="Google Shape;1689;p21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0" name="Google Shape;1690;p21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1" name="Google Shape;1691;p21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2" name="Google Shape;1692;p21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3" name="Google Shape;1693;p21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4" name="Google Shape;1694;p21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5" name="Google Shape;1695;p21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6" name="Google Shape;1696;p21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97" name="Google Shape;1697;p21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698" name="Google Shape;1698;p21"/>
          <p:cNvSpPr txBox="1">
            <a:spLocks noGrp="1"/>
          </p:cNvSpPr>
          <p:nvPr>
            <p:ph type="title" idx="2"/>
          </p:nvPr>
        </p:nvSpPr>
        <p:spPr>
          <a:xfrm>
            <a:off x="1007467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699" name="Google Shape;1699;p21"/>
          <p:cNvSpPr txBox="1">
            <a:spLocks noGrp="1"/>
          </p:cNvSpPr>
          <p:nvPr>
            <p:ph type="subTitle" idx="1"/>
          </p:nvPr>
        </p:nvSpPr>
        <p:spPr>
          <a:xfrm>
            <a:off x="1007467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00" name="Google Shape;1700;p21"/>
          <p:cNvSpPr txBox="1">
            <a:spLocks noGrp="1"/>
          </p:cNvSpPr>
          <p:nvPr>
            <p:ph type="title" idx="3"/>
          </p:nvPr>
        </p:nvSpPr>
        <p:spPr>
          <a:xfrm>
            <a:off x="4591472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01" name="Google Shape;1701;p21"/>
          <p:cNvSpPr txBox="1">
            <a:spLocks noGrp="1"/>
          </p:cNvSpPr>
          <p:nvPr>
            <p:ph type="subTitle" idx="4"/>
          </p:nvPr>
        </p:nvSpPr>
        <p:spPr>
          <a:xfrm>
            <a:off x="4591472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02" name="Google Shape;1702;p21"/>
          <p:cNvSpPr txBox="1">
            <a:spLocks noGrp="1"/>
          </p:cNvSpPr>
          <p:nvPr>
            <p:ph type="title" idx="5"/>
          </p:nvPr>
        </p:nvSpPr>
        <p:spPr>
          <a:xfrm>
            <a:off x="8176859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03" name="Google Shape;1703;p21"/>
          <p:cNvSpPr txBox="1">
            <a:spLocks noGrp="1"/>
          </p:cNvSpPr>
          <p:nvPr>
            <p:ph type="subTitle" idx="6"/>
          </p:nvPr>
        </p:nvSpPr>
        <p:spPr>
          <a:xfrm>
            <a:off x="8176859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704" name="Google Shape;1704;p21"/>
          <p:cNvGrpSpPr/>
          <p:nvPr/>
        </p:nvGrpSpPr>
        <p:grpSpPr>
          <a:xfrm>
            <a:off x="-9" y="-101601"/>
            <a:ext cx="782400" cy="1712567"/>
            <a:chOff x="-7" y="-76201"/>
            <a:chExt cx="586800" cy="1284425"/>
          </a:xfrm>
        </p:grpSpPr>
        <p:sp>
          <p:nvSpPr>
            <p:cNvPr id="1705" name="Google Shape;1705;p21"/>
            <p:cNvSpPr/>
            <p:nvPr/>
          </p:nvSpPr>
          <p:spPr>
            <a:xfrm flipH="1">
              <a:off x="-7" y="-762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706" name="Google Shape;1706;p21"/>
            <p:cNvGrpSpPr/>
            <p:nvPr/>
          </p:nvGrpSpPr>
          <p:grpSpPr>
            <a:xfrm rot="5400000" flipH="1">
              <a:off x="-148228" y="320574"/>
              <a:ext cx="883262" cy="242091"/>
              <a:chOff x="2300350" y="2601250"/>
              <a:chExt cx="2275275" cy="623625"/>
            </a:xfrm>
          </p:grpSpPr>
          <p:sp>
            <p:nvSpPr>
              <p:cNvPr id="1707" name="Google Shape;1707;p21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08" name="Google Shape;1708;p21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09" name="Google Shape;1709;p21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10" name="Google Shape;1710;p21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11" name="Google Shape;1711;p21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12" name="Google Shape;1712;p21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713" name="Google Shape;1713;p21"/>
          <p:cNvGrpSpPr/>
          <p:nvPr/>
        </p:nvGrpSpPr>
        <p:grpSpPr>
          <a:xfrm rot="5400000">
            <a:off x="72600" y="2220500"/>
            <a:ext cx="131869" cy="737453"/>
            <a:chOff x="4898850" y="4820550"/>
            <a:chExt cx="98902" cy="553090"/>
          </a:xfrm>
        </p:grpSpPr>
        <p:sp>
          <p:nvSpPr>
            <p:cNvPr id="1714" name="Google Shape;1714;p21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5" name="Google Shape;1715;p21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6" name="Google Shape;1716;p21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7" name="Google Shape;1717;p21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8" name="Google Shape;1718;p21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19" name="Google Shape;1719;p21"/>
          <p:cNvSpPr/>
          <p:nvPr/>
        </p:nvSpPr>
        <p:spPr>
          <a:xfrm rot="-5400000">
            <a:off x="465085" y="535816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20" name="Google Shape;1720;p21"/>
          <p:cNvGrpSpPr/>
          <p:nvPr/>
        </p:nvGrpSpPr>
        <p:grpSpPr>
          <a:xfrm rot="-5400000" flipH="1">
            <a:off x="10542955" y="5941033"/>
            <a:ext cx="2430688" cy="395524"/>
            <a:chOff x="7857346" y="3902355"/>
            <a:chExt cx="1823016" cy="296643"/>
          </a:xfrm>
        </p:grpSpPr>
        <p:sp>
          <p:nvSpPr>
            <p:cNvPr id="1721" name="Google Shape;1721;p2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2" name="Google Shape;1722;p21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3" name="Google Shape;1723;p21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4" name="Google Shape;1724;p2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5" name="Google Shape;1725;p2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6" name="Google Shape;1726;p21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27" name="Google Shape;1727;p21"/>
          <p:cNvGrpSpPr/>
          <p:nvPr/>
        </p:nvGrpSpPr>
        <p:grpSpPr>
          <a:xfrm flipH="1">
            <a:off x="9494076" y="-143943"/>
            <a:ext cx="2027976" cy="402753"/>
            <a:chOff x="5642557" y="-150670"/>
            <a:chExt cx="1520982" cy="302065"/>
          </a:xfrm>
        </p:grpSpPr>
        <p:sp>
          <p:nvSpPr>
            <p:cNvPr id="1728" name="Google Shape;1728;p2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9" name="Google Shape;1729;p2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0" name="Google Shape;1730;p2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1" name="Google Shape;1731;p2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2" name="Google Shape;1732;p2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33" name="Google Shape;1733;p21"/>
          <p:cNvGrpSpPr/>
          <p:nvPr/>
        </p:nvGrpSpPr>
        <p:grpSpPr>
          <a:xfrm>
            <a:off x="11273583" y="1716638"/>
            <a:ext cx="1177683" cy="322788"/>
            <a:chOff x="2300350" y="2601250"/>
            <a:chExt cx="2275275" cy="623625"/>
          </a:xfrm>
        </p:grpSpPr>
        <p:sp>
          <p:nvSpPr>
            <p:cNvPr id="1734" name="Google Shape;1734;p21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5" name="Google Shape;1735;p21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6" name="Google Shape;1736;p21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7" name="Google Shape;1737;p21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8" name="Google Shape;1738;p21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9" name="Google Shape;1739;p21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2231133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" name="Google Shape;1741;p22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742" name="Google Shape;1742;p22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3" name="Google Shape;1743;p22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4" name="Google Shape;1744;p22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5" name="Google Shape;1745;p22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6" name="Google Shape;1746;p22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7" name="Google Shape;1747;p22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8" name="Google Shape;1748;p22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9" name="Google Shape;1749;p22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0" name="Google Shape;1750;p22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1" name="Google Shape;1751;p22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2" name="Google Shape;1752;p22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3" name="Google Shape;1753;p22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4" name="Google Shape;1754;p22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5" name="Google Shape;1755;p22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6" name="Google Shape;1756;p22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7" name="Google Shape;1757;p22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8" name="Google Shape;1758;p22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9" name="Google Shape;1759;p22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0" name="Google Shape;1760;p22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1" name="Google Shape;1761;p22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2" name="Google Shape;1762;p22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3" name="Google Shape;1763;p22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4" name="Google Shape;1764;p22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5" name="Google Shape;1765;p22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6" name="Google Shape;1766;p22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7" name="Google Shape;1767;p22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8" name="Google Shape;1768;p22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9" name="Google Shape;1769;p22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0" name="Google Shape;1770;p22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1" name="Google Shape;1771;p22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2" name="Google Shape;1772;p22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3" name="Google Shape;1773;p22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4" name="Google Shape;1774;p22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5" name="Google Shape;1775;p22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6" name="Google Shape;1776;p22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7" name="Google Shape;1777;p22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8" name="Google Shape;1778;p22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9" name="Google Shape;1779;p22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80" name="Google Shape;1780;p22"/>
          <p:cNvSpPr txBox="1">
            <a:spLocks noGrp="1"/>
          </p:cNvSpPr>
          <p:nvPr>
            <p:ph type="title"/>
          </p:nvPr>
        </p:nvSpPr>
        <p:spPr>
          <a:xfrm>
            <a:off x="2995432" y="2181385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1" name="Google Shape;1781;p22"/>
          <p:cNvSpPr txBox="1">
            <a:spLocks noGrp="1"/>
          </p:cNvSpPr>
          <p:nvPr>
            <p:ph type="subTitle" idx="1"/>
          </p:nvPr>
        </p:nvSpPr>
        <p:spPr>
          <a:xfrm>
            <a:off x="2831232" y="2709385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2" name="Google Shape;1782;p22"/>
          <p:cNvSpPr txBox="1">
            <a:spLocks noGrp="1"/>
          </p:cNvSpPr>
          <p:nvPr>
            <p:ph type="title" idx="2"/>
          </p:nvPr>
        </p:nvSpPr>
        <p:spPr>
          <a:xfrm>
            <a:off x="8230104" y="2181385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3" name="Google Shape;1783;p22"/>
          <p:cNvSpPr txBox="1">
            <a:spLocks noGrp="1"/>
          </p:cNvSpPr>
          <p:nvPr>
            <p:ph type="subTitle" idx="3"/>
          </p:nvPr>
        </p:nvSpPr>
        <p:spPr>
          <a:xfrm>
            <a:off x="8065904" y="2709385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4" name="Google Shape;1784;p22"/>
          <p:cNvSpPr txBox="1">
            <a:spLocks noGrp="1"/>
          </p:cNvSpPr>
          <p:nvPr>
            <p:ph type="title" idx="4"/>
          </p:nvPr>
        </p:nvSpPr>
        <p:spPr>
          <a:xfrm>
            <a:off x="2939032" y="4420533"/>
            <a:ext cx="2805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5" name="Google Shape;1785;p22"/>
          <p:cNvSpPr txBox="1">
            <a:spLocks noGrp="1"/>
          </p:cNvSpPr>
          <p:nvPr>
            <p:ph type="subTitle" idx="5"/>
          </p:nvPr>
        </p:nvSpPr>
        <p:spPr>
          <a:xfrm>
            <a:off x="2831232" y="4948533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6" name="Google Shape;1786;p22"/>
          <p:cNvSpPr txBox="1">
            <a:spLocks noGrp="1"/>
          </p:cNvSpPr>
          <p:nvPr>
            <p:ph type="title" idx="6"/>
          </p:nvPr>
        </p:nvSpPr>
        <p:spPr>
          <a:xfrm>
            <a:off x="8230104" y="4420533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7" name="Google Shape;1787;p22"/>
          <p:cNvSpPr txBox="1">
            <a:spLocks noGrp="1"/>
          </p:cNvSpPr>
          <p:nvPr>
            <p:ph type="subTitle" idx="7"/>
          </p:nvPr>
        </p:nvSpPr>
        <p:spPr>
          <a:xfrm>
            <a:off x="8065904" y="4948533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8" name="Google Shape;1788;p22"/>
          <p:cNvSpPr/>
          <p:nvPr/>
        </p:nvSpPr>
        <p:spPr>
          <a:xfrm>
            <a:off x="9" y="-13227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89" name="Google Shape;1789;p22"/>
          <p:cNvGrpSpPr/>
          <p:nvPr/>
        </p:nvGrpSpPr>
        <p:grpSpPr>
          <a:xfrm>
            <a:off x="-667656" y="214993"/>
            <a:ext cx="2027976" cy="402753"/>
            <a:chOff x="5642557" y="-150670"/>
            <a:chExt cx="1520982" cy="302065"/>
          </a:xfrm>
        </p:grpSpPr>
        <p:sp>
          <p:nvSpPr>
            <p:cNvPr id="1790" name="Google Shape;1790;p2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1" name="Google Shape;1791;p2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2" name="Google Shape;1792;p2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3" name="Google Shape;1793;p2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4" name="Google Shape;1794;p2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95" name="Google Shape;1795;p22"/>
          <p:cNvGrpSpPr/>
          <p:nvPr/>
        </p:nvGrpSpPr>
        <p:grpSpPr>
          <a:xfrm rot="5400000">
            <a:off x="113467" y="2669367"/>
            <a:ext cx="131869" cy="737453"/>
            <a:chOff x="4898850" y="4820550"/>
            <a:chExt cx="98902" cy="553090"/>
          </a:xfrm>
        </p:grpSpPr>
        <p:sp>
          <p:nvSpPr>
            <p:cNvPr id="1796" name="Google Shape;1796;p2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7" name="Google Shape;1797;p2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8" name="Google Shape;1798;p2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9" name="Google Shape;1799;p2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0" name="Google Shape;1800;p2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01" name="Google Shape;1801;p22"/>
          <p:cNvGrpSpPr/>
          <p:nvPr/>
        </p:nvGrpSpPr>
        <p:grpSpPr>
          <a:xfrm flipH="1">
            <a:off x="6763228" y="6666308"/>
            <a:ext cx="2430688" cy="262659"/>
            <a:chOff x="7857346" y="4002005"/>
            <a:chExt cx="1823016" cy="196994"/>
          </a:xfrm>
        </p:grpSpPr>
        <p:sp>
          <p:nvSpPr>
            <p:cNvPr id="1802" name="Google Shape;1802;p22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3" name="Google Shape;1803;p22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4" name="Google Shape;1804;p22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05" name="Google Shape;1805;p22"/>
          <p:cNvSpPr/>
          <p:nvPr/>
        </p:nvSpPr>
        <p:spPr>
          <a:xfrm rot="-5400000">
            <a:off x="465083" y="55943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806" name="Google Shape;1806;p22"/>
          <p:cNvGrpSpPr/>
          <p:nvPr/>
        </p:nvGrpSpPr>
        <p:grpSpPr>
          <a:xfrm rot="5400000">
            <a:off x="12025483" y="1752200"/>
            <a:ext cx="131869" cy="737453"/>
            <a:chOff x="4898850" y="4820550"/>
            <a:chExt cx="98902" cy="553090"/>
          </a:xfrm>
        </p:grpSpPr>
        <p:sp>
          <p:nvSpPr>
            <p:cNvPr id="1807" name="Google Shape;1807;p2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8" name="Google Shape;1808;p2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9" name="Google Shape;1809;p2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0" name="Google Shape;1810;p2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1" name="Google Shape;1811;p2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12" name="Google Shape;1812;p22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813" name="Google Shape;1813;p22"/>
          <p:cNvGrpSpPr/>
          <p:nvPr/>
        </p:nvGrpSpPr>
        <p:grpSpPr>
          <a:xfrm>
            <a:off x="6762769" y="379992"/>
            <a:ext cx="1670529" cy="68000"/>
            <a:chOff x="2915381" y="4104819"/>
            <a:chExt cx="1252897" cy="51000"/>
          </a:xfrm>
        </p:grpSpPr>
        <p:sp>
          <p:nvSpPr>
            <p:cNvPr id="1814" name="Google Shape;1814;p22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5" name="Google Shape;1815;p22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6" name="Google Shape;1816;p22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7" name="Google Shape;1817;p22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8" name="Google Shape;1818;p22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9" name="Google Shape;1819;p22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0" name="Google Shape;1820;p22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1" name="Google Shape;1821;p22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2" name="Google Shape;1822;p22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3" name="Google Shape;1823;p22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4" name="Google Shape;1824;p22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5" name="Google Shape;1825;p22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6" name="Google Shape;1826;p22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7" name="Google Shape;1827;p22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28" name="Google Shape;1828;p22"/>
          <p:cNvGrpSpPr/>
          <p:nvPr/>
        </p:nvGrpSpPr>
        <p:grpSpPr>
          <a:xfrm>
            <a:off x="11409615" y="5145434"/>
            <a:ext cx="782400" cy="2030983"/>
            <a:chOff x="8557211" y="3859075"/>
            <a:chExt cx="586800" cy="1523237"/>
          </a:xfrm>
        </p:grpSpPr>
        <p:sp>
          <p:nvSpPr>
            <p:cNvPr id="1829" name="Google Shape;1829;p22"/>
            <p:cNvSpPr/>
            <p:nvPr/>
          </p:nvSpPr>
          <p:spPr>
            <a:xfrm rot="10800000">
              <a:off x="8557211" y="3859075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830" name="Google Shape;1830;p22"/>
            <p:cNvGrpSpPr/>
            <p:nvPr/>
          </p:nvGrpSpPr>
          <p:grpSpPr>
            <a:xfrm rot="5400000">
              <a:off x="8297605" y="4762340"/>
              <a:ext cx="1105976" cy="133969"/>
              <a:chOff x="8183182" y="663852"/>
              <a:chExt cx="1475028" cy="178673"/>
            </a:xfrm>
          </p:grpSpPr>
          <p:grpSp>
            <p:nvGrpSpPr>
              <p:cNvPr id="1831" name="Google Shape;1831;p22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1832" name="Google Shape;1832;p22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3" name="Google Shape;1833;p22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4" name="Google Shape;1834;p22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5" name="Google Shape;1835;p22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6" name="Google Shape;1836;p22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7" name="Google Shape;1837;p22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8" name="Google Shape;1838;p22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9" name="Google Shape;1839;p22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0" name="Google Shape;1840;p22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1" name="Google Shape;1841;p22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grpSp>
            <p:nvGrpSpPr>
              <p:cNvPr id="1842" name="Google Shape;1842;p22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1843" name="Google Shape;1843;p22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4" name="Google Shape;1844;p22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5" name="Google Shape;1845;p22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6" name="Google Shape;1846;p22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7" name="Google Shape;1847;p22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8" name="Google Shape;1848;p22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9" name="Google Shape;1849;p22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50" name="Google Shape;1850;p22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51" name="Google Shape;1851;p22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52" name="Google Shape;1852;p22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sp>
        <p:nvSpPr>
          <p:cNvPr id="1853" name="Google Shape;1853;p22"/>
          <p:cNvSpPr txBox="1">
            <a:spLocks noGrp="1"/>
          </p:cNvSpPr>
          <p:nvPr>
            <p:ph type="title" idx="8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346326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5" name="Google Shape;1855;p2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856" name="Google Shape;1856;p2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7" name="Google Shape;1857;p2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8" name="Google Shape;1858;p2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9" name="Google Shape;1859;p2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0" name="Google Shape;1860;p2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1" name="Google Shape;1861;p2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2" name="Google Shape;1862;p2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3" name="Google Shape;1863;p2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4" name="Google Shape;1864;p2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5" name="Google Shape;1865;p2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6" name="Google Shape;1866;p2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7" name="Google Shape;1867;p2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8" name="Google Shape;1868;p2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9" name="Google Shape;1869;p2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0" name="Google Shape;1870;p2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1" name="Google Shape;1871;p2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2" name="Google Shape;1872;p2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3" name="Google Shape;1873;p2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4" name="Google Shape;1874;p2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5" name="Google Shape;1875;p2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6" name="Google Shape;1876;p2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7" name="Google Shape;1877;p2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8" name="Google Shape;1878;p2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9" name="Google Shape;1879;p2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0" name="Google Shape;1880;p2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1" name="Google Shape;1881;p2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2" name="Google Shape;1882;p2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3" name="Google Shape;1883;p2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4" name="Google Shape;1884;p2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5" name="Google Shape;1885;p2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6" name="Google Shape;1886;p2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7" name="Google Shape;1887;p2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8" name="Google Shape;1888;p2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9" name="Google Shape;1889;p2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0" name="Google Shape;1890;p2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1" name="Google Shape;1891;p2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2" name="Google Shape;1892;p2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3" name="Google Shape;1893;p2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94" name="Google Shape;1894;p23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895" name="Google Shape;1895;p23"/>
          <p:cNvSpPr txBox="1">
            <a:spLocks noGrp="1"/>
          </p:cNvSpPr>
          <p:nvPr>
            <p:ph type="title" idx="2"/>
          </p:nvPr>
        </p:nvSpPr>
        <p:spPr>
          <a:xfrm>
            <a:off x="2869424" y="2017089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896" name="Google Shape;1896;p23"/>
          <p:cNvSpPr txBox="1">
            <a:spLocks noGrp="1"/>
          </p:cNvSpPr>
          <p:nvPr>
            <p:ph type="subTitle" idx="1"/>
          </p:nvPr>
        </p:nvSpPr>
        <p:spPr>
          <a:xfrm>
            <a:off x="2657224" y="2548500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897" name="Google Shape;1897;p23"/>
          <p:cNvSpPr txBox="1">
            <a:spLocks noGrp="1"/>
          </p:cNvSpPr>
          <p:nvPr>
            <p:ph type="title" idx="3"/>
          </p:nvPr>
        </p:nvSpPr>
        <p:spPr>
          <a:xfrm>
            <a:off x="2869424" y="3499575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898" name="Google Shape;1898;p23"/>
          <p:cNvSpPr txBox="1">
            <a:spLocks noGrp="1"/>
          </p:cNvSpPr>
          <p:nvPr>
            <p:ph type="subTitle" idx="4"/>
          </p:nvPr>
        </p:nvSpPr>
        <p:spPr>
          <a:xfrm>
            <a:off x="2657224" y="4025367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899" name="Google Shape;1899;p23"/>
          <p:cNvSpPr txBox="1">
            <a:spLocks noGrp="1"/>
          </p:cNvSpPr>
          <p:nvPr>
            <p:ph type="title" idx="5"/>
          </p:nvPr>
        </p:nvSpPr>
        <p:spPr>
          <a:xfrm>
            <a:off x="8073791" y="3499575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0" name="Google Shape;1900;p23"/>
          <p:cNvSpPr txBox="1">
            <a:spLocks noGrp="1"/>
          </p:cNvSpPr>
          <p:nvPr>
            <p:ph type="subTitle" idx="6"/>
          </p:nvPr>
        </p:nvSpPr>
        <p:spPr>
          <a:xfrm>
            <a:off x="7861591" y="4025376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1" name="Google Shape;1901;p23"/>
          <p:cNvSpPr txBox="1">
            <a:spLocks noGrp="1"/>
          </p:cNvSpPr>
          <p:nvPr>
            <p:ph type="title" idx="7"/>
          </p:nvPr>
        </p:nvSpPr>
        <p:spPr>
          <a:xfrm>
            <a:off x="8073791" y="2017089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2" name="Google Shape;1902;p23"/>
          <p:cNvSpPr txBox="1">
            <a:spLocks noGrp="1"/>
          </p:cNvSpPr>
          <p:nvPr>
            <p:ph type="subTitle" idx="8"/>
          </p:nvPr>
        </p:nvSpPr>
        <p:spPr>
          <a:xfrm>
            <a:off x="7861591" y="2548500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3" name="Google Shape;1903;p23"/>
          <p:cNvSpPr txBox="1">
            <a:spLocks noGrp="1"/>
          </p:cNvSpPr>
          <p:nvPr>
            <p:ph type="title" idx="9"/>
          </p:nvPr>
        </p:nvSpPr>
        <p:spPr>
          <a:xfrm>
            <a:off x="2869424" y="4977583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4" name="Google Shape;1904;p23"/>
          <p:cNvSpPr txBox="1">
            <a:spLocks noGrp="1"/>
          </p:cNvSpPr>
          <p:nvPr>
            <p:ph type="subTitle" idx="13"/>
          </p:nvPr>
        </p:nvSpPr>
        <p:spPr>
          <a:xfrm>
            <a:off x="2657224" y="5502233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5" name="Google Shape;1905;p23"/>
          <p:cNvSpPr txBox="1">
            <a:spLocks noGrp="1"/>
          </p:cNvSpPr>
          <p:nvPr>
            <p:ph type="title" idx="14"/>
          </p:nvPr>
        </p:nvSpPr>
        <p:spPr>
          <a:xfrm>
            <a:off x="8073791" y="4977583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6" name="Google Shape;1906;p23"/>
          <p:cNvSpPr txBox="1">
            <a:spLocks noGrp="1"/>
          </p:cNvSpPr>
          <p:nvPr>
            <p:ph type="subTitle" idx="15"/>
          </p:nvPr>
        </p:nvSpPr>
        <p:spPr>
          <a:xfrm>
            <a:off x="7861591" y="5502236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7" name="Google Shape;1907;p23"/>
          <p:cNvSpPr/>
          <p:nvPr/>
        </p:nvSpPr>
        <p:spPr>
          <a:xfrm>
            <a:off x="1940" y="-11847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08" name="Google Shape;1908;p23"/>
          <p:cNvGrpSpPr/>
          <p:nvPr/>
        </p:nvGrpSpPr>
        <p:grpSpPr>
          <a:xfrm rot="-5400000">
            <a:off x="-195714" y="308962"/>
            <a:ext cx="1177683" cy="322788"/>
            <a:chOff x="2300350" y="2601250"/>
            <a:chExt cx="2275275" cy="623625"/>
          </a:xfrm>
        </p:grpSpPr>
        <p:sp>
          <p:nvSpPr>
            <p:cNvPr id="1909" name="Google Shape;1909;p2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0" name="Google Shape;1910;p2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1" name="Google Shape;1911;p2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2" name="Google Shape;1912;p2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3" name="Google Shape;1913;p2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4" name="Google Shape;1914;p2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15" name="Google Shape;1915;p23"/>
          <p:cNvGrpSpPr/>
          <p:nvPr/>
        </p:nvGrpSpPr>
        <p:grpSpPr>
          <a:xfrm>
            <a:off x="2247689" y="617589"/>
            <a:ext cx="1474635" cy="178625"/>
            <a:chOff x="8183182" y="663852"/>
            <a:chExt cx="1475028" cy="178673"/>
          </a:xfrm>
        </p:grpSpPr>
        <p:grpSp>
          <p:nvGrpSpPr>
            <p:cNvPr id="1916" name="Google Shape;1916;p2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917" name="Google Shape;1917;p2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18" name="Google Shape;1918;p2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19" name="Google Shape;1919;p2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0" name="Google Shape;1920;p2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1" name="Google Shape;1921;p2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2" name="Google Shape;1922;p2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3" name="Google Shape;1923;p2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4" name="Google Shape;1924;p2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5" name="Google Shape;1925;p2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6" name="Google Shape;1926;p2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927" name="Google Shape;1927;p2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928" name="Google Shape;1928;p2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9" name="Google Shape;1929;p2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0" name="Google Shape;1930;p2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1" name="Google Shape;1931;p2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2" name="Google Shape;1932;p2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3" name="Google Shape;1933;p2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4" name="Google Shape;1934;p2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5" name="Google Shape;1935;p2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6" name="Google Shape;1936;p2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7" name="Google Shape;1937;p2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938" name="Google Shape;1938;p23"/>
          <p:cNvSpPr/>
          <p:nvPr/>
        </p:nvSpPr>
        <p:spPr>
          <a:xfrm flipH="1">
            <a:off x="10889827" y="1008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39" name="Google Shape;1939;p23"/>
          <p:cNvSpPr/>
          <p:nvPr/>
        </p:nvSpPr>
        <p:spPr>
          <a:xfrm flipH="1">
            <a:off x="10485693" y="6359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40" name="Google Shape;1940;p23"/>
          <p:cNvGrpSpPr/>
          <p:nvPr/>
        </p:nvGrpSpPr>
        <p:grpSpPr>
          <a:xfrm rot="5400000">
            <a:off x="9152400" y="-68233"/>
            <a:ext cx="131869" cy="737453"/>
            <a:chOff x="4898850" y="4820550"/>
            <a:chExt cx="98902" cy="553090"/>
          </a:xfrm>
        </p:grpSpPr>
        <p:sp>
          <p:nvSpPr>
            <p:cNvPr id="1941" name="Google Shape;1941;p2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2" name="Google Shape;1942;p2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3" name="Google Shape;1943;p2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4" name="Google Shape;1944;p2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5" name="Google Shape;1945;p2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46" name="Google Shape;1946;p23"/>
          <p:cNvGrpSpPr/>
          <p:nvPr/>
        </p:nvGrpSpPr>
        <p:grpSpPr>
          <a:xfrm rot="5400000">
            <a:off x="1300" y="5574000"/>
            <a:ext cx="131869" cy="737453"/>
            <a:chOff x="4898850" y="4820550"/>
            <a:chExt cx="98902" cy="553090"/>
          </a:xfrm>
        </p:grpSpPr>
        <p:sp>
          <p:nvSpPr>
            <p:cNvPr id="1947" name="Google Shape;1947;p2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8" name="Google Shape;1948;p2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9" name="Google Shape;1949;p2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0" name="Google Shape;1950;p2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1" name="Google Shape;1951;p2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52" name="Google Shape;1952;p23"/>
          <p:cNvGrpSpPr/>
          <p:nvPr/>
        </p:nvGrpSpPr>
        <p:grpSpPr>
          <a:xfrm flipH="1">
            <a:off x="-1065672" y="6331473"/>
            <a:ext cx="2430688" cy="262659"/>
            <a:chOff x="7857346" y="4002005"/>
            <a:chExt cx="1823016" cy="196994"/>
          </a:xfrm>
        </p:grpSpPr>
        <p:sp>
          <p:nvSpPr>
            <p:cNvPr id="1953" name="Google Shape;1953;p2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4" name="Google Shape;1954;p2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5" name="Google Shape;1955;p2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56" name="Google Shape;1956;p23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57" name="Google Shape;1957;p23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1958" name="Google Shape;1958;p23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9" name="Google Shape;1959;p23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0" name="Google Shape;1960;p23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1" name="Google Shape;1961;p23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2" name="Google Shape;1962;p23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63" name="Google Shape;1963;p23"/>
          <p:cNvGrpSpPr/>
          <p:nvPr/>
        </p:nvGrpSpPr>
        <p:grpSpPr>
          <a:xfrm>
            <a:off x="5260736" y="6367092"/>
            <a:ext cx="1670529" cy="68000"/>
            <a:chOff x="2915381" y="4104819"/>
            <a:chExt cx="1252897" cy="51000"/>
          </a:xfrm>
        </p:grpSpPr>
        <p:sp>
          <p:nvSpPr>
            <p:cNvPr id="1964" name="Google Shape;1964;p23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5" name="Google Shape;1965;p23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6" name="Google Shape;1966;p23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7" name="Google Shape;1967;p23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8" name="Google Shape;1968;p23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9" name="Google Shape;1969;p23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0" name="Google Shape;1970;p23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1" name="Google Shape;1971;p23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2" name="Google Shape;1972;p23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3" name="Google Shape;1973;p23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4" name="Google Shape;1974;p23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5" name="Google Shape;1975;p23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6" name="Google Shape;1976;p23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7" name="Google Shape;1977;p23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703337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9" name="Google Shape;1979;p2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980" name="Google Shape;1980;p2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1" name="Google Shape;1981;p2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2" name="Google Shape;1982;p2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3" name="Google Shape;1983;p2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4" name="Google Shape;1984;p2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5" name="Google Shape;1985;p2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6" name="Google Shape;1986;p2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7" name="Google Shape;1987;p2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8" name="Google Shape;1988;p2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9" name="Google Shape;1989;p2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0" name="Google Shape;1990;p2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1" name="Google Shape;1991;p2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2" name="Google Shape;1992;p2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3" name="Google Shape;1993;p2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4" name="Google Shape;1994;p2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5" name="Google Shape;1995;p2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6" name="Google Shape;1996;p2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7" name="Google Shape;1997;p2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8" name="Google Shape;1998;p2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9" name="Google Shape;1999;p2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0" name="Google Shape;2000;p2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1" name="Google Shape;2001;p2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2" name="Google Shape;2002;p2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3" name="Google Shape;2003;p2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4" name="Google Shape;2004;p2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5" name="Google Shape;2005;p2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6" name="Google Shape;2006;p2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7" name="Google Shape;2007;p2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8" name="Google Shape;2008;p2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9" name="Google Shape;2009;p2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0" name="Google Shape;2010;p2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1" name="Google Shape;2011;p2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2" name="Google Shape;2012;p2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3" name="Google Shape;2013;p2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4" name="Google Shape;2014;p2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5" name="Google Shape;2015;p2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6" name="Google Shape;2016;p2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7" name="Google Shape;2017;p2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18" name="Google Shape;2018;p24"/>
          <p:cNvGrpSpPr/>
          <p:nvPr/>
        </p:nvGrpSpPr>
        <p:grpSpPr>
          <a:xfrm>
            <a:off x="6233276" y="6608057"/>
            <a:ext cx="2027976" cy="402753"/>
            <a:chOff x="5642557" y="-150670"/>
            <a:chExt cx="1520982" cy="302065"/>
          </a:xfrm>
        </p:grpSpPr>
        <p:sp>
          <p:nvSpPr>
            <p:cNvPr id="2019" name="Google Shape;2019;p2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0" name="Google Shape;2020;p2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1" name="Google Shape;2021;p2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2" name="Google Shape;2022;p2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3" name="Google Shape;2023;p2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24" name="Google Shape;2024;p24"/>
          <p:cNvGrpSpPr/>
          <p:nvPr/>
        </p:nvGrpSpPr>
        <p:grpSpPr>
          <a:xfrm rot="5400000">
            <a:off x="113467" y="3075767"/>
            <a:ext cx="131869" cy="737453"/>
            <a:chOff x="4898850" y="4820550"/>
            <a:chExt cx="98902" cy="553090"/>
          </a:xfrm>
        </p:grpSpPr>
        <p:sp>
          <p:nvSpPr>
            <p:cNvPr id="2025" name="Google Shape;2025;p24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6" name="Google Shape;2026;p24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7" name="Google Shape;2027;p24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8" name="Google Shape;2028;p24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9" name="Google Shape;2029;p24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30" name="Google Shape;2030;p24"/>
          <p:cNvGrpSpPr/>
          <p:nvPr/>
        </p:nvGrpSpPr>
        <p:grpSpPr>
          <a:xfrm>
            <a:off x="-2326123" y="4789505"/>
            <a:ext cx="3063733" cy="463200"/>
            <a:chOff x="-1439792" y="3592129"/>
            <a:chExt cx="2297800" cy="347400"/>
          </a:xfrm>
        </p:grpSpPr>
        <p:sp>
          <p:nvSpPr>
            <p:cNvPr id="2031" name="Google Shape;2031;p24"/>
            <p:cNvSpPr/>
            <p:nvPr/>
          </p:nvSpPr>
          <p:spPr>
            <a:xfrm>
              <a:off x="-1439792" y="3871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2" name="Google Shape;2032;p24"/>
            <p:cNvSpPr/>
            <p:nvPr/>
          </p:nvSpPr>
          <p:spPr>
            <a:xfrm>
              <a:off x="-1136692" y="3592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033" name="Google Shape;2033;p24"/>
          <p:cNvSpPr/>
          <p:nvPr/>
        </p:nvSpPr>
        <p:spPr>
          <a:xfrm rot="10800000">
            <a:off x="552216" y="59542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34" name="Google Shape;2034;p24"/>
          <p:cNvGrpSpPr/>
          <p:nvPr/>
        </p:nvGrpSpPr>
        <p:grpSpPr>
          <a:xfrm>
            <a:off x="-296977" y="301085"/>
            <a:ext cx="2009543" cy="782400"/>
            <a:chOff x="-222733" y="225814"/>
            <a:chExt cx="1507157" cy="586800"/>
          </a:xfrm>
        </p:grpSpPr>
        <p:sp>
          <p:nvSpPr>
            <p:cNvPr id="2035" name="Google Shape;2035;p24"/>
            <p:cNvSpPr/>
            <p:nvPr/>
          </p:nvSpPr>
          <p:spPr>
            <a:xfrm rot="-5400000">
              <a:off x="348812" y="-122999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036" name="Google Shape;2036;p24"/>
            <p:cNvGrpSpPr/>
            <p:nvPr/>
          </p:nvGrpSpPr>
          <p:grpSpPr>
            <a:xfrm>
              <a:off x="-222733" y="452241"/>
              <a:ext cx="1105976" cy="133969"/>
              <a:chOff x="8183182" y="663852"/>
              <a:chExt cx="1475028" cy="178673"/>
            </a:xfrm>
          </p:grpSpPr>
          <p:grpSp>
            <p:nvGrpSpPr>
              <p:cNvPr id="2037" name="Google Shape;2037;p24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2038" name="Google Shape;2038;p24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39" name="Google Shape;2039;p24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0" name="Google Shape;2040;p24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1" name="Google Shape;2041;p24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2" name="Google Shape;2042;p24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3" name="Google Shape;2043;p24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4" name="Google Shape;2044;p24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5" name="Google Shape;2045;p24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6" name="Google Shape;2046;p24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7" name="Google Shape;2047;p24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grpSp>
            <p:nvGrpSpPr>
              <p:cNvPr id="2048" name="Google Shape;2048;p24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2049" name="Google Shape;2049;p24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0" name="Google Shape;2050;p24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1" name="Google Shape;2051;p24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2" name="Google Shape;2052;p24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3" name="Google Shape;2053;p24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4" name="Google Shape;2054;p24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5" name="Google Shape;2055;p24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6" name="Google Shape;2056;p24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7" name="Google Shape;2057;p24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8" name="Google Shape;2058;p24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sp>
        <p:nvSpPr>
          <p:cNvPr id="2059" name="Google Shape;2059;p24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60" name="Google Shape;2060;p24"/>
          <p:cNvGrpSpPr/>
          <p:nvPr/>
        </p:nvGrpSpPr>
        <p:grpSpPr>
          <a:xfrm>
            <a:off x="10721876" y="245017"/>
            <a:ext cx="2027976" cy="402753"/>
            <a:chOff x="5642557" y="-150670"/>
            <a:chExt cx="1520982" cy="302065"/>
          </a:xfrm>
        </p:grpSpPr>
        <p:sp>
          <p:nvSpPr>
            <p:cNvPr id="2061" name="Google Shape;2061;p2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2" name="Google Shape;2062;p2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3" name="Google Shape;2063;p2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4" name="Google Shape;2064;p2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5" name="Google Shape;2065;p2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66" name="Google Shape;2066;p24"/>
          <p:cNvGrpSpPr/>
          <p:nvPr/>
        </p:nvGrpSpPr>
        <p:grpSpPr>
          <a:xfrm rot="5400000">
            <a:off x="11147019" y="3793639"/>
            <a:ext cx="1177683" cy="322788"/>
            <a:chOff x="2300350" y="2601250"/>
            <a:chExt cx="2275275" cy="623625"/>
          </a:xfrm>
        </p:grpSpPr>
        <p:sp>
          <p:nvSpPr>
            <p:cNvPr id="2067" name="Google Shape;2067;p2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8" name="Google Shape;2068;p2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9" name="Google Shape;2069;p2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0" name="Google Shape;2070;p2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1" name="Google Shape;2071;p2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2" name="Google Shape;2072;p2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73" name="Google Shape;2073;p24"/>
          <p:cNvGrpSpPr/>
          <p:nvPr/>
        </p:nvGrpSpPr>
        <p:grpSpPr>
          <a:xfrm>
            <a:off x="11023189" y="6238489"/>
            <a:ext cx="1474635" cy="178625"/>
            <a:chOff x="8183182" y="663852"/>
            <a:chExt cx="1475028" cy="178673"/>
          </a:xfrm>
        </p:grpSpPr>
        <p:grpSp>
          <p:nvGrpSpPr>
            <p:cNvPr id="2074" name="Google Shape;2074;p24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075" name="Google Shape;2075;p2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6" name="Google Shape;2076;p2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7" name="Google Shape;2077;p2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8" name="Google Shape;2078;p2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9" name="Google Shape;2079;p2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0" name="Google Shape;2080;p2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1" name="Google Shape;2081;p2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2" name="Google Shape;2082;p2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3" name="Google Shape;2083;p2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4" name="Google Shape;2084;p2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085" name="Google Shape;2085;p24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086" name="Google Shape;2086;p2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7" name="Google Shape;2087;p2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8" name="Google Shape;2088;p2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9" name="Google Shape;2089;p2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0" name="Google Shape;2090;p2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1" name="Google Shape;2091;p2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2" name="Google Shape;2092;p2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3" name="Google Shape;2093;p2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4" name="Google Shape;2094;p2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5" name="Google Shape;2095;p2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2096" name="Google Shape;2096;p24"/>
          <p:cNvGrpSpPr/>
          <p:nvPr/>
        </p:nvGrpSpPr>
        <p:grpSpPr>
          <a:xfrm>
            <a:off x="6697735" y="318659"/>
            <a:ext cx="1670529" cy="68000"/>
            <a:chOff x="2915381" y="4104819"/>
            <a:chExt cx="1252897" cy="51000"/>
          </a:xfrm>
        </p:grpSpPr>
        <p:sp>
          <p:nvSpPr>
            <p:cNvPr id="2097" name="Google Shape;2097;p24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8" name="Google Shape;2098;p24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9" name="Google Shape;2099;p24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0" name="Google Shape;2100;p24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1" name="Google Shape;2101;p24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2" name="Google Shape;2102;p24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3" name="Google Shape;2103;p24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4" name="Google Shape;2104;p24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5" name="Google Shape;2105;p24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6" name="Google Shape;2106;p24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7" name="Google Shape;2107;p24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8" name="Google Shape;2108;p24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9" name="Google Shape;2109;p24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0" name="Google Shape;2110;p24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11" name="Google Shape;2111;p2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211022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3" name="Google Shape;2113;p2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114" name="Google Shape;2114;p2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5" name="Google Shape;2115;p2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6" name="Google Shape;2116;p2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7" name="Google Shape;2117;p2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8" name="Google Shape;2118;p2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9" name="Google Shape;2119;p2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0" name="Google Shape;2120;p2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1" name="Google Shape;2121;p2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2" name="Google Shape;2122;p2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3" name="Google Shape;2123;p2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4" name="Google Shape;2124;p2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5" name="Google Shape;2125;p2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6" name="Google Shape;2126;p2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7" name="Google Shape;2127;p2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8" name="Google Shape;2128;p2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9" name="Google Shape;2129;p2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0" name="Google Shape;2130;p2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1" name="Google Shape;2131;p2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2" name="Google Shape;2132;p2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3" name="Google Shape;2133;p2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4" name="Google Shape;2134;p2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5" name="Google Shape;2135;p2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6" name="Google Shape;2136;p2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7" name="Google Shape;2137;p2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8" name="Google Shape;2138;p2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9" name="Google Shape;2139;p2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0" name="Google Shape;2140;p2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1" name="Google Shape;2141;p2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2" name="Google Shape;2142;p2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3" name="Google Shape;2143;p2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4" name="Google Shape;2144;p2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5" name="Google Shape;2145;p2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6" name="Google Shape;2146;p2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7" name="Google Shape;2147;p2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8" name="Google Shape;2148;p2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9" name="Google Shape;2149;p2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0" name="Google Shape;2150;p2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1" name="Google Shape;2151;p2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52" name="Google Shape;2152;p25"/>
          <p:cNvSpPr/>
          <p:nvPr/>
        </p:nvSpPr>
        <p:spPr>
          <a:xfrm rot="-5400000">
            <a:off x="160283" y="9724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53" name="Google Shape;2153;p25"/>
          <p:cNvGrpSpPr/>
          <p:nvPr/>
        </p:nvGrpSpPr>
        <p:grpSpPr>
          <a:xfrm rot="5400000">
            <a:off x="113467" y="4877234"/>
            <a:ext cx="131869" cy="737453"/>
            <a:chOff x="4898850" y="4820550"/>
            <a:chExt cx="98902" cy="553090"/>
          </a:xfrm>
        </p:grpSpPr>
        <p:sp>
          <p:nvSpPr>
            <p:cNvPr id="2154" name="Google Shape;2154;p2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5" name="Google Shape;2155;p2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6" name="Google Shape;2156;p2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7" name="Google Shape;2157;p2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8" name="Google Shape;2158;p2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59" name="Google Shape;2159;p25"/>
          <p:cNvGrpSpPr/>
          <p:nvPr/>
        </p:nvGrpSpPr>
        <p:grpSpPr>
          <a:xfrm flipH="1">
            <a:off x="-718123" y="755774"/>
            <a:ext cx="2430688" cy="395524"/>
            <a:chOff x="7857346" y="3902355"/>
            <a:chExt cx="1823016" cy="296643"/>
          </a:xfrm>
        </p:grpSpPr>
        <p:sp>
          <p:nvSpPr>
            <p:cNvPr id="2160" name="Google Shape;2160;p25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1" name="Google Shape;2161;p25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2" name="Google Shape;2162;p25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3" name="Google Shape;2163;p25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4" name="Google Shape;2164;p25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5" name="Google Shape;2165;p25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66" name="Google Shape;2166;p25"/>
          <p:cNvGrpSpPr/>
          <p:nvPr/>
        </p:nvGrpSpPr>
        <p:grpSpPr>
          <a:xfrm rot="5400000">
            <a:off x="6398800" y="6125067"/>
            <a:ext cx="131869" cy="737453"/>
            <a:chOff x="4898850" y="4820550"/>
            <a:chExt cx="98902" cy="553090"/>
          </a:xfrm>
        </p:grpSpPr>
        <p:sp>
          <p:nvSpPr>
            <p:cNvPr id="2167" name="Google Shape;2167;p2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8" name="Google Shape;2168;p2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9" name="Google Shape;2169;p2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0" name="Google Shape;2170;p2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1" name="Google Shape;2171;p2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72" name="Google Shape;2172;p25"/>
          <p:cNvGrpSpPr/>
          <p:nvPr/>
        </p:nvGrpSpPr>
        <p:grpSpPr>
          <a:xfrm>
            <a:off x="577225" y="6341493"/>
            <a:ext cx="1474635" cy="178625"/>
            <a:chOff x="8183182" y="663852"/>
            <a:chExt cx="1475028" cy="178673"/>
          </a:xfrm>
        </p:grpSpPr>
        <p:grpSp>
          <p:nvGrpSpPr>
            <p:cNvPr id="2173" name="Google Shape;2173;p25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174" name="Google Shape;2174;p25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5" name="Google Shape;2175;p25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6" name="Google Shape;2176;p25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7" name="Google Shape;2177;p25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8" name="Google Shape;2178;p25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9" name="Google Shape;2179;p25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0" name="Google Shape;2180;p25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1" name="Google Shape;2181;p25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2" name="Google Shape;2182;p25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3" name="Google Shape;2183;p25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184" name="Google Shape;2184;p25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185" name="Google Shape;2185;p25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6" name="Google Shape;2186;p25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7" name="Google Shape;2187;p25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8" name="Google Shape;2188;p25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9" name="Google Shape;2189;p25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0" name="Google Shape;2190;p25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1" name="Google Shape;2191;p25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2" name="Google Shape;2192;p25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3" name="Google Shape;2193;p25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4" name="Google Shape;2194;p25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195" name="Google Shape;2195;p25"/>
          <p:cNvSpPr/>
          <p:nvPr/>
        </p:nvSpPr>
        <p:spPr>
          <a:xfrm rot="5400000">
            <a:off x="11039865" y="5637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96" name="Google Shape;2196;p25"/>
          <p:cNvSpPr/>
          <p:nvPr/>
        </p:nvSpPr>
        <p:spPr>
          <a:xfrm>
            <a:off x="10882149" y="-465077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97" name="Google Shape;2197;p25"/>
          <p:cNvGrpSpPr/>
          <p:nvPr/>
        </p:nvGrpSpPr>
        <p:grpSpPr>
          <a:xfrm>
            <a:off x="11194101" y="6332405"/>
            <a:ext cx="1177683" cy="322788"/>
            <a:chOff x="2300350" y="2601250"/>
            <a:chExt cx="2275275" cy="623625"/>
          </a:xfrm>
        </p:grpSpPr>
        <p:sp>
          <p:nvSpPr>
            <p:cNvPr id="2198" name="Google Shape;2198;p2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9" name="Google Shape;2199;p2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0" name="Google Shape;2200;p2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1" name="Google Shape;2201;p2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2" name="Google Shape;2202;p2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3" name="Google Shape;2203;p2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204" name="Google Shape;2204;p25"/>
          <p:cNvGrpSpPr/>
          <p:nvPr/>
        </p:nvGrpSpPr>
        <p:grpSpPr>
          <a:xfrm>
            <a:off x="7985485" y="314348"/>
            <a:ext cx="1670529" cy="68000"/>
            <a:chOff x="2915381" y="4104819"/>
            <a:chExt cx="1252897" cy="51000"/>
          </a:xfrm>
        </p:grpSpPr>
        <p:sp>
          <p:nvSpPr>
            <p:cNvPr id="2205" name="Google Shape;2205;p25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6" name="Google Shape;2206;p25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7" name="Google Shape;2207;p25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8" name="Google Shape;2208;p25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9" name="Google Shape;2209;p25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0" name="Google Shape;2210;p25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1" name="Google Shape;2211;p25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2" name="Google Shape;2212;p25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3" name="Google Shape;2213;p25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4" name="Google Shape;2214;p25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5" name="Google Shape;2215;p25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6" name="Google Shape;2216;p25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7" name="Google Shape;2217;p25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8" name="Google Shape;2218;p25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19" name="Google Shape;2219;p25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208639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1" name="Google Shape;2221;p2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222" name="Google Shape;2222;p2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3" name="Google Shape;2223;p2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4" name="Google Shape;2224;p2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5" name="Google Shape;2225;p2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6" name="Google Shape;2226;p2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7" name="Google Shape;2227;p2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8" name="Google Shape;2228;p2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9" name="Google Shape;2229;p2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0" name="Google Shape;2230;p2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1" name="Google Shape;2231;p2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2" name="Google Shape;2232;p2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3" name="Google Shape;2233;p2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4" name="Google Shape;2234;p2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5" name="Google Shape;2235;p2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6" name="Google Shape;2236;p2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7" name="Google Shape;2237;p2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8" name="Google Shape;2238;p2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9" name="Google Shape;2239;p2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0" name="Google Shape;2240;p2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1" name="Google Shape;2241;p2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2" name="Google Shape;2242;p2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3" name="Google Shape;2243;p2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4" name="Google Shape;2244;p2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5" name="Google Shape;2245;p2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6" name="Google Shape;2246;p2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7" name="Google Shape;2247;p2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8" name="Google Shape;2248;p2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9" name="Google Shape;2249;p2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0" name="Google Shape;2250;p2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1" name="Google Shape;2251;p2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2" name="Google Shape;2252;p2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3" name="Google Shape;2253;p2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4" name="Google Shape;2254;p2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5" name="Google Shape;2255;p2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6" name="Google Shape;2256;p2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7" name="Google Shape;2257;p2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8" name="Google Shape;2258;p2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9" name="Google Shape;2259;p2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60" name="Google Shape;2260;p26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1" name="Google Shape;2261;p26"/>
          <p:cNvSpPr txBox="1">
            <a:spLocks noGrp="1"/>
          </p:cNvSpPr>
          <p:nvPr>
            <p:ph type="title" idx="2"/>
          </p:nvPr>
        </p:nvSpPr>
        <p:spPr>
          <a:xfrm>
            <a:off x="1121700" y="3481461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2" name="Google Shape;2262;p26"/>
          <p:cNvSpPr txBox="1">
            <a:spLocks noGrp="1"/>
          </p:cNvSpPr>
          <p:nvPr>
            <p:ph type="subTitle" idx="1"/>
          </p:nvPr>
        </p:nvSpPr>
        <p:spPr>
          <a:xfrm>
            <a:off x="1121700" y="4026260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263" name="Google Shape;2263;p26"/>
          <p:cNvSpPr txBox="1">
            <a:spLocks noGrp="1"/>
          </p:cNvSpPr>
          <p:nvPr>
            <p:ph type="title" idx="3" hasCustomPrompt="1"/>
          </p:nvPr>
        </p:nvSpPr>
        <p:spPr>
          <a:xfrm>
            <a:off x="993100" y="2224340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64" name="Google Shape;2264;p26"/>
          <p:cNvSpPr txBox="1">
            <a:spLocks noGrp="1"/>
          </p:cNvSpPr>
          <p:nvPr>
            <p:ph type="title" idx="4"/>
          </p:nvPr>
        </p:nvSpPr>
        <p:spPr>
          <a:xfrm>
            <a:off x="4735457" y="3963967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5" name="Google Shape;2265;p26"/>
          <p:cNvSpPr txBox="1">
            <a:spLocks noGrp="1"/>
          </p:cNvSpPr>
          <p:nvPr>
            <p:ph type="subTitle" idx="5"/>
          </p:nvPr>
        </p:nvSpPr>
        <p:spPr>
          <a:xfrm>
            <a:off x="4735457" y="4508765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266" name="Google Shape;2266;p26"/>
          <p:cNvSpPr txBox="1">
            <a:spLocks noGrp="1"/>
          </p:cNvSpPr>
          <p:nvPr>
            <p:ph type="title" idx="6" hasCustomPrompt="1"/>
          </p:nvPr>
        </p:nvSpPr>
        <p:spPr>
          <a:xfrm>
            <a:off x="4606857" y="2706845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67" name="Google Shape;2267;p26"/>
          <p:cNvSpPr txBox="1">
            <a:spLocks noGrp="1"/>
          </p:cNvSpPr>
          <p:nvPr>
            <p:ph type="title" idx="7"/>
          </p:nvPr>
        </p:nvSpPr>
        <p:spPr>
          <a:xfrm>
            <a:off x="8349233" y="3481461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8" name="Google Shape;2268;p26"/>
          <p:cNvSpPr txBox="1">
            <a:spLocks noGrp="1"/>
          </p:cNvSpPr>
          <p:nvPr>
            <p:ph type="subTitle" idx="8"/>
          </p:nvPr>
        </p:nvSpPr>
        <p:spPr>
          <a:xfrm>
            <a:off x="8349233" y="4026260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269" name="Google Shape;2269;p26"/>
          <p:cNvSpPr txBox="1">
            <a:spLocks noGrp="1"/>
          </p:cNvSpPr>
          <p:nvPr>
            <p:ph type="title" idx="9" hasCustomPrompt="1"/>
          </p:nvPr>
        </p:nvSpPr>
        <p:spPr>
          <a:xfrm>
            <a:off x="8220633" y="2224340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grpSp>
        <p:nvGrpSpPr>
          <p:cNvPr id="2270" name="Google Shape;2270;p26"/>
          <p:cNvGrpSpPr/>
          <p:nvPr/>
        </p:nvGrpSpPr>
        <p:grpSpPr>
          <a:xfrm>
            <a:off x="-14" y="5781319"/>
            <a:ext cx="1712580" cy="782400"/>
            <a:chOff x="-11" y="4335989"/>
            <a:chExt cx="1284435" cy="586800"/>
          </a:xfrm>
        </p:grpSpPr>
        <p:sp>
          <p:nvSpPr>
            <p:cNvPr id="2271" name="Google Shape;2271;p26"/>
            <p:cNvSpPr/>
            <p:nvPr/>
          </p:nvSpPr>
          <p:spPr>
            <a:xfrm rot="-5400000">
              <a:off x="348812" y="39871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272" name="Google Shape;2272;p26"/>
            <p:cNvGrpSpPr/>
            <p:nvPr/>
          </p:nvGrpSpPr>
          <p:grpSpPr>
            <a:xfrm rot="10800000">
              <a:off x="-11" y="4508353"/>
              <a:ext cx="883262" cy="242091"/>
              <a:chOff x="2300350" y="2601250"/>
              <a:chExt cx="2275275" cy="623625"/>
            </a:xfrm>
          </p:grpSpPr>
          <p:sp>
            <p:nvSpPr>
              <p:cNvPr id="2273" name="Google Shape;2273;p26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4" name="Google Shape;2274;p26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5" name="Google Shape;2275;p26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6" name="Google Shape;2276;p26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7" name="Google Shape;2277;p26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8" name="Google Shape;2278;p26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2279" name="Google Shape;2279;p26"/>
          <p:cNvGrpSpPr/>
          <p:nvPr/>
        </p:nvGrpSpPr>
        <p:grpSpPr>
          <a:xfrm>
            <a:off x="1864076" y="-152410"/>
            <a:ext cx="2027976" cy="402753"/>
            <a:chOff x="5642557" y="-150670"/>
            <a:chExt cx="1520982" cy="302065"/>
          </a:xfrm>
        </p:grpSpPr>
        <p:sp>
          <p:nvSpPr>
            <p:cNvPr id="2280" name="Google Shape;2280;p2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1" name="Google Shape;2281;p2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2" name="Google Shape;2282;p2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3" name="Google Shape;2283;p2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4" name="Google Shape;2284;p2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285" name="Google Shape;2285;p26"/>
          <p:cNvGrpSpPr/>
          <p:nvPr/>
        </p:nvGrpSpPr>
        <p:grpSpPr>
          <a:xfrm rot="5400000">
            <a:off x="113467" y="2031400"/>
            <a:ext cx="131869" cy="737453"/>
            <a:chOff x="4898850" y="4820550"/>
            <a:chExt cx="98902" cy="553090"/>
          </a:xfrm>
        </p:grpSpPr>
        <p:sp>
          <p:nvSpPr>
            <p:cNvPr id="2286" name="Google Shape;2286;p2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7" name="Google Shape;2287;p2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8" name="Google Shape;2288;p2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9" name="Google Shape;2289;p2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0" name="Google Shape;2290;p2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91" name="Google Shape;2291;p26"/>
          <p:cNvSpPr/>
          <p:nvPr/>
        </p:nvSpPr>
        <p:spPr>
          <a:xfrm>
            <a:off x="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2" name="Google Shape;2292;p26"/>
          <p:cNvSpPr/>
          <p:nvPr/>
        </p:nvSpPr>
        <p:spPr>
          <a:xfrm>
            <a:off x="-1708807" y="5054639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3" name="Google Shape;2293;p26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4" name="Google Shape;2294;p2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295" name="Google Shape;2295;p26"/>
          <p:cNvGrpSpPr/>
          <p:nvPr/>
        </p:nvGrpSpPr>
        <p:grpSpPr>
          <a:xfrm>
            <a:off x="10417076" y="1178017"/>
            <a:ext cx="2027976" cy="402753"/>
            <a:chOff x="5642557" y="-150670"/>
            <a:chExt cx="1520982" cy="302065"/>
          </a:xfrm>
        </p:grpSpPr>
        <p:sp>
          <p:nvSpPr>
            <p:cNvPr id="2296" name="Google Shape;2296;p2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7" name="Google Shape;2297;p2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8" name="Google Shape;2298;p2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9" name="Google Shape;2299;p2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0" name="Google Shape;2300;p2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01" name="Google Shape;2301;p26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2302" name="Google Shape;2302;p26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3" name="Google Shape;2303;p26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4" name="Google Shape;2304;p26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5" name="Google Shape;2305;p26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6" name="Google Shape;2306;p26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195008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8" name="Google Shape;2308;p2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309" name="Google Shape;2309;p2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0" name="Google Shape;2310;p2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1" name="Google Shape;2311;p2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2" name="Google Shape;2312;p2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3" name="Google Shape;2313;p2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4" name="Google Shape;2314;p2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5" name="Google Shape;2315;p2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6" name="Google Shape;2316;p2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7" name="Google Shape;2317;p2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8" name="Google Shape;2318;p2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9" name="Google Shape;2319;p2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0" name="Google Shape;2320;p2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1" name="Google Shape;2321;p2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2" name="Google Shape;2322;p2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3" name="Google Shape;2323;p2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4" name="Google Shape;2324;p2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5" name="Google Shape;2325;p2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6" name="Google Shape;2326;p2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7" name="Google Shape;2327;p2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8" name="Google Shape;2328;p2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9" name="Google Shape;2329;p2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0" name="Google Shape;2330;p2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1" name="Google Shape;2331;p2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2" name="Google Shape;2332;p2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3" name="Google Shape;2333;p2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4" name="Google Shape;2334;p2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5" name="Google Shape;2335;p2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6" name="Google Shape;2336;p2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7" name="Google Shape;2337;p2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8" name="Google Shape;2338;p2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9" name="Google Shape;2339;p2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0" name="Google Shape;2340;p2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1" name="Google Shape;2341;p2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2" name="Google Shape;2342;p2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3" name="Google Shape;2343;p2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4" name="Google Shape;2344;p2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5" name="Google Shape;2345;p2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6" name="Google Shape;2346;p2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47" name="Google Shape;2347;p27"/>
          <p:cNvSpPr txBox="1">
            <a:spLocks noGrp="1"/>
          </p:cNvSpPr>
          <p:nvPr>
            <p:ph type="title"/>
          </p:nvPr>
        </p:nvSpPr>
        <p:spPr>
          <a:xfrm>
            <a:off x="3114200" y="1010833"/>
            <a:ext cx="5963600" cy="12740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9333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348" name="Google Shape;2348;p27"/>
          <p:cNvSpPr txBox="1">
            <a:spLocks noGrp="1"/>
          </p:cNvSpPr>
          <p:nvPr>
            <p:ph type="subTitle" idx="1"/>
          </p:nvPr>
        </p:nvSpPr>
        <p:spPr>
          <a:xfrm>
            <a:off x="3114200" y="2366667"/>
            <a:ext cx="5963600" cy="13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349" name="Google Shape;2349;p27"/>
          <p:cNvSpPr txBox="1"/>
          <p:nvPr/>
        </p:nvSpPr>
        <p:spPr>
          <a:xfrm>
            <a:off x="3376600" y="4437009"/>
            <a:ext cx="5438800" cy="8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accent2"/>
                </a:solidFill>
                <a:latin typeface="PT Sans"/>
                <a:ea typeface="PT Sans"/>
                <a:cs typeface="PT Sans"/>
                <a:sym typeface="PT Sans"/>
              </a:rPr>
              <a:t>Credits:</a:t>
            </a:r>
            <a:r>
              <a:rPr lang="en" sz="1600">
                <a:solidFill>
                  <a:schemeClr val="accent2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This presentation template was created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, including icons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, infographics &amp; images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350" name="Google Shape;2350;p27"/>
          <p:cNvSpPr/>
          <p:nvPr/>
        </p:nvSpPr>
        <p:spPr>
          <a:xfrm rot="10800000">
            <a:off x="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51" name="Google Shape;2351;p27"/>
          <p:cNvGrpSpPr/>
          <p:nvPr/>
        </p:nvGrpSpPr>
        <p:grpSpPr>
          <a:xfrm>
            <a:off x="-14" y="809085"/>
            <a:ext cx="1712580" cy="782400"/>
            <a:chOff x="-11" y="606814"/>
            <a:chExt cx="1284435" cy="586800"/>
          </a:xfrm>
        </p:grpSpPr>
        <p:sp>
          <p:nvSpPr>
            <p:cNvPr id="2352" name="Google Shape;2352;p27"/>
            <p:cNvSpPr/>
            <p:nvPr/>
          </p:nvSpPr>
          <p:spPr>
            <a:xfrm rot="-5400000">
              <a:off x="348812" y="2580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353" name="Google Shape;2353;p27"/>
            <p:cNvGrpSpPr/>
            <p:nvPr/>
          </p:nvGrpSpPr>
          <p:grpSpPr>
            <a:xfrm rot="10800000">
              <a:off x="-11" y="779178"/>
              <a:ext cx="883262" cy="242091"/>
              <a:chOff x="2300350" y="2601250"/>
              <a:chExt cx="2275275" cy="623625"/>
            </a:xfrm>
          </p:grpSpPr>
          <p:sp>
            <p:nvSpPr>
              <p:cNvPr id="2354" name="Google Shape;2354;p27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5" name="Google Shape;2355;p27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6" name="Google Shape;2356;p27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7" name="Google Shape;2357;p27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8" name="Google Shape;2358;p27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9" name="Google Shape;2359;p27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2360" name="Google Shape;2360;p27"/>
          <p:cNvGrpSpPr/>
          <p:nvPr/>
        </p:nvGrpSpPr>
        <p:grpSpPr>
          <a:xfrm>
            <a:off x="3491843" y="6641857"/>
            <a:ext cx="2027976" cy="402753"/>
            <a:chOff x="5642557" y="-150670"/>
            <a:chExt cx="1520982" cy="302065"/>
          </a:xfrm>
        </p:grpSpPr>
        <p:sp>
          <p:nvSpPr>
            <p:cNvPr id="2361" name="Google Shape;2361;p2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2" name="Google Shape;2362;p2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3" name="Google Shape;2363;p2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4" name="Google Shape;2364;p2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5" name="Google Shape;2365;p2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66" name="Google Shape;2366;p27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2367" name="Google Shape;2367;p2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8" name="Google Shape;2368;p2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9" name="Google Shape;2369;p2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0" name="Google Shape;2370;p2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1" name="Google Shape;2371;p2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72" name="Google Shape;2372;p27"/>
          <p:cNvGrpSpPr/>
          <p:nvPr/>
        </p:nvGrpSpPr>
        <p:grpSpPr>
          <a:xfrm>
            <a:off x="-1886073" y="3773505"/>
            <a:ext cx="3063733" cy="463200"/>
            <a:chOff x="-1414555" y="2830129"/>
            <a:chExt cx="2297800" cy="347400"/>
          </a:xfrm>
        </p:grpSpPr>
        <p:sp>
          <p:nvSpPr>
            <p:cNvPr id="2373" name="Google Shape;2373;p27"/>
            <p:cNvSpPr/>
            <p:nvPr/>
          </p:nvSpPr>
          <p:spPr>
            <a:xfrm>
              <a:off x="-1414555" y="3109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4" name="Google Shape;2374;p27"/>
            <p:cNvSpPr/>
            <p:nvPr/>
          </p:nvSpPr>
          <p:spPr>
            <a:xfrm>
              <a:off x="-1111455" y="2830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75" name="Google Shape;2375;p27"/>
          <p:cNvGrpSpPr/>
          <p:nvPr/>
        </p:nvGrpSpPr>
        <p:grpSpPr>
          <a:xfrm flipH="1">
            <a:off x="-705439" y="5751040"/>
            <a:ext cx="2430688" cy="262659"/>
            <a:chOff x="7857346" y="4002005"/>
            <a:chExt cx="1823016" cy="196994"/>
          </a:xfrm>
        </p:grpSpPr>
        <p:sp>
          <p:nvSpPr>
            <p:cNvPr id="2376" name="Google Shape;2376;p27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7" name="Google Shape;2377;p27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8" name="Google Shape;2378;p27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79" name="Google Shape;2379;p27"/>
          <p:cNvSpPr/>
          <p:nvPr/>
        </p:nvSpPr>
        <p:spPr>
          <a:xfrm rot="5400000">
            <a:off x="10944512" y="51809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80" name="Google Shape;2380;p27"/>
          <p:cNvGrpSpPr/>
          <p:nvPr/>
        </p:nvGrpSpPr>
        <p:grpSpPr>
          <a:xfrm>
            <a:off x="6937323" y="6249789"/>
            <a:ext cx="1474635" cy="178625"/>
            <a:chOff x="8183182" y="663852"/>
            <a:chExt cx="1475028" cy="178673"/>
          </a:xfrm>
        </p:grpSpPr>
        <p:grpSp>
          <p:nvGrpSpPr>
            <p:cNvPr id="2381" name="Google Shape;2381;p27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382" name="Google Shape;2382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3" name="Google Shape;2383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4" name="Google Shape;2384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5" name="Google Shape;2385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6" name="Google Shape;2386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7" name="Google Shape;2387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8" name="Google Shape;2388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9" name="Google Shape;2389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0" name="Google Shape;2390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1" name="Google Shape;2391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392" name="Google Shape;2392;p27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393" name="Google Shape;2393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4" name="Google Shape;2394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5" name="Google Shape;2395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6" name="Google Shape;2396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7" name="Google Shape;2397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8" name="Google Shape;2398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9" name="Google Shape;2399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0" name="Google Shape;2400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1" name="Google Shape;2401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2" name="Google Shape;2402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403" name="Google Shape;2403;p27"/>
          <p:cNvSpPr/>
          <p:nvPr/>
        </p:nvSpPr>
        <p:spPr>
          <a:xfrm rot="10800000">
            <a:off x="10703527" y="28989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404" name="Google Shape;2404;p27"/>
          <p:cNvGrpSpPr/>
          <p:nvPr/>
        </p:nvGrpSpPr>
        <p:grpSpPr>
          <a:xfrm rot="-5400000">
            <a:off x="9563611" y="513307"/>
            <a:ext cx="2430688" cy="395524"/>
            <a:chOff x="7857346" y="3902355"/>
            <a:chExt cx="1823016" cy="296643"/>
          </a:xfrm>
        </p:grpSpPr>
        <p:sp>
          <p:nvSpPr>
            <p:cNvPr id="2405" name="Google Shape;2405;p27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6" name="Google Shape;2406;p27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7" name="Google Shape;2407;p27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8" name="Google Shape;2408;p27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9" name="Google Shape;2409;p27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0" name="Google Shape;2410;p27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11" name="Google Shape;2411;p27"/>
          <p:cNvGrpSpPr/>
          <p:nvPr/>
        </p:nvGrpSpPr>
        <p:grpSpPr>
          <a:xfrm>
            <a:off x="11023189" y="3901689"/>
            <a:ext cx="1474635" cy="178625"/>
            <a:chOff x="8183182" y="663852"/>
            <a:chExt cx="1475028" cy="178673"/>
          </a:xfrm>
        </p:grpSpPr>
        <p:grpSp>
          <p:nvGrpSpPr>
            <p:cNvPr id="2412" name="Google Shape;2412;p27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413" name="Google Shape;2413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4" name="Google Shape;2414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5" name="Google Shape;2415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6" name="Google Shape;2416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7" name="Google Shape;2417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8" name="Google Shape;2418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9" name="Google Shape;2419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0" name="Google Shape;2420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1" name="Google Shape;2421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2" name="Google Shape;2422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423" name="Google Shape;2423;p27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424" name="Google Shape;2424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5" name="Google Shape;2425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6" name="Google Shape;2426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7" name="Google Shape;2427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8" name="Google Shape;2428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9" name="Google Shape;2429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0" name="Google Shape;2430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1" name="Google Shape;2431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2" name="Google Shape;2432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3" name="Google Shape;2433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2434" name="Google Shape;2434;p27"/>
          <p:cNvGrpSpPr/>
          <p:nvPr/>
        </p:nvGrpSpPr>
        <p:grpSpPr>
          <a:xfrm>
            <a:off x="3146669" y="501441"/>
            <a:ext cx="1670529" cy="68000"/>
            <a:chOff x="2915381" y="4104819"/>
            <a:chExt cx="1252897" cy="51000"/>
          </a:xfrm>
        </p:grpSpPr>
        <p:sp>
          <p:nvSpPr>
            <p:cNvPr id="2435" name="Google Shape;2435;p2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6" name="Google Shape;2436;p2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7" name="Google Shape;2437;p2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8" name="Google Shape;2438;p2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9" name="Google Shape;2439;p2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0" name="Google Shape;2440;p2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1" name="Google Shape;2441;p2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2" name="Google Shape;2442;p2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3" name="Google Shape;2443;p2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4" name="Google Shape;2444;p2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5" name="Google Shape;2445;p2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6" name="Google Shape;2446;p2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7" name="Google Shape;2447;p2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8" name="Google Shape;2448;p2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478711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0" name="Google Shape;2450;p2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451" name="Google Shape;2451;p2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2" name="Google Shape;2452;p2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3" name="Google Shape;2453;p2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4" name="Google Shape;2454;p2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5" name="Google Shape;2455;p2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6" name="Google Shape;2456;p2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7" name="Google Shape;2457;p2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8" name="Google Shape;2458;p2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9" name="Google Shape;2459;p2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0" name="Google Shape;2460;p2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1" name="Google Shape;2461;p2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2" name="Google Shape;2462;p2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3" name="Google Shape;2463;p2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4" name="Google Shape;2464;p2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5" name="Google Shape;2465;p2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6" name="Google Shape;2466;p2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7" name="Google Shape;2467;p2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8" name="Google Shape;2468;p2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9" name="Google Shape;2469;p2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0" name="Google Shape;2470;p2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1" name="Google Shape;2471;p2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2" name="Google Shape;2472;p2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3" name="Google Shape;2473;p2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4" name="Google Shape;2474;p2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5" name="Google Shape;2475;p2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6" name="Google Shape;2476;p2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7" name="Google Shape;2477;p2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8" name="Google Shape;2478;p2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9" name="Google Shape;2479;p2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0" name="Google Shape;2480;p2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1" name="Google Shape;2481;p2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2" name="Google Shape;2482;p2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3" name="Google Shape;2483;p2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4" name="Google Shape;2484;p2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5" name="Google Shape;2485;p2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6" name="Google Shape;2486;p2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7" name="Google Shape;2487;p2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8" name="Google Shape;2488;p2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89" name="Google Shape;2489;p28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2490" name="Google Shape;2490;p2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1" name="Google Shape;2491;p2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2" name="Google Shape;2492;p2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3" name="Google Shape;2493;p2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4" name="Google Shape;2494;p2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95" name="Google Shape;2495;p28"/>
          <p:cNvGrpSpPr/>
          <p:nvPr/>
        </p:nvGrpSpPr>
        <p:grpSpPr>
          <a:xfrm flipH="1">
            <a:off x="-1119639" y="3791373"/>
            <a:ext cx="2430688" cy="262659"/>
            <a:chOff x="7857346" y="4002005"/>
            <a:chExt cx="1823016" cy="196994"/>
          </a:xfrm>
        </p:grpSpPr>
        <p:sp>
          <p:nvSpPr>
            <p:cNvPr id="2496" name="Google Shape;2496;p2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7" name="Google Shape;2497;p2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8" name="Google Shape;2498;p2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99" name="Google Shape;2499;p28"/>
          <p:cNvSpPr/>
          <p:nvPr/>
        </p:nvSpPr>
        <p:spPr>
          <a:xfrm rot="5400000">
            <a:off x="10941532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00" name="Google Shape;2500;p28"/>
          <p:cNvSpPr/>
          <p:nvPr/>
        </p:nvSpPr>
        <p:spPr>
          <a:xfrm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01" name="Google Shape;2501;p28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2502" name="Google Shape;2502;p2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503" name="Google Shape;2503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4" name="Google Shape;2504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5" name="Google Shape;2505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6" name="Google Shape;2506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7" name="Google Shape;2507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8" name="Google Shape;2508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9" name="Google Shape;2509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0" name="Google Shape;2510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1" name="Google Shape;2511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2" name="Google Shape;2512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513" name="Google Shape;2513;p2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514" name="Google Shape;2514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5" name="Google Shape;2515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6" name="Google Shape;2516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7" name="Google Shape;2517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8" name="Google Shape;2518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9" name="Google Shape;2519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20" name="Google Shape;2520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21" name="Google Shape;2521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22" name="Google Shape;2522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23" name="Google Shape;2523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2524" name="Google Shape;2524;p28"/>
          <p:cNvGrpSpPr/>
          <p:nvPr/>
        </p:nvGrpSpPr>
        <p:grpSpPr>
          <a:xfrm flipH="1">
            <a:off x="6446076" y="-143943"/>
            <a:ext cx="2027976" cy="402753"/>
            <a:chOff x="5642557" y="-150670"/>
            <a:chExt cx="1520982" cy="302065"/>
          </a:xfrm>
        </p:grpSpPr>
        <p:sp>
          <p:nvSpPr>
            <p:cNvPr id="2525" name="Google Shape;2525;p2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6" name="Google Shape;2526;p2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7" name="Google Shape;2527;p2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8" name="Google Shape;2528;p2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9" name="Google Shape;2529;p2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30" name="Google Shape;2530;p28"/>
          <p:cNvGrpSpPr/>
          <p:nvPr/>
        </p:nvGrpSpPr>
        <p:grpSpPr>
          <a:xfrm>
            <a:off x="847827" y="-1940395"/>
            <a:ext cx="463200" cy="3063733"/>
            <a:chOff x="6420895" y="-1455296"/>
            <a:chExt cx="347400" cy="2297800"/>
          </a:xfrm>
        </p:grpSpPr>
        <p:sp>
          <p:nvSpPr>
            <p:cNvPr id="2531" name="Google Shape;2531;p28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2" name="Google Shape;2532;p28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533" name="Google Shape;2533;p28"/>
          <p:cNvSpPr/>
          <p:nvPr/>
        </p:nvSpPr>
        <p:spPr>
          <a:xfrm rot="-5400000">
            <a:off x="465083" y="561025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34" name="Google Shape;2534;p28"/>
          <p:cNvGrpSpPr/>
          <p:nvPr/>
        </p:nvGrpSpPr>
        <p:grpSpPr>
          <a:xfrm>
            <a:off x="445080" y="5552899"/>
            <a:ext cx="402753" cy="2027976"/>
            <a:chOff x="-108754" y="2690919"/>
            <a:chExt cx="302065" cy="1520982"/>
          </a:xfrm>
        </p:grpSpPr>
        <p:sp>
          <p:nvSpPr>
            <p:cNvPr id="2535" name="Google Shape;2535;p28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6" name="Google Shape;2536;p28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7" name="Google Shape;2537;p28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8" name="Google Shape;2538;p28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9" name="Google Shape;2539;p28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40" name="Google Shape;2540;p28"/>
          <p:cNvGrpSpPr/>
          <p:nvPr/>
        </p:nvGrpSpPr>
        <p:grpSpPr>
          <a:xfrm>
            <a:off x="11320152" y="2859338"/>
            <a:ext cx="1177683" cy="322788"/>
            <a:chOff x="2300350" y="2601250"/>
            <a:chExt cx="2275275" cy="623625"/>
          </a:xfrm>
        </p:grpSpPr>
        <p:sp>
          <p:nvSpPr>
            <p:cNvPr id="2541" name="Google Shape;2541;p2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2" name="Google Shape;2542;p2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3" name="Google Shape;2543;p2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4" name="Google Shape;2544;p2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5" name="Google Shape;2545;p2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6" name="Google Shape;2546;p2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228250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8" name="Google Shape;2548;p2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549" name="Google Shape;2549;p2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0" name="Google Shape;2550;p2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1" name="Google Shape;2551;p2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2" name="Google Shape;2552;p2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3" name="Google Shape;2553;p2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4" name="Google Shape;2554;p2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5" name="Google Shape;2555;p2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6" name="Google Shape;2556;p2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7" name="Google Shape;2557;p2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8" name="Google Shape;2558;p2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9" name="Google Shape;2559;p2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0" name="Google Shape;2560;p2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1" name="Google Shape;2561;p2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2" name="Google Shape;2562;p2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3" name="Google Shape;2563;p2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4" name="Google Shape;2564;p2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5" name="Google Shape;2565;p2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6" name="Google Shape;2566;p2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7" name="Google Shape;2567;p2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8" name="Google Shape;2568;p2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9" name="Google Shape;2569;p2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0" name="Google Shape;2570;p2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1" name="Google Shape;2571;p2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2" name="Google Shape;2572;p2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3" name="Google Shape;2573;p2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4" name="Google Shape;2574;p2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5" name="Google Shape;2575;p2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6" name="Google Shape;2576;p2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7" name="Google Shape;2577;p2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8" name="Google Shape;2578;p2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9" name="Google Shape;2579;p2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0" name="Google Shape;2580;p2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1" name="Google Shape;2581;p2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2" name="Google Shape;2582;p2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3" name="Google Shape;2583;p2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4" name="Google Shape;2584;p2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5" name="Google Shape;2585;p2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6" name="Google Shape;2586;p2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87" name="Google Shape;2587;p29"/>
          <p:cNvGrpSpPr/>
          <p:nvPr/>
        </p:nvGrpSpPr>
        <p:grpSpPr>
          <a:xfrm rot="5400000">
            <a:off x="113467" y="1043767"/>
            <a:ext cx="131869" cy="737453"/>
            <a:chOff x="4898850" y="4820550"/>
            <a:chExt cx="98902" cy="553090"/>
          </a:xfrm>
        </p:grpSpPr>
        <p:sp>
          <p:nvSpPr>
            <p:cNvPr id="2588" name="Google Shape;2588;p2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9" name="Google Shape;2589;p2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0" name="Google Shape;2590;p2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1" name="Google Shape;2591;p2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2" name="Google Shape;2592;p2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93" name="Google Shape;2593;p29"/>
          <p:cNvGrpSpPr/>
          <p:nvPr/>
        </p:nvGrpSpPr>
        <p:grpSpPr>
          <a:xfrm>
            <a:off x="-1886073" y="2655905"/>
            <a:ext cx="3063733" cy="463200"/>
            <a:chOff x="-1414555" y="3058729"/>
            <a:chExt cx="2297800" cy="347400"/>
          </a:xfrm>
        </p:grpSpPr>
        <p:sp>
          <p:nvSpPr>
            <p:cNvPr id="2594" name="Google Shape;2594;p29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5" name="Google Shape;2595;p29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96" name="Google Shape;2596;p29"/>
          <p:cNvGrpSpPr/>
          <p:nvPr/>
        </p:nvGrpSpPr>
        <p:grpSpPr>
          <a:xfrm flipH="1">
            <a:off x="-1065672" y="4401073"/>
            <a:ext cx="2430688" cy="262659"/>
            <a:chOff x="7857346" y="4002005"/>
            <a:chExt cx="1823016" cy="196994"/>
          </a:xfrm>
        </p:grpSpPr>
        <p:sp>
          <p:nvSpPr>
            <p:cNvPr id="2597" name="Google Shape;2597;p2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8" name="Google Shape;2598;p2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9" name="Google Shape;2599;p2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00" name="Google Shape;2600;p29"/>
          <p:cNvSpPr/>
          <p:nvPr/>
        </p:nvSpPr>
        <p:spPr>
          <a:xfrm rot="5400000">
            <a:off x="10939735" y="-46590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01" name="Google Shape;2601;p29"/>
          <p:cNvSpPr/>
          <p:nvPr/>
        </p:nvSpPr>
        <p:spPr>
          <a:xfrm rot="10800000">
            <a:off x="10315483" y="5857118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602" name="Google Shape;2602;p29"/>
          <p:cNvGrpSpPr/>
          <p:nvPr/>
        </p:nvGrpSpPr>
        <p:grpSpPr>
          <a:xfrm rot="5400000">
            <a:off x="11051552" y="3566617"/>
            <a:ext cx="1177683" cy="322788"/>
            <a:chOff x="2300350" y="2601250"/>
            <a:chExt cx="2275275" cy="623625"/>
          </a:xfrm>
        </p:grpSpPr>
        <p:sp>
          <p:nvSpPr>
            <p:cNvPr id="2603" name="Google Shape;2603;p2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4" name="Google Shape;2604;p2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5" name="Google Shape;2605;p2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6" name="Google Shape;2606;p2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7" name="Google Shape;2607;p2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8" name="Google Shape;2608;p2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09" name="Google Shape;2609;p29"/>
          <p:cNvGrpSpPr/>
          <p:nvPr/>
        </p:nvGrpSpPr>
        <p:grpSpPr>
          <a:xfrm>
            <a:off x="11377396" y="-384517"/>
            <a:ext cx="402753" cy="2027976"/>
            <a:chOff x="-108754" y="2690919"/>
            <a:chExt cx="302065" cy="1520982"/>
          </a:xfrm>
        </p:grpSpPr>
        <p:sp>
          <p:nvSpPr>
            <p:cNvPr id="2610" name="Google Shape;2610;p2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1" name="Google Shape;2611;p2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2" name="Google Shape;2612;p2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3" name="Google Shape;2613;p2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4" name="Google Shape;2614;p2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15" name="Google Shape;2615;p29"/>
          <p:cNvGrpSpPr/>
          <p:nvPr/>
        </p:nvGrpSpPr>
        <p:grpSpPr>
          <a:xfrm>
            <a:off x="1569276" y="-143943"/>
            <a:ext cx="2027976" cy="402753"/>
            <a:chOff x="5642557" y="-150670"/>
            <a:chExt cx="1520982" cy="302065"/>
          </a:xfrm>
        </p:grpSpPr>
        <p:sp>
          <p:nvSpPr>
            <p:cNvPr id="2616" name="Google Shape;2616;p2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7" name="Google Shape;2617;p2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8" name="Google Shape;2618;p2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9" name="Google Shape;2619;p2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0" name="Google Shape;2620;p2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21" name="Google Shape;2621;p29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2622" name="Google Shape;2622;p29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3" name="Google Shape;2623;p29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24" name="Google Shape;2624;p29"/>
          <p:cNvGrpSpPr/>
          <p:nvPr/>
        </p:nvGrpSpPr>
        <p:grpSpPr>
          <a:xfrm>
            <a:off x="-296977" y="5747585"/>
            <a:ext cx="2009543" cy="782400"/>
            <a:chOff x="-222733" y="4310689"/>
            <a:chExt cx="1507157" cy="586800"/>
          </a:xfrm>
        </p:grpSpPr>
        <p:sp>
          <p:nvSpPr>
            <p:cNvPr id="2625" name="Google Shape;2625;p29"/>
            <p:cNvSpPr/>
            <p:nvPr/>
          </p:nvSpPr>
          <p:spPr>
            <a:xfrm rot="-5400000">
              <a:off x="348812" y="39618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626" name="Google Shape;2626;p29"/>
            <p:cNvGrpSpPr/>
            <p:nvPr/>
          </p:nvGrpSpPr>
          <p:grpSpPr>
            <a:xfrm>
              <a:off x="-222733" y="4537116"/>
              <a:ext cx="1105976" cy="133969"/>
              <a:chOff x="8183182" y="663852"/>
              <a:chExt cx="1475028" cy="178673"/>
            </a:xfrm>
          </p:grpSpPr>
          <p:grpSp>
            <p:nvGrpSpPr>
              <p:cNvPr id="2627" name="Google Shape;2627;p29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2628" name="Google Shape;2628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29" name="Google Shape;2629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0" name="Google Shape;2630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1" name="Google Shape;2631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2" name="Google Shape;2632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3" name="Google Shape;2633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4" name="Google Shape;2634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5" name="Google Shape;2635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6" name="Google Shape;2636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7" name="Google Shape;2637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grpSp>
            <p:nvGrpSpPr>
              <p:cNvPr id="2638" name="Google Shape;2638;p29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2639" name="Google Shape;2639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0" name="Google Shape;2640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1" name="Google Shape;2641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2" name="Google Shape;2642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3" name="Google Shape;2643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4" name="Google Shape;2644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5" name="Google Shape;2645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6" name="Google Shape;2646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7" name="Google Shape;2647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8" name="Google Shape;2648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255463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26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135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31" name="Google Shape;231;p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9" name="Google Shape;269;p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70" name="Google Shape;270;p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grpSp>
        <p:nvGrpSpPr>
          <p:cNvPr id="271" name="Google Shape;271;p4"/>
          <p:cNvGrpSpPr/>
          <p:nvPr/>
        </p:nvGrpSpPr>
        <p:grpSpPr>
          <a:xfrm rot="5400000" flipH="1">
            <a:off x="10460595" y="192041"/>
            <a:ext cx="2430688" cy="395524"/>
            <a:chOff x="7857346" y="3902355"/>
            <a:chExt cx="1823016" cy="296643"/>
          </a:xfrm>
        </p:grpSpPr>
        <p:sp>
          <p:nvSpPr>
            <p:cNvPr id="272" name="Google Shape;272;p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4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4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4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8" name="Google Shape;278;p4"/>
          <p:cNvSpPr/>
          <p:nvPr/>
        </p:nvSpPr>
        <p:spPr>
          <a:xfrm rot="5400000">
            <a:off x="10941548" y="5610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79" name="Google Shape;279;p4"/>
          <p:cNvGrpSpPr/>
          <p:nvPr/>
        </p:nvGrpSpPr>
        <p:grpSpPr>
          <a:xfrm>
            <a:off x="10781261" y="6298057"/>
            <a:ext cx="2430688" cy="262659"/>
            <a:chOff x="8085946" y="4723543"/>
            <a:chExt cx="1823016" cy="196994"/>
          </a:xfrm>
        </p:grpSpPr>
        <p:sp>
          <p:nvSpPr>
            <p:cNvPr id="280" name="Google Shape;280;p4"/>
            <p:cNvSpPr/>
            <p:nvPr/>
          </p:nvSpPr>
          <p:spPr>
            <a:xfrm rot="10800000" flipH="1">
              <a:off x="8184816" y="4723543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" name="Google Shape;281;p4"/>
            <p:cNvSpPr/>
            <p:nvPr/>
          </p:nvSpPr>
          <p:spPr>
            <a:xfrm rot="10800000" flipH="1">
              <a:off x="8085946" y="4828583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" name="Google Shape;282;p4"/>
            <p:cNvSpPr/>
            <p:nvPr/>
          </p:nvSpPr>
          <p:spPr>
            <a:xfrm rot="10800000" flipH="1">
              <a:off x="8110687" y="4853293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83" name="Google Shape;283;p4"/>
          <p:cNvGrpSpPr/>
          <p:nvPr/>
        </p:nvGrpSpPr>
        <p:grpSpPr>
          <a:xfrm>
            <a:off x="-324086" y="214017"/>
            <a:ext cx="1474635" cy="178625"/>
            <a:chOff x="8183182" y="663852"/>
            <a:chExt cx="1475028" cy="178673"/>
          </a:xfrm>
        </p:grpSpPr>
        <p:grpSp>
          <p:nvGrpSpPr>
            <p:cNvPr id="284" name="Google Shape;284;p4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85" name="Google Shape;285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6" name="Google Shape;286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7" name="Google Shape;287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" name="Google Shape;288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" name="Google Shape;289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" name="Google Shape;290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" name="Google Shape;291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" name="Google Shape;292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" name="Google Shape;293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" name="Google Shape;294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95" name="Google Shape;295;p4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6" name="Google Shape;296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" name="Google Shape;297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" name="Google Shape;298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" name="Google Shape;299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0" name="Google Shape;300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" name="Google Shape;301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" name="Google Shape;302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" name="Google Shape;303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" name="Google Shape;304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" name="Google Shape;305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306" name="Google Shape;306;p4"/>
          <p:cNvSpPr/>
          <p:nvPr/>
        </p:nvSpPr>
        <p:spPr>
          <a:xfrm>
            <a:off x="-2091540" y="4484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7" name="Google Shape;307;p4"/>
          <p:cNvSpPr/>
          <p:nvPr/>
        </p:nvSpPr>
        <p:spPr>
          <a:xfrm rot="10800000">
            <a:off x="16" y="51454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814601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>
  <p:cSld name="Title only">
    <p:spTree>
      <p:nvGrpSpPr>
        <p:cNvPr id="1" name="Shape 2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4" name="Google Shape;2654;p32"/>
          <p:cNvSpPr txBox="1">
            <a:spLocks noGrp="1"/>
          </p:cNvSpPr>
          <p:nvPr>
            <p:ph type="title"/>
          </p:nvPr>
        </p:nvSpPr>
        <p:spPr>
          <a:xfrm>
            <a:off x="1397800" y="431800"/>
            <a:ext cx="9396400" cy="6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113942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0" name="Google Shape;10;p2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8" name="Google Shape;48;p2"/>
          <p:cNvSpPr txBox="1">
            <a:spLocks noGrp="1"/>
          </p:cNvSpPr>
          <p:nvPr>
            <p:ph type="ctrTitle"/>
          </p:nvPr>
        </p:nvSpPr>
        <p:spPr>
          <a:xfrm>
            <a:off x="1756800" y="1591500"/>
            <a:ext cx="8678400" cy="2299200"/>
          </a:xfrm>
          <a:prstGeom prst="rect">
            <a:avLst/>
          </a:prstGeom>
          <a:effectLst>
            <a:outerShdw blurRad="142875" algn="bl" rotWithShape="0">
              <a:schemeClr val="accent2">
                <a:alpha val="3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6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subTitle" idx="1"/>
          </p:nvPr>
        </p:nvSpPr>
        <p:spPr>
          <a:xfrm>
            <a:off x="3064200" y="4502364"/>
            <a:ext cx="6063600" cy="4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50" name="Google Shape;50;p2"/>
          <p:cNvGrpSpPr/>
          <p:nvPr/>
        </p:nvGrpSpPr>
        <p:grpSpPr>
          <a:xfrm>
            <a:off x="-14" y="809085"/>
            <a:ext cx="1712580" cy="782400"/>
            <a:chOff x="-11" y="606814"/>
            <a:chExt cx="1284435" cy="586800"/>
          </a:xfrm>
        </p:grpSpPr>
        <p:sp>
          <p:nvSpPr>
            <p:cNvPr id="51" name="Google Shape;51;p2"/>
            <p:cNvSpPr/>
            <p:nvPr/>
          </p:nvSpPr>
          <p:spPr>
            <a:xfrm rot="-5400000">
              <a:off x="348812" y="2580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52" name="Google Shape;52;p2"/>
            <p:cNvGrpSpPr/>
            <p:nvPr/>
          </p:nvGrpSpPr>
          <p:grpSpPr>
            <a:xfrm rot="10800000">
              <a:off x="-11" y="779178"/>
              <a:ext cx="883262" cy="242091"/>
              <a:chOff x="2300350" y="2601250"/>
              <a:chExt cx="2275275" cy="623625"/>
            </a:xfrm>
          </p:grpSpPr>
          <p:sp>
            <p:nvSpPr>
              <p:cNvPr id="53" name="Google Shape;53;p2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59" name="Google Shape;59;p2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60" name="Google Shape;60;p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5" name="Google Shape;65;p2"/>
          <p:cNvGrpSpPr/>
          <p:nvPr/>
        </p:nvGrpSpPr>
        <p:grpSpPr>
          <a:xfrm>
            <a:off x="-1886073" y="4078305"/>
            <a:ext cx="3063733" cy="463200"/>
            <a:chOff x="-1414555" y="3058729"/>
            <a:chExt cx="2297800" cy="347400"/>
          </a:xfrm>
        </p:grpSpPr>
        <p:sp>
          <p:nvSpPr>
            <p:cNvPr id="66" name="Google Shape;66;p2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8" name="Google Shape;68;p2"/>
          <p:cNvGrpSpPr/>
          <p:nvPr/>
        </p:nvGrpSpPr>
        <p:grpSpPr>
          <a:xfrm flipH="1">
            <a:off x="-1065672" y="5518673"/>
            <a:ext cx="2430688" cy="262659"/>
            <a:chOff x="7857346" y="4002005"/>
            <a:chExt cx="1823016" cy="196994"/>
          </a:xfrm>
        </p:grpSpPr>
        <p:sp>
          <p:nvSpPr>
            <p:cNvPr id="69" name="Google Shape;69;p2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72" name="Google Shape;72;p2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3" name="Google Shape;73;p2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4" name="Google Shape;74;p2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75" name="Google Shape;75;p2"/>
          <p:cNvGrpSpPr/>
          <p:nvPr/>
        </p:nvGrpSpPr>
        <p:grpSpPr>
          <a:xfrm>
            <a:off x="10417076" y="1330617"/>
            <a:ext cx="2027976" cy="402753"/>
            <a:chOff x="5642557" y="-150670"/>
            <a:chExt cx="1520982" cy="302065"/>
          </a:xfrm>
        </p:grpSpPr>
        <p:sp>
          <p:nvSpPr>
            <p:cNvPr id="76" name="Google Shape;76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1" name="Google Shape;81;p2"/>
          <p:cNvGrpSpPr/>
          <p:nvPr/>
        </p:nvGrpSpPr>
        <p:grpSpPr>
          <a:xfrm>
            <a:off x="11327985" y="2284705"/>
            <a:ext cx="1177683" cy="322788"/>
            <a:chOff x="2300350" y="2601250"/>
            <a:chExt cx="2275275" cy="623625"/>
          </a:xfrm>
        </p:grpSpPr>
        <p:sp>
          <p:nvSpPr>
            <p:cNvPr id="82" name="Google Shape;82;p2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89" name="Google Shape;89;p2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90" name="Google Shape;90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0" name="Google Shape;100;p2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1" name="Google Shape;101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11" name="Google Shape;111;p2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12" name="Google Shape;112;p2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7" name="Google Shape;117;p2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118" name="Google Shape;118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3" name="Google Shape;123;p2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124" name="Google Shape;124;p2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" name="Google Shape;125;p2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6" name="Google Shape;126;p2"/>
          <p:cNvSpPr/>
          <p:nvPr/>
        </p:nvSpPr>
        <p:spPr>
          <a:xfrm rot="10800000">
            <a:off x="1365016" y="58526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74760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 preserve="1">
  <p:cSld name="Title and body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31" name="Google Shape;231;p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" name="Google Shape;232;p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" name="Google Shape;233;p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" name="Google Shape;234;p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" name="Google Shape;235;p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" name="Google Shape;236;p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" name="Google Shape;237;p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" name="Google Shape;238;p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" name="Google Shape;240;p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" name="Google Shape;241;p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" name="Google Shape;243;p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" name="Google Shape;244;p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" name="Google Shape;246;p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" name="Google Shape;252;p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" name="Google Shape;253;p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" name="Google Shape;264;p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69" name="Google Shape;269;p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70" name="Google Shape;270;p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grpSp>
        <p:nvGrpSpPr>
          <p:cNvPr id="271" name="Google Shape;271;p4"/>
          <p:cNvGrpSpPr/>
          <p:nvPr/>
        </p:nvGrpSpPr>
        <p:grpSpPr>
          <a:xfrm rot="5400000" flipH="1">
            <a:off x="10460595" y="192041"/>
            <a:ext cx="2430688" cy="395524"/>
            <a:chOff x="7857346" y="3902355"/>
            <a:chExt cx="1823016" cy="296643"/>
          </a:xfrm>
        </p:grpSpPr>
        <p:sp>
          <p:nvSpPr>
            <p:cNvPr id="272" name="Google Shape;272;p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" name="Google Shape;273;p4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" name="Google Shape;274;p4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" name="Google Shape;275;p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" name="Google Shape;276;p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" name="Google Shape;277;p4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78" name="Google Shape;278;p4"/>
          <p:cNvSpPr/>
          <p:nvPr/>
        </p:nvSpPr>
        <p:spPr>
          <a:xfrm rot="5400000">
            <a:off x="10941548" y="5610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79" name="Google Shape;279;p4"/>
          <p:cNvGrpSpPr/>
          <p:nvPr/>
        </p:nvGrpSpPr>
        <p:grpSpPr>
          <a:xfrm>
            <a:off x="10781261" y="6298057"/>
            <a:ext cx="2430688" cy="262659"/>
            <a:chOff x="8085946" y="4723543"/>
            <a:chExt cx="1823016" cy="196994"/>
          </a:xfrm>
        </p:grpSpPr>
        <p:sp>
          <p:nvSpPr>
            <p:cNvPr id="280" name="Google Shape;280;p4"/>
            <p:cNvSpPr/>
            <p:nvPr/>
          </p:nvSpPr>
          <p:spPr>
            <a:xfrm rot="10800000" flipH="1">
              <a:off x="8184816" y="4723543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" name="Google Shape;281;p4"/>
            <p:cNvSpPr/>
            <p:nvPr/>
          </p:nvSpPr>
          <p:spPr>
            <a:xfrm rot="10800000" flipH="1">
              <a:off x="8085946" y="4828583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" name="Google Shape;282;p4"/>
            <p:cNvSpPr/>
            <p:nvPr/>
          </p:nvSpPr>
          <p:spPr>
            <a:xfrm rot="10800000" flipH="1">
              <a:off x="8110687" y="4853293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83" name="Google Shape;283;p4"/>
          <p:cNvGrpSpPr/>
          <p:nvPr/>
        </p:nvGrpSpPr>
        <p:grpSpPr>
          <a:xfrm>
            <a:off x="-324086" y="214017"/>
            <a:ext cx="1474635" cy="178625"/>
            <a:chOff x="8183182" y="663852"/>
            <a:chExt cx="1475028" cy="178673"/>
          </a:xfrm>
        </p:grpSpPr>
        <p:grpSp>
          <p:nvGrpSpPr>
            <p:cNvPr id="284" name="Google Shape;284;p4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85" name="Google Shape;285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6" name="Google Shape;286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7" name="Google Shape;287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8" name="Google Shape;288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9" name="Google Shape;289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0" name="Google Shape;290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1" name="Google Shape;291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2" name="Google Shape;292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3" name="Google Shape;293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4" name="Google Shape;294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95" name="Google Shape;295;p4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6" name="Google Shape;296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7" name="Google Shape;297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8" name="Google Shape;298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9" name="Google Shape;299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0" name="Google Shape;300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1" name="Google Shape;301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2" name="Google Shape;302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3" name="Google Shape;303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4" name="Google Shape;304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5" name="Google Shape;305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306" name="Google Shape;306;p4"/>
          <p:cNvSpPr/>
          <p:nvPr/>
        </p:nvSpPr>
        <p:spPr>
          <a:xfrm>
            <a:off x="-2091540" y="4484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7" name="Google Shape;307;p4"/>
          <p:cNvSpPr/>
          <p:nvPr/>
        </p:nvSpPr>
        <p:spPr>
          <a:xfrm rot="10800000">
            <a:off x="16" y="51454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696865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bg>
      <p:bgPr>
        <a:noFill/>
        <a:effectLst/>
      </p:bgPr>
    </p:bg>
    <p:spTree>
      <p:nvGrpSpPr>
        <p:cNvPr id="1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29261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 preserve="1">
  <p:cSld name="Title and two columns 1"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2" name="Google Shape;1492;p1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493" name="Google Shape;1493;p1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4" name="Google Shape;1494;p1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5" name="Google Shape;1495;p1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6" name="Google Shape;1496;p1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7" name="Google Shape;1497;p1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8" name="Google Shape;1498;p1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9" name="Google Shape;1499;p1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0" name="Google Shape;1500;p1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1" name="Google Shape;1501;p1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2" name="Google Shape;1502;p1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3" name="Google Shape;1503;p1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4" name="Google Shape;1504;p1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5" name="Google Shape;1505;p1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6" name="Google Shape;1506;p1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7" name="Google Shape;1507;p1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8" name="Google Shape;1508;p1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9" name="Google Shape;1509;p1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0" name="Google Shape;1510;p1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1" name="Google Shape;1511;p1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2" name="Google Shape;1512;p1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3" name="Google Shape;1513;p1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4" name="Google Shape;1514;p1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5" name="Google Shape;1515;p1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6" name="Google Shape;1516;p1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7" name="Google Shape;1517;p1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8" name="Google Shape;1518;p1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9" name="Google Shape;1519;p1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0" name="Google Shape;1520;p1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1" name="Google Shape;1521;p1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2" name="Google Shape;1522;p1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3" name="Google Shape;1523;p1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4" name="Google Shape;1524;p1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5" name="Google Shape;1525;p1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6" name="Google Shape;1526;p1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7" name="Google Shape;1527;p1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8" name="Google Shape;1528;p1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9" name="Google Shape;1529;p1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0" name="Google Shape;1530;p1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31" name="Google Shape;1531;p19"/>
          <p:cNvSpPr txBox="1">
            <a:spLocks noGrp="1"/>
          </p:cNvSpPr>
          <p:nvPr>
            <p:ph type="title"/>
          </p:nvPr>
        </p:nvSpPr>
        <p:spPr>
          <a:xfrm>
            <a:off x="2364133" y="3462800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532" name="Google Shape;1532;p19"/>
          <p:cNvSpPr txBox="1">
            <a:spLocks noGrp="1"/>
          </p:cNvSpPr>
          <p:nvPr>
            <p:ph type="subTitle" idx="1"/>
          </p:nvPr>
        </p:nvSpPr>
        <p:spPr>
          <a:xfrm>
            <a:off x="1564528" y="2000413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533" name="Google Shape;1533;p19"/>
          <p:cNvSpPr txBox="1">
            <a:spLocks noGrp="1"/>
          </p:cNvSpPr>
          <p:nvPr>
            <p:ph type="title" idx="2"/>
          </p:nvPr>
        </p:nvSpPr>
        <p:spPr>
          <a:xfrm>
            <a:off x="7321633" y="4018167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534" name="Google Shape;1534;p19"/>
          <p:cNvSpPr txBox="1">
            <a:spLocks noGrp="1"/>
          </p:cNvSpPr>
          <p:nvPr>
            <p:ph type="subTitle" idx="3"/>
          </p:nvPr>
        </p:nvSpPr>
        <p:spPr>
          <a:xfrm>
            <a:off x="6522028" y="4546180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535" name="Google Shape;1535;p19"/>
          <p:cNvGrpSpPr/>
          <p:nvPr/>
        </p:nvGrpSpPr>
        <p:grpSpPr>
          <a:xfrm>
            <a:off x="-14" y="5848616"/>
            <a:ext cx="1712580" cy="782400"/>
            <a:chOff x="-11" y="4386462"/>
            <a:chExt cx="1284435" cy="586800"/>
          </a:xfrm>
        </p:grpSpPr>
        <p:sp>
          <p:nvSpPr>
            <p:cNvPr id="1536" name="Google Shape;1536;p19"/>
            <p:cNvSpPr/>
            <p:nvPr/>
          </p:nvSpPr>
          <p:spPr>
            <a:xfrm rot="-5400000">
              <a:off x="348812" y="4037649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537" name="Google Shape;1537;p19"/>
            <p:cNvGrpSpPr/>
            <p:nvPr/>
          </p:nvGrpSpPr>
          <p:grpSpPr>
            <a:xfrm rot="10800000">
              <a:off x="-11" y="4558826"/>
              <a:ext cx="883262" cy="242091"/>
              <a:chOff x="2300350" y="2601250"/>
              <a:chExt cx="2275275" cy="623625"/>
            </a:xfrm>
          </p:grpSpPr>
          <p:sp>
            <p:nvSpPr>
              <p:cNvPr id="1538" name="Google Shape;1538;p19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39" name="Google Shape;1539;p19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0" name="Google Shape;1540;p19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1" name="Google Shape;1541;p19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2" name="Google Shape;1542;p19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3" name="Google Shape;1543;p19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544" name="Google Shape;1544;p19"/>
          <p:cNvGrpSpPr/>
          <p:nvPr/>
        </p:nvGrpSpPr>
        <p:grpSpPr>
          <a:xfrm>
            <a:off x="2469743" y="-152410"/>
            <a:ext cx="2027976" cy="402753"/>
            <a:chOff x="5642557" y="-150670"/>
            <a:chExt cx="1520982" cy="302065"/>
          </a:xfrm>
        </p:grpSpPr>
        <p:sp>
          <p:nvSpPr>
            <p:cNvPr id="1545" name="Google Shape;1545;p1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50" name="Google Shape;1550;p19"/>
          <p:cNvGrpSpPr/>
          <p:nvPr/>
        </p:nvGrpSpPr>
        <p:grpSpPr>
          <a:xfrm rot="5400000">
            <a:off x="113467" y="2031400"/>
            <a:ext cx="131869" cy="737453"/>
            <a:chOff x="4898850" y="4820550"/>
            <a:chExt cx="98902" cy="553090"/>
          </a:xfrm>
        </p:grpSpPr>
        <p:sp>
          <p:nvSpPr>
            <p:cNvPr id="1551" name="Google Shape;1551;p1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3" name="Google Shape;1553;p1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4" name="Google Shape;1554;p1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6281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7" name="Google Shape;1557;p19"/>
          <p:cNvSpPr/>
          <p:nvPr/>
        </p:nvSpPr>
        <p:spPr>
          <a:xfrm>
            <a:off x="-1708807" y="5054639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8" name="Google Shape;1558;p19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9" name="Google Shape;1559;p19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560" name="Google Shape;1560;p19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561" name="Google Shape;1561;p1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2" name="Google Shape;1562;p1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66" name="Google Shape;1566;p19"/>
          <p:cNvSpPr txBox="1">
            <a:spLocks noGrp="1"/>
          </p:cNvSpPr>
          <p:nvPr>
            <p:ph type="title" idx="4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168275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 preserve="1">
  <p:cSld name="Background"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0" name="Google Shape;2450;p2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451" name="Google Shape;2451;p2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2" name="Google Shape;2452;p2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3" name="Google Shape;2453;p2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4" name="Google Shape;2454;p2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5" name="Google Shape;2455;p2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6" name="Google Shape;2456;p2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7" name="Google Shape;2457;p2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8" name="Google Shape;2458;p2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9" name="Google Shape;2459;p2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0" name="Google Shape;2460;p2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1" name="Google Shape;2461;p2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2" name="Google Shape;2462;p2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3" name="Google Shape;2463;p2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4" name="Google Shape;2464;p2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5" name="Google Shape;2465;p2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6" name="Google Shape;2466;p2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7" name="Google Shape;2467;p2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8" name="Google Shape;2468;p2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9" name="Google Shape;2469;p2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0" name="Google Shape;2470;p2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1" name="Google Shape;2471;p2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2" name="Google Shape;2472;p2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3" name="Google Shape;2473;p2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4" name="Google Shape;2474;p2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5" name="Google Shape;2475;p2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6" name="Google Shape;2476;p2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7" name="Google Shape;2477;p2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8" name="Google Shape;2478;p2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9" name="Google Shape;2479;p2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0" name="Google Shape;2480;p2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1" name="Google Shape;2481;p2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2" name="Google Shape;2482;p2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3" name="Google Shape;2483;p2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4" name="Google Shape;2484;p2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5" name="Google Shape;2485;p2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6" name="Google Shape;2486;p2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7" name="Google Shape;2487;p2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8" name="Google Shape;2488;p2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89" name="Google Shape;2489;p28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2490" name="Google Shape;2490;p2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1" name="Google Shape;2491;p2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2" name="Google Shape;2492;p2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3" name="Google Shape;2493;p2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4" name="Google Shape;2494;p2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95" name="Google Shape;2495;p28"/>
          <p:cNvGrpSpPr/>
          <p:nvPr/>
        </p:nvGrpSpPr>
        <p:grpSpPr>
          <a:xfrm flipH="1">
            <a:off x="-1119639" y="3791373"/>
            <a:ext cx="2430688" cy="262659"/>
            <a:chOff x="7857346" y="4002005"/>
            <a:chExt cx="1823016" cy="196994"/>
          </a:xfrm>
        </p:grpSpPr>
        <p:sp>
          <p:nvSpPr>
            <p:cNvPr id="2496" name="Google Shape;2496;p2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7" name="Google Shape;2497;p2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8" name="Google Shape;2498;p2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499" name="Google Shape;2499;p28"/>
          <p:cNvSpPr/>
          <p:nvPr/>
        </p:nvSpPr>
        <p:spPr>
          <a:xfrm rot="5400000">
            <a:off x="10941532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500" name="Google Shape;2500;p28"/>
          <p:cNvSpPr/>
          <p:nvPr/>
        </p:nvSpPr>
        <p:spPr>
          <a:xfrm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501" name="Google Shape;2501;p28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2502" name="Google Shape;2502;p2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503" name="Google Shape;2503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4" name="Google Shape;2504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5" name="Google Shape;2505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6" name="Google Shape;2506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7" name="Google Shape;2507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8" name="Google Shape;2508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9" name="Google Shape;2509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0" name="Google Shape;2510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1" name="Google Shape;2511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2" name="Google Shape;2512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513" name="Google Shape;2513;p2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514" name="Google Shape;2514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5" name="Google Shape;2515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6" name="Google Shape;2516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7" name="Google Shape;2517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8" name="Google Shape;2518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9" name="Google Shape;2519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0" name="Google Shape;2520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1" name="Google Shape;2521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2" name="Google Shape;2522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3" name="Google Shape;2523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524" name="Google Shape;2524;p28"/>
          <p:cNvGrpSpPr/>
          <p:nvPr/>
        </p:nvGrpSpPr>
        <p:grpSpPr>
          <a:xfrm flipH="1">
            <a:off x="6446076" y="-143943"/>
            <a:ext cx="2027976" cy="402753"/>
            <a:chOff x="5642557" y="-150670"/>
            <a:chExt cx="1520982" cy="302065"/>
          </a:xfrm>
        </p:grpSpPr>
        <p:sp>
          <p:nvSpPr>
            <p:cNvPr id="2525" name="Google Shape;2525;p2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6" name="Google Shape;2526;p2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7" name="Google Shape;2527;p2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8" name="Google Shape;2528;p2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9" name="Google Shape;2529;p2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30" name="Google Shape;2530;p28"/>
          <p:cNvGrpSpPr/>
          <p:nvPr/>
        </p:nvGrpSpPr>
        <p:grpSpPr>
          <a:xfrm>
            <a:off x="847827" y="-1940395"/>
            <a:ext cx="463200" cy="3063733"/>
            <a:chOff x="6420895" y="-1455296"/>
            <a:chExt cx="347400" cy="2297800"/>
          </a:xfrm>
        </p:grpSpPr>
        <p:sp>
          <p:nvSpPr>
            <p:cNvPr id="2531" name="Google Shape;2531;p28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2" name="Google Shape;2532;p28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533" name="Google Shape;2533;p28"/>
          <p:cNvSpPr/>
          <p:nvPr/>
        </p:nvSpPr>
        <p:spPr>
          <a:xfrm rot="-5400000">
            <a:off x="465083" y="561025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534" name="Google Shape;2534;p28"/>
          <p:cNvGrpSpPr/>
          <p:nvPr/>
        </p:nvGrpSpPr>
        <p:grpSpPr>
          <a:xfrm>
            <a:off x="445080" y="5552899"/>
            <a:ext cx="402753" cy="2027976"/>
            <a:chOff x="-108754" y="2690919"/>
            <a:chExt cx="302065" cy="1520982"/>
          </a:xfrm>
        </p:grpSpPr>
        <p:sp>
          <p:nvSpPr>
            <p:cNvPr id="2535" name="Google Shape;2535;p28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6" name="Google Shape;2536;p28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7" name="Google Shape;2537;p28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8" name="Google Shape;2538;p28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9" name="Google Shape;2539;p28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40" name="Google Shape;2540;p28"/>
          <p:cNvGrpSpPr/>
          <p:nvPr/>
        </p:nvGrpSpPr>
        <p:grpSpPr>
          <a:xfrm>
            <a:off x="11320152" y="2859338"/>
            <a:ext cx="1177683" cy="322788"/>
            <a:chOff x="2300350" y="2601250"/>
            <a:chExt cx="2275275" cy="623625"/>
          </a:xfrm>
        </p:grpSpPr>
        <p:sp>
          <p:nvSpPr>
            <p:cNvPr id="2541" name="Google Shape;2541;p2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2" name="Google Shape;2542;p2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3" name="Google Shape;2543;p2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4" name="Google Shape;2544;p2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5" name="Google Shape;2545;p2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6" name="Google Shape;2546;p2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1345338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 preserve="1">
  <p:cSld name="Background 1">
    <p:spTree>
      <p:nvGrpSpPr>
        <p:cNvPr id="1" name="Shape 2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8" name="Google Shape;2548;p2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549" name="Google Shape;2549;p2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0" name="Google Shape;2550;p2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1" name="Google Shape;2551;p2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2" name="Google Shape;2552;p2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3" name="Google Shape;2553;p2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4" name="Google Shape;2554;p2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5" name="Google Shape;2555;p2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6" name="Google Shape;2556;p2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7" name="Google Shape;2557;p2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8" name="Google Shape;2558;p2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9" name="Google Shape;2559;p2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0" name="Google Shape;2560;p2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1" name="Google Shape;2561;p2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2" name="Google Shape;2562;p2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3" name="Google Shape;2563;p2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4" name="Google Shape;2564;p2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5" name="Google Shape;2565;p2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6" name="Google Shape;2566;p2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7" name="Google Shape;2567;p2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8" name="Google Shape;2568;p2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9" name="Google Shape;2569;p2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0" name="Google Shape;2570;p2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1" name="Google Shape;2571;p2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2" name="Google Shape;2572;p2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3" name="Google Shape;2573;p2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4" name="Google Shape;2574;p2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5" name="Google Shape;2575;p2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6" name="Google Shape;2576;p2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7" name="Google Shape;2577;p2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8" name="Google Shape;2578;p2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9" name="Google Shape;2579;p2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0" name="Google Shape;2580;p2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1" name="Google Shape;2581;p2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2" name="Google Shape;2582;p2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3" name="Google Shape;2583;p2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4" name="Google Shape;2584;p2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5" name="Google Shape;2585;p2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6" name="Google Shape;2586;p2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87" name="Google Shape;2587;p29"/>
          <p:cNvGrpSpPr/>
          <p:nvPr/>
        </p:nvGrpSpPr>
        <p:grpSpPr>
          <a:xfrm rot="5400000">
            <a:off x="113467" y="1043767"/>
            <a:ext cx="131869" cy="737453"/>
            <a:chOff x="4898850" y="4820550"/>
            <a:chExt cx="98902" cy="553090"/>
          </a:xfrm>
        </p:grpSpPr>
        <p:sp>
          <p:nvSpPr>
            <p:cNvPr id="2588" name="Google Shape;2588;p2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9" name="Google Shape;2589;p2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0" name="Google Shape;2590;p2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1" name="Google Shape;2591;p2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2" name="Google Shape;2592;p2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93" name="Google Shape;2593;p29"/>
          <p:cNvGrpSpPr/>
          <p:nvPr/>
        </p:nvGrpSpPr>
        <p:grpSpPr>
          <a:xfrm>
            <a:off x="-1886073" y="2655905"/>
            <a:ext cx="3063733" cy="463200"/>
            <a:chOff x="-1414555" y="3058729"/>
            <a:chExt cx="2297800" cy="347400"/>
          </a:xfrm>
        </p:grpSpPr>
        <p:sp>
          <p:nvSpPr>
            <p:cNvPr id="2594" name="Google Shape;2594;p29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5" name="Google Shape;2595;p29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96" name="Google Shape;2596;p29"/>
          <p:cNvGrpSpPr/>
          <p:nvPr/>
        </p:nvGrpSpPr>
        <p:grpSpPr>
          <a:xfrm flipH="1">
            <a:off x="-1065672" y="4401073"/>
            <a:ext cx="2430688" cy="262659"/>
            <a:chOff x="7857346" y="4002005"/>
            <a:chExt cx="1823016" cy="196994"/>
          </a:xfrm>
        </p:grpSpPr>
        <p:sp>
          <p:nvSpPr>
            <p:cNvPr id="2597" name="Google Shape;2597;p2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8" name="Google Shape;2598;p2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9" name="Google Shape;2599;p2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600" name="Google Shape;2600;p29"/>
          <p:cNvSpPr/>
          <p:nvPr/>
        </p:nvSpPr>
        <p:spPr>
          <a:xfrm rot="5400000">
            <a:off x="10939735" y="-46590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01" name="Google Shape;2601;p29"/>
          <p:cNvSpPr/>
          <p:nvPr/>
        </p:nvSpPr>
        <p:spPr>
          <a:xfrm rot="10800000">
            <a:off x="10315483" y="5857118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602" name="Google Shape;2602;p29"/>
          <p:cNvGrpSpPr/>
          <p:nvPr/>
        </p:nvGrpSpPr>
        <p:grpSpPr>
          <a:xfrm rot="5400000">
            <a:off x="11051552" y="3566617"/>
            <a:ext cx="1177683" cy="322788"/>
            <a:chOff x="2300350" y="2601250"/>
            <a:chExt cx="2275275" cy="623625"/>
          </a:xfrm>
        </p:grpSpPr>
        <p:sp>
          <p:nvSpPr>
            <p:cNvPr id="2603" name="Google Shape;2603;p2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4" name="Google Shape;2604;p2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5" name="Google Shape;2605;p2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6" name="Google Shape;2606;p2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7" name="Google Shape;2607;p2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8" name="Google Shape;2608;p2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09" name="Google Shape;2609;p29"/>
          <p:cNvGrpSpPr/>
          <p:nvPr/>
        </p:nvGrpSpPr>
        <p:grpSpPr>
          <a:xfrm>
            <a:off x="11377396" y="-384517"/>
            <a:ext cx="402753" cy="2027976"/>
            <a:chOff x="-108754" y="2690919"/>
            <a:chExt cx="302065" cy="1520982"/>
          </a:xfrm>
        </p:grpSpPr>
        <p:sp>
          <p:nvSpPr>
            <p:cNvPr id="2610" name="Google Shape;2610;p2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1" name="Google Shape;2611;p2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2" name="Google Shape;2612;p2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3" name="Google Shape;2613;p2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4" name="Google Shape;2614;p2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15" name="Google Shape;2615;p29"/>
          <p:cNvGrpSpPr/>
          <p:nvPr/>
        </p:nvGrpSpPr>
        <p:grpSpPr>
          <a:xfrm>
            <a:off x="1569276" y="-143943"/>
            <a:ext cx="2027976" cy="402753"/>
            <a:chOff x="5642557" y="-150670"/>
            <a:chExt cx="1520982" cy="302065"/>
          </a:xfrm>
        </p:grpSpPr>
        <p:sp>
          <p:nvSpPr>
            <p:cNvPr id="2616" name="Google Shape;2616;p2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7" name="Google Shape;2617;p2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8" name="Google Shape;2618;p2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9" name="Google Shape;2619;p2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0" name="Google Shape;2620;p2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21" name="Google Shape;2621;p29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2622" name="Google Shape;2622;p29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3" name="Google Shape;2623;p29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24" name="Google Shape;2624;p29"/>
          <p:cNvGrpSpPr/>
          <p:nvPr/>
        </p:nvGrpSpPr>
        <p:grpSpPr>
          <a:xfrm>
            <a:off x="-296977" y="5747585"/>
            <a:ext cx="2009543" cy="782400"/>
            <a:chOff x="-222733" y="4310689"/>
            <a:chExt cx="1507157" cy="586800"/>
          </a:xfrm>
        </p:grpSpPr>
        <p:sp>
          <p:nvSpPr>
            <p:cNvPr id="2625" name="Google Shape;2625;p29"/>
            <p:cNvSpPr/>
            <p:nvPr/>
          </p:nvSpPr>
          <p:spPr>
            <a:xfrm rot="-5400000">
              <a:off x="348812" y="39618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2626" name="Google Shape;2626;p29"/>
            <p:cNvGrpSpPr/>
            <p:nvPr/>
          </p:nvGrpSpPr>
          <p:grpSpPr>
            <a:xfrm>
              <a:off x="-222733" y="4537116"/>
              <a:ext cx="1105976" cy="133969"/>
              <a:chOff x="8183182" y="663852"/>
              <a:chExt cx="1475028" cy="178673"/>
            </a:xfrm>
          </p:grpSpPr>
          <p:grpSp>
            <p:nvGrpSpPr>
              <p:cNvPr id="2627" name="Google Shape;2627;p29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2628" name="Google Shape;2628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29" name="Google Shape;2629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0" name="Google Shape;2630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1" name="Google Shape;2631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2" name="Google Shape;2632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3" name="Google Shape;2633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4" name="Google Shape;2634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5" name="Google Shape;2635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6" name="Google Shape;2636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7" name="Google Shape;2637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grpSp>
            <p:nvGrpSpPr>
              <p:cNvPr id="2638" name="Google Shape;2638;p29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2639" name="Google Shape;2639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0" name="Google Shape;2640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1" name="Google Shape;2641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2" name="Google Shape;2642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3" name="Google Shape;2643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4" name="Google Shape;2644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5" name="Google Shape;2645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6" name="Google Shape;2646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7" name="Google Shape;2647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8" name="Google Shape;2648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259546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0" name="Google Shape;10;p2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8" name="Google Shape;48;p2"/>
          <p:cNvSpPr txBox="1">
            <a:spLocks noGrp="1"/>
          </p:cNvSpPr>
          <p:nvPr>
            <p:ph type="ctrTitle"/>
          </p:nvPr>
        </p:nvSpPr>
        <p:spPr>
          <a:xfrm>
            <a:off x="1756800" y="1591500"/>
            <a:ext cx="8678400" cy="2299200"/>
          </a:xfrm>
          <a:prstGeom prst="rect">
            <a:avLst/>
          </a:prstGeom>
          <a:effectLst>
            <a:outerShdw blurRad="142875" algn="bl" rotWithShape="0">
              <a:schemeClr val="accent2">
                <a:alpha val="3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6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subTitle" idx="1"/>
          </p:nvPr>
        </p:nvSpPr>
        <p:spPr>
          <a:xfrm>
            <a:off x="3064200" y="4502364"/>
            <a:ext cx="6063600" cy="4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50" name="Google Shape;50;p2"/>
          <p:cNvGrpSpPr/>
          <p:nvPr/>
        </p:nvGrpSpPr>
        <p:grpSpPr>
          <a:xfrm>
            <a:off x="-14" y="809085"/>
            <a:ext cx="1712580" cy="782400"/>
            <a:chOff x="-11" y="606814"/>
            <a:chExt cx="1284435" cy="586800"/>
          </a:xfrm>
        </p:grpSpPr>
        <p:sp>
          <p:nvSpPr>
            <p:cNvPr id="51" name="Google Shape;51;p2"/>
            <p:cNvSpPr/>
            <p:nvPr/>
          </p:nvSpPr>
          <p:spPr>
            <a:xfrm rot="-5400000">
              <a:off x="348812" y="2580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52" name="Google Shape;52;p2"/>
            <p:cNvGrpSpPr/>
            <p:nvPr/>
          </p:nvGrpSpPr>
          <p:grpSpPr>
            <a:xfrm rot="10800000">
              <a:off x="-11" y="779178"/>
              <a:ext cx="883262" cy="242091"/>
              <a:chOff x="2300350" y="2601250"/>
              <a:chExt cx="2275275" cy="623625"/>
            </a:xfrm>
          </p:grpSpPr>
          <p:sp>
            <p:nvSpPr>
              <p:cNvPr id="53" name="Google Shape;53;p2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59" name="Google Shape;59;p2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60" name="Google Shape;60;p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5" name="Google Shape;65;p2"/>
          <p:cNvGrpSpPr/>
          <p:nvPr/>
        </p:nvGrpSpPr>
        <p:grpSpPr>
          <a:xfrm>
            <a:off x="-1886073" y="4078305"/>
            <a:ext cx="3063733" cy="463200"/>
            <a:chOff x="-1414555" y="3058729"/>
            <a:chExt cx="2297800" cy="347400"/>
          </a:xfrm>
        </p:grpSpPr>
        <p:sp>
          <p:nvSpPr>
            <p:cNvPr id="66" name="Google Shape;66;p2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8" name="Google Shape;68;p2"/>
          <p:cNvGrpSpPr/>
          <p:nvPr/>
        </p:nvGrpSpPr>
        <p:grpSpPr>
          <a:xfrm flipH="1">
            <a:off x="-1065672" y="5518673"/>
            <a:ext cx="2430688" cy="262659"/>
            <a:chOff x="7857346" y="4002005"/>
            <a:chExt cx="1823016" cy="196994"/>
          </a:xfrm>
        </p:grpSpPr>
        <p:sp>
          <p:nvSpPr>
            <p:cNvPr id="69" name="Google Shape;69;p2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72" name="Google Shape;72;p2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3" name="Google Shape;73;p2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4" name="Google Shape;74;p2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75" name="Google Shape;75;p2"/>
          <p:cNvGrpSpPr/>
          <p:nvPr/>
        </p:nvGrpSpPr>
        <p:grpSpPr>
          <a:xfrm>
            <a:off x="10417076" y="1330617"/>
            <a:ext cx="2027976" cy="402753"/>
            <a:chOff x="5642557" y="-150670"/>
            <a:chExt cx="1520982" cy="302065"/>
          </a:xfrm>
        </p:grpSpPr>
        <p:sp>
          <p:nvSpPr>
            <p:cNvPr id="76" name="Google Shape;76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1" name="Google Shape;81;p2"/>
          <p:cNvGrpSpPr/>
          <p:nvPr/>
        </p:nvGrpSpPr>
        <p:grpSpPr>
          <a:xfrm>
            <a:off x="11327985" y="2284705"/>
            <a:ext cx="1177683" cy="322788"/>
            <a:chOff x="2300350" y="2601250"/>
            <a:chExt cx="2275275" cy="623625"/>
          </a:xfrm>
        </p:grpSpPr>
        <p:sp>
          <p:nvSpPr>
            <p:cNvPr id="82" name="Google Shape;82;p2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89" name="Google Shape;89;p2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90" name="Google Shape;90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0" name="Google Shape;100;p2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1" name="Google Shape;101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11" name="Google Shape;111;p2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12" name="Google Shape;112;p2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7" name="Google Shape;117;p2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118" name="Google Shape;118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3" name="Google Shape;123;p2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124" name="Google Shape;124;p2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" name="Google Shape;125;p2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6" name="Google Shape;126;p2"/>
          <p:cNvSpPr/>
          <p:nvPr/>
        </p:nvSpPr>
        <p:spPr>
          <a:xfrm rot="10800000">
            <a:off x="1365016" y="58526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8423237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 preserve="1">
  <p:cSld name="Section header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29" name="Google Shape;129;p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7" name="Google Shape;167;p3"/>
          <p:cNvSpPr txBox="1">
            <a:spLocks noGrp="1"/>
          </p:cNvSpPr>
          <p:nvPr>
            <p:ph type="title"/>
          </p:nvPr>
        </p:nvSpPr>
        <p:spPr>
          <a:xfrm>
            <a:off x="950800" y="3207569"/>
            <a:ext cx="102904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68" name="Google Shape;168;p3"/>
          <p:cNvSpPr txBox="1">
            <a:spLocks noGrp="1"/>
          </p:cNvSpPr>
          <p:nvPr>
            <p:ph type="subTitle" idx="1"/>
          </p:nvPr>
        </p:nvSpPr>
        <p:spPr>
          <a:xfrm>
            <a:off x="2478200" y="4554503"/>
            <a:ext cx="7235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69" name="Google Shape;169;p3"/>
          <p:cNvSpPr txBox="1">
            <a:spLocks noGrp="1"/>
          </p:cNvSpPr>
          <p:nvPr>
            <p:ph type="title" idx="2" hasCustomPrompt="1"/>
          </p:nvPr>
        </p:nvSpPr>
        <p:spPr>
          <a:xfrm>
            <a:off x="4176597" y="1979964"/>
            <a:ext cx="38388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70" name="Google Shape;170;p3"/>
          <p:cNvSpPr/>
          <p:nvPr/>
        </p:nvSpPr>
        <p:spPr>
          <a:xfrm rot="10800000" flipH="1">
            <a:off x="10463457" y="550076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71" name="Google Shape;171;p3"/>
          <p:cNvGrpSpPr/>
          <p:nvPr/>
        </p:nvGrpSpPr>
        <p:grpSpPr>
          <a:xfrm rot="-5400000" flipH="1">
            <a:off x="10265803" y="6361511"/>
            <a:ext cx="1177683" cy="322788"/>
            <a:chOff x="2300350" y="2601250"/>
            <a:chExt cx="2275275" cy="623625"/>
          </a:xfrm>
        </p:grpSpPr>
        <p:sp>
          <p:nvSpPr>
            <p:cNvPr id="172" name="Google Shape;172;p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78" name="Google Shape;178;p3"/>
          <p:cNvSpPr/>
          <p:nvPr/>
        </p:nvSpPr>
        <p:spPr>
          <a:xfrm flipH="1">
            <a:off x="10785160" y="2047572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79" name="Google Shape;179;p3"/>
          <p:cNvGrpSpPr/>
          <p:nvPr/>
        </p:nvGrpSpPr>
        <p:grpSpPr>
          <a:xfrm>
            <a:off x="11544995" y="3132107"/>
            <a:ext cx="2430688" cy="262659"/>
            <a:chOff x="7857346" y="4002005"/>
            <a:chExt cx="1823016" cy="196994"/>
          </a:xfrm>
        </p:grpSpPr>
        <p:sp>
          <p:nvSpPr>
            <p:cNvPr id="180" name="Google Shape;180;p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83" name="Google Shape;183;p3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4" name="Google Shape;184;p3"/>
          <p:cNvSpPr/>
          <p:nvPr/>
        </p:nvSpPr>
        <p:spPr>
          <a:xfrm>
            <a:off x="22660" y="113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85" name="Google Shape;185;p3"/>
          <p:cNvGrpSpPr/>
          <p:nvPr/>
        </p:nvGrpSpPr>
        <p:grpSpPr>
          <a:xfrm rot="-5400000">
            <a:off x="451578" y="-394200"/>
            <a:ext cx="402753" cy="2027976"/>
            <a:chOff x="-108754" y="2690919"/>
            <a:chExt cx="302065" cy="1520982"/>
          </a:xfrm>
        </p:grpSpPr>
        <p:sp>
          <p:nvSpPr>
            <p:cNvPr id="186" name="Google Shape;186;p3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1" name="Google Shape;191;p3"/>
          <p:cNvGrpSpPr/>
          <p:nvPr/>
        </p:nvGrpSpPr>
        <p:grpSpPr>
          <a:xfrm>
            <a:off x="6846309" y="6600466"/>
            <a:ext cx="2027976" cy="402753"/>
            <a:chOff x="5642557" y="-150670"/>
            <a:chExt cx="1520982" cy="302065"/>
          </a:xfrm>
        </p:grpSpPr>
        <p:sp>
          <p:nvSpPr>
            <p:cNvPr id="192" name="Google Shape;192;p3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7" name="Google Shape;197;p3"/>
          <p:cNvGrpSpPr/>
          <p:nvPr/>
        </p:nvGrpSpPr>
        <p:grpSpPr>
          <a:xfrm>
            <a:off x="11226389" y="4409689"/>
            <a:ext cx="1474635" cy="178625"/>
            <a:chOff x="8183182" y="663852"/>
            <a:chExt cx="1475028" cy="178673"/>
          </a:xfrm>
        </p:grpSpPr>
        <p:grpSp>
          <p:nvGrpSpPr>
            <p:cNvPr id="198" name="Google Shape;198;p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99" name="Google Shape;199;p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0" name="Google Shape;200;p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1" name="Google Shape;201;p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2" name="Google Shape;202;p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3" name="Google Shape;203;p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4" name="Google Shape;204;p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5" name="Google Shape;205;p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6" name="Google Shape;206;p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7" name="Google Shape;207;p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" name="Google Shape;208;p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09" name="Google Shape;209;p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10" name="Google Shape;210;p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1" name="Google Shape;211;p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2" name="Google Shape;212;p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3" name="Google Shape;213;p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4" name="Google Shape;214;p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5" name="Google Shape;215;p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6" name="Google Shape;216;p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" name="Google Shape;217;p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" name="Google Shape;218;p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" name="Google Shape;219;p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220" name="Google Shape;220;p3"/>
          <p:cNvSpPr/>
          <p:nvPr/>
        </p:nvSpPr>
        <p:spPr>
          <a:xfrm>
            <a:off x="-1886073" y="53651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21" name="Google Shape;221;p3"/>
          <p:cNvSpPr/>
          <p:nvPr/>
        </p:nvSpPr>
        <p:spPr>
          <a:xfrm>
            <a:off x="-1481940" y="4992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22" name="Google Shape;222;p3"/>
          <p:cNvGrpSpPr/>
          <p:nvPr/>
        </p:nvGrpSpPr>
        <p:grpSpPr>
          <a:xfrm rot="10800000">
            <a:off x="-207015" y="3241338"/>
            <a:ext cx="1177683" cy="322788"/>
            <a:chOff x="2300350" y="2601250"/>
            <a:chExt cx="2275275" cy="623625"/>
          </a:xfrm>
        </p:grpSpPr>
        <p:sp>
          <p:nvSpPr>
            <p:cNvPr id="223" name="Google Shape;223;p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9084712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 preserve="1">
  <p:cSld name="Title and body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31" name="Google Shape;231;p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" name="Google Shape;232;p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" name="Google Shape;233;p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" name="Google Shape;234;p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" name="Google Shape;235;p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" name="Google Shape;236;p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" name="Google Shape;237;p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" name="Google Shape;238;p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" name="Google Shape;240;p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" name="Google Shape;241;p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" name="Google Shape;243;p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" name="Google Shape;244;p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" name="Google Shape;246;p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" name="Google Shape;252;p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" name="Google Shape;253;p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" name="Google Shape;264;p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69" name="Google Shape;269;p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70" name="Google Shape;270;p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grpSp>
        <p:nvGrpSpPr>
          <p:cNvPr id="271" name="Google Shape;271;p4"/>
          <p:cNvGrpSpPr/>
          <p:nvPr/>
        </p:nvGrpSpPr>
        <p:grpSpPr>
          <a:xfrm rot="5400000" flipH="1">
            <a:off x="10460595" y="192041"/>
            <a:ext cx="2430688" cy="395524"/>
            <a:chOff x="7857346" y="3902355"/>
            <a:chExt cx="1823016" cy="296643"/>
          </a:xfrm>
        </p:grpSpPr>
        <p:sp>
          <p:nvSpPr>
            <p:cNvPr id="272" name="Google Shape;272;p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" name="Google Shape;273;p4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" name="Google Shape;274;p4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" name="Google Shape;275;p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" name="Google Shape;276;p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" name="Google Shape;277;p4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78" name="Google Shape;278;p4"/>
          <p:cNvSpPr/>
          <p:nvPr/>
        </p:nvSpPr>
        <p:spPr>
          <a:xfrm rot="5400000">
            <a:off x="10941548" y="5610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79" name="Google Shape;279;p4"/>
          <p:cNvGrpSpPr/>
          <p:nvPr/>
        </p:nvGrpSpPr>
        <p:grpSpPr>
          <a:xfrm>
            <a:off x="10781261" y="6298057"/>
            <a:ext cx="2430688" cy="262659"/>
            <a:chOff x="8085946" y="4723543"/>
            <a:chExt cx="1823016" cy="196994"/>
          </a:xfrm>
        </p:grpSpPr>
        <p:sp>
          <p:nvSpPr>
            <p:cNvPr id="280" name="Google Shape;280;p4"/>
            <p:cNvSpPr/>
            <p:nvPr/>
          </p:nvSpPr>
          <p:spPr>
            <a:xfrm rot="10800000" flipH="1">
              <a:off x="8184816" y="4723543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" name="Google Shape;281;p4"/>
            <p:cNvSpPr/>
            <p:nvPr/>
          </p:nvSpPr>
          <p:spPr>
            <a:xfrm rot="10800000" flipH="1">
              <a:off x="8085946" y="4828583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" name="Google Shape;282;p4"/>
            <p:cNvSpPr/>
            <p:nvPr/>
          </p:nvSpPr>
          <p:spPr>
            <a:xfrm rot="10800000" flipH="1">
              <a:off x="8110687" y="4853293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83" name="Google Shape;283;p4"/>
          <p:cNvGrpSpPr/>
          <p:nvPr/>
        </p:nvGrpSpPr>
        <p:grpSpPr>
          <a:xfrm>
            <a:off x="-324086" y="214017"/>
            <a:ext cx="1474635" cy="178625"/>
            <a:chOff x="8183182" y="663852"/>
            <a:chExt cx="1475028" cy="178673"/>
          </a:xfrm>
        </p:grpSpPr>
        <p:grpSp>
          <p:nvGrpSpPr>
            <p:cNvPr id="284" name="Google Shape;284;p4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85" name="Google Shape;285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6" name="Google Shape;286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7" name="Google Shape;287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8" name="Google Shape;288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9" name="Google Shape;289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0" name="Google Shape;290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1" name="Google Shape;291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2" name="Google Shape;292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3" name="Google Shape;293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4" name="Google Shape;294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95" name="Google Shape;295;p4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6" name="Google Shape;296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7" name="Google Shape;297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8" name="Google Shape;298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9" name="Google Shape;299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0" name="Google Shape;300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1" name="Google Shape;301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2" name="Google Shape;302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3" name="Google Shape;303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4" name="Google Shape;304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5" name="Google Shape;305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306" name="Google Shape;306;p4"/>
          <p:cNvSpPr/>
          <p:nvPr/>
        </p:nvSpPr>
        <p:spPr>
          <a:xfrm>
            <a:off x="-2091540" y="4484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7" name="Google Shape;307;p4"/>
          <p:cNvSpPr/>
          <p:nvPr/>
        </p:nvSpPr>
        <p:spPr>
          <a:xfrm rot="10800000">
            <a:off x="16" y="51454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189217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" name="Google Shape;309;p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310" name="Google Shape;310;p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" name="Google Shape;314;p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" name="Google Shape;326;p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" name="Google Shape;332;p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" name="Google Shape;336;p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" name="Google Shape;338;p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" name="Google Shape;340;p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" name="Google Shape;341;p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" name="Google Shape;343;p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" name="Google Shape;344;p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" name="Google Shape;345;p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" name="Google Shape;346;p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" name="Google Shape;347;p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48" name="Google Shape;348;p5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349" name="Google Shape;349;p5"/>
          <p:cNvSpPr txBox="1">
            <a:spLocks noGrp="1"/>
          </p:cNvSpPr>
          <p:nvPr>
            <p:ph type="title" idx="2"/>
          </p:nvPr>
        </p:nvSpPr>
        <p:spPr>
          <a:xfrm>
            <a:off x="2054000" y="3871000"/>
            <a:ext cx="34960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350" name="Google Shape;350;p5"/>
          <p:cNvSpPr txBox="1">
            <a:spLocks noGrp="1"/>
          </p:cNvSpPr>
          <p:nvPr>
            <p:ph type="subTitle" idx="1"/>
          </p:nvPr>
        </p:nvSpPr>
        <p:spPr>
          <a:xfrm>
            <a:off x="2054000" y="4399012"/>
            <a:ext cx="3496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title" idx="3"/>
          </p:nvPr>
        </p:nvSpPr>
        <p:spPr>
          <a:xfrm>
            <a:off x="6649433" y="3871000"/>
            <a:ext cx="34960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4"/>
          </p:nvPr>
        </p:nvSpPr>
        <p:spPr>
          <a:xfrm>
            <a:off x="6649433" y="4399011"/>
            <a:ext cx="3496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353" name="Google Shape;353;p5"/>
          <p:cNvGrpSpPr/>
          <p:nvPr/>
        </p:nvGrpSpPr>
        <p:grpSpPr>
          <a:xfrm>
            <a:off x="1417189" y="6410021"/>
            <a:ext cx="2064000" cy="90800"/>
            <a:chOff x="3980838" y="4076181"/>
            <a:chExt cx="1548000" cy="68100"/>
          </a:xfrm>
        </p:grpSpPr>
        <p:sp>
          <p:nvSpPr>
            <p:cNvPr id="354" name="Google Shape;354;p5"/>
            <p:cNvSpPr/>
            <p:nvPr/>
          </p:nvSpPr>
          <p:spPr>
            <a:xfrm>
              <a:off x="39808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" name="Google Shape;355;p5"/>
            <p:cNvSpPr/>
            <p:nvPr/>
          </p:nvSpPr>
          <p:spPr>
            <a:xfrm>
              <a:off x="41041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" name="Google Shape;356;p5"/>
            <p:cNvSpPr/>
            <p:nvPr/>
          </p:nvSpPr>
          <p:spPr>
            <a:xfrm>
              <a:off x="42274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" name="Google Shape;357;p5"/>
            <p:cNvSpPr/>
            <p:nvPr/>
          </p:nvSpPr>
          <p:spPr>
            <a:xfrm>
              <a:off x="43508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5"/>
            <p:cNvSpPr/>
            <p:nvPr/>
          </p:nvSpPr>
          <p:spPr>
            <a:xfrm>
              <a:off x="44741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5"/>
            <p:cNvSpPr/>
            <p:nvPr/>
          </p:nvSpPr>
          <p:spPr>
            <a:xfrm>
              <a:off x="45974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5"/>
            <p:cNvSpPr/>
            <p:nvPr/>
          </p:nvSpPr>
          <p:spPr>
            <a:xfrm>
              <a:off x="47207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5"/>
            <p:cNvSpPr/>
            <p:nvPr/>
          </p:nvSpPr>
          <p:spPr>
            <a:xfrm>
              <a:off x="48441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5"/>
            <p:cNvSpPr/>
            <p:nvPr/>
          </p:nvSpPr>
          <p:spPr>
            <a:xfrm>
              <a:off x="49674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5"/>
            <p:cNvSpPr/>
            <p:nvPr/>
          </p:nvSpPr>
          <p:spPr>
            <a:xfrm>
              <a:off x="50907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5"/>
            <p:cNvSpPr/>
            <p:nvPr/>
          </p:nvSpPr>
          <p:spPr>
            <a:xfrm>
              <a:off x="52140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5"/>
            <p:cNvSpPr/>
            <p:nvPr/>
          </p:nvSpPr>
          <p:spPr>
            <a:xfrm>
              <a:off x="53374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5"/>
            <p:cNvSpPr/>
            <p:nvPr/>
          </p:nvSpPr>
          <p:spPr>
            <a:xfrm>
              <a:off x="54607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67" name="Google Shape;367;p5"/>
          <p:cNvGrpSpPr/>
          <p:nvPr/>
        </p:nvGrpSpPr>
        <p:grpSpPr>
          <a:xfrm rot="5400000" flipH="1">
            <a:off x="-708829" y="217699"/>
            <a:ext cx="2430688" cy="395524"/>
            <a:chOff x="7857346" y="3902355"/>
            <a:chExt cx="1823016" cy="296643"/>
          </a:xfrm>
        </p:grpSpPr>
        <p:sp>
          <p:nvSpPr>
            <p:cNvPr id="368" name="Google Shape;368;p5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5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5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5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5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5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74" name="Google Shape;374;p5"/>
          <p:cNvGrpSpPr/>
          <p:nvPr/>
        </p:nvGrpSpPr>
        <p:grpSpPr>
          <a:xfrm>
            <a:off x="6219151" y="6614818"/>
            <a:ext cx="2027976" cy="402753"/>
            <a:chOff x="5642557" y="-150670"/>
            <a:chExt cx="1520982" cy="302065"/>
          </a:xfrm>
        </p:grpSpPr>
        <p:sp>
          <p:nvSpPr>
            <p:cNvPr id="375" name="Google Shape;375;p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80" name="Google Shape;380;p5"/>
          <p:cNvGrpSpPr/>
          <p:nvPr/>
        </p:nvGrpSpPr>
        <p:grpSpPr>
          <a:xfrm>
            <a:off x="2077276" y="-143943"/>
            <a:ext cx="2027976" cy="402753"/>
            <a:chOff x="5642557" y="-150670"/>
            <a:chExt cx="1520982" cy="302065"/>
          </a:xfrm>
        </p:grpSpPr>
        <p:sp>
          <p:nvSpPr>
            <p:cNvPr id="381" name="Google Shape;381;p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3" name="Google Shape;383;p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4" name="Google Shape;384;p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5" name="Google Shape;385;p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86" name="Google Shape;386;p5"/>
          <p:cNvGrpSpPr/>
          <p:nvPr/>
        </p:nvGrpSpPr>
        <p:grpSpPr>
          <a:xfrm>
            <a:off x="10474319" y="396403"/>
            <a:ext cx="1177683" cy="322788"/>
            <a:chOff x="2300350" y="2601250"/>
            <a:chExt cx="2275275" cy="623625"/>
          </a:xfrm>
        </p:grpSpPr>
        <p:sp>
          <p:nvSpPr>
            <p:cNvPr id="387" name="Google Shape;387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8" name="Google Shape;388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9" name="Google Shape;389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0" name="Google Shape;390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1" name="Google Shape;391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2" name="Google Shape;392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93" name="Google Shape;393;p5"/>
          <p:cNvGrpSpPr/>
          <p:nvPr/>
        </p:nvGrpSpPr>
        <p:grpSpPr>
          <a:xfrm rot="10800000">
            <a:off x="-285531" y="3612303"/>
            <a:ext cx="1177683" cy="322788"/>
            <a:chOff x="2300350" y="2601250"/>
            <a:chExt cx="2275275" cy="623625"/>
          </a:xfrm>
        </p:grpSpPr>
        <p:sp>
          <p:nvSpPr>
            <p:cNvPr id="394" name="Google Shape;394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" name="Google Shape;395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" name="Google Shape;397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" name="Google Shape;398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" name="Google Shape;399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0" name="Google Shape;400;p5"/>
          <p:cNvSpPr/>
          <p:nvPr/>
        </p:nvSpPr>
        <p:spPr>
          <a:xfrm rot="5400000" flipH="1">
            <a:off x="10930785" y="5470335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01" name="Google Shape;401;p5"/>
          <p:cNvGrpSpPr/>
          <p:nvPr/>
        </p:nvGrpSpPr>
        <p:grpSpPr>
          <a:xfrm rot="10800000" flipH="1">
            <a:off x="11000599" y="6165238"/>
            <a:ext cx="1177683" cy="322788"/>
            <a:chOff x="2300350" y="2601250"/>
            <a:chExt cx="2275275" cy="623625"/>
          </a:xfrm>
        </p:grpSpPr>
        <p:sp>
          <p:nvSpPr>
            <p:cNvPr id="402" name="Google Shape;402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" name="Google Shape;406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00710214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 preserve="1">
  <p:cSld name="Title and two columns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" name="Google Shape;309;p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310" name="Google Shape;310;p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1" name="Google Shape;311;p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2" name="Google Shape;312;p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3" name="Google Shape;313;p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4" name="Google Shape;314;p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5" name="Google Shape;315;p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9" name="Google Shape;319;p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0" name="Google Shape;320;p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1" name="Google Shape;321;p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2" name="Google Shape;322;p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3" name="Google Shape;323;p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" name="Google Shape;324;p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" name="Google Shape;325;p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" name="Google Shape;326;p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" name="Google Shape;327;p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" name="Google Shape;328;p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" name="Google Shape;329;p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" name="Google Shape;330;p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" name="Google Shape;331;p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" name="Google Shape;332;p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" name="Google Shape;334;p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5" name="Google Shape;335;p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" name="Google Shape;336;p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" name="Google Shape;337;p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" name="Google Shape;338;p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" name="Google Shape;339;p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" name="Google Shape;340;p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" name="Google Shape;341;p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" name="Google Shape;342;p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" name="Google Shape;343;p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" name="Google Shape;344;p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5" name="Google Shape;345;p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" name="Google Shape;346;p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" name="Google Shape;347;p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348" name="Google Shape;348;p5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349" name="Google Shape;349;p5"/>
          <p:cNvSpPr txBox="1">
            <a:spLocks noGrp="1"/>
          </p:cNvSpPr>
          <p:nvPr>
            <p:ph type="title" idx="2"/>
          </p:nvPr>
        </p:nvSpPr>
        <p:spPr>
          <a:xfrm>
            <a:off x="2054000" y="3871000"/>
            <a:ext cx="34960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350" name="Google Shape;350;p5"/>
          <p:cNvSpPr txBox="1">
            <a:spLocks noGrp="1"/>
          </p:cNvSpPr>
          <p:nvPr>
            <p:ph type="subTitle" idx="1"/>
          </p:nvPr>
        </p:nvSpPr>
        <p:spPr>
          <a:xfrm>
            <a:off x="2054000" y="4399012"/>
            <a:ext cx="3496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title" idx="3"/>
          </p:nvPr>
        </p:nvSpPr>
        <p:spPr>
          <a:xfrm>
            <a:off x="6649433" y="3871000"/>
            <a:ext cx="34960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4"/>
          </p:nvPr>
        </p:nvSpPr>
        <p:spPr>
          <a:xfrm>
            <a:off x="6649433" y="4399011"/>
            <a:ext cx="3496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353" name="Google Shape;353;p5"/>
          <p:cNvGrpSpPr/>
          <p:nvPr/>
        </p:nvGrpSpPr>
        <p:grpSpPr>
          <a:xfrm>
            <a:off x="1417189" y="6410021"/>
            <a:ext cx="2064000" cy="90800"/>
            <a:chOff x="3980838" y="4076181"/>
            <a:chExt cx="1548000" cy="68100"/>
          </a:xfrm>
        </p:grpSpPr>
        <p:sp>
          <p:nvSpPr>
            <p:cNvPr id="354" name="Google Shape;354;p5"/>
            <p:cNvSpPr/>
            <p:nvPr/>
          </p:nvSpPr>
          <p:spPr>
            <a:xfrm>
              <a:off x="39808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" name="Google Shape;355;p5"/>
            <p:cNvSpPr/>
            <p:nvPr/>
          </p:nvSpPr>
          <p:spPr>
            <a:xfrm>
              <a:off x="41041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" name="Google Shape;356;p5"/>
            <p:cNvSpPr/>
            <p:nvPr/>
          </p:nvSpPr>
          <p:spPr>
            <a:xfrm>
              <a:off x="42274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" name="Google Shape;357;p5"/>
            <p:cNvSpPr/>
            <p:nvPr/>
          </p:nvSpPr>
          <p:spPr>
            <a:xfrm>
              <a:off x="43508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" name="Google Shape;358;p5"/>
            <p:cNvSpPr/>
            <p:nvPr/>
          </p:nvSpPr>
          <p:spPr>
            <a:xfrm>
              <a:off x="44741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" name="Google Shape;359;p5"/>
            <p:cNvSpPr/>
            <p:nvPr/>
          </p:nvSpPr>
          <p:spPr>
            <a:xfrm>
              <a:off x="45974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" name="Google Shape;360;p5"/>
            <p:cNvSpPr/>
            <p:nvPr/>
          </p:nvSpPr>
          <p:spPr>
            <a:xfrm>
              <a:off x="47207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" name="Google Shape;361;p5"/>
            <p:cNvSpPr/>
            <p:nvPr/>
          </p:nvSpPr>
          <p:spPr>
            <a:xfrm>
              <a:off x="48441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" name="Google Shape;362;p5"/>
            <p:cNvSpPr/>
            <p:nvPr/>
          </p:nvSpPr>
          <p:spPr>
            <a:xfrm>
              <a:off x="49674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" name="Google Shape;363;p5"/>
            <p:cNvSpPr/>
            <p:nvPr/>
          </p:nvSpPr>
          <p:spPr>
            <a:xfrm>
              <a:off x="50907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" name="Google Shape;364;p5"/>
            <p:cNvSpPr/>
            <p:nvPr/>
          </p:nvSpPr>
          <p:spPr>
            <a:xfrm>
              <a:off x="52140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" name="Google Shape;365;p5"/>
            <p:cNvSpPr/>
            <p:nvPr/>
          </p:nvSpPr>
          <p:spPr>
            <a:xfrm>
              <a:off x="53374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" name="Google Shape;366;p5"/>
            <p:cNvSpPr/>
            <p:nvPr/>
          </p:nvSpPr>
          <p:spPr>
            <a:xfrm>
              <a:off x="54607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67" name="Google Shape;367;p5"/>
          <p:cNvGrpSpPr/>
          <p:nvPr/>
        </p:nvGrpSpPr>
        <p:grpSpPr>
          <a:xfrm rot="5400000" flipH="1">
            <a:off x="-708829" y="217699"/>
            <a:ext cx="2430688" cy="395524"/>
            <a:chOff x="7857346" y="3902355"/>
            <a:chExt cx="1823016" cy="296643"/>
          </a:xfrm>
        </p:grpSpPr>
        <p:sp>
          <p:nvSpPr>
            <p:cNvPr id="368" name="Google Shape;368;p5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" name="Google Shape;369;p5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" name="Google Shape;370;p5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" name="Google Shape;371;p5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" name="Google Shape;372;p5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" name="Google Shape;373;p5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74" name="Google Shape;374;p5"/>
          <p:cNvGrpSpPr/>
          <p:nvPr/>
        </p:nvGrpSpPr>
        <p:grpSpPr>
          <a:xfrm>
            <a:off x="6219151" y="6614818"/>
            <a:ext cx="2027976" cy="402753"/>
            <a:chOff x="5642557" y="-150670"/>
            <a:chExt cx="1520982" cy="302065"/>
          </a:xfrm>
        </p:grpSpPr>
        <p:sp>
          <p:nvSpPr>
            <p:cNvPr id="375" name="Google Shape;375;p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" name="Google Shape;376;p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" name="Google Shape;377;p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" name="Google Shape;378;p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" name="Google Shape;379;p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80" name="Google Shape;380;p5"/>
          <p:cNvGrpSpPr/>
          <p:nvPr/>
        </p:nvGrpSpPr>
        <p:grpSpPr>
          <a:xfrm>
            <a:off x="2077276" y="-143943"/>
            <a:ext cx="2027976" cy="402753"/>
            <a:chOff x="5642557" y="-150670"/>
            <a:chExt cx="1520982" cy="302065"/>
          </a:xfrm>
        </p:grpSpPr>
        <p:sp>
          <p:nvSpPr>
            <p:cNvPr id="381" name="Google Shape;381;p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" name="Google Shape;382;p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3" name="Google Shape;383;p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4" name="Google Shape;384;p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5" name="Google Shape;385;p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86" name="Google Shape;386;p5"/>
          <p:cNvGrpSpPr/>
          <p:nvPr/>
        </p:nvGrpSpPr>
        <p:grpSpPr>
          <a:xfrm>
            <a:off x="10474319" y="396403"/>
            <a:ext cx="1177683" cy="322788"/>
            <a:chOff x="2300350" y="2601250"/>
            <a:chExt cx="2275275" cy="623625"/>
          </a:xfrm>
        </p:grpSpPr>
        <p:sp>
          <p:nvSpPr>
            <p:cNvPr id="387" name="Google Shape;387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8" name="Google Shape;388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9" name="Google Shape;389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0" name="Google Shape;390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1" name="Google Shape;391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2" name="Google Shape;392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93" name="Google Shape;393;p5"/>
          <p:cNvGrpSpPr/>
          <p:nvPr/>
        </p:nvGrpSpPr>
        <p:grpSpPr>
          <a:xfrm rot="10800000">
            <a:off x="-285531" y="3612303"/>
            <a:ext cx="1177683" cy="322788"/>
            <a:chOff x="2300350" y="2601250"/>
            <a:chExt cx="2275275" cy="623625"/>
          </a:xfrm>
        </p:grpSpPr>
        <p:sp>
          <p:nvSpPr>
            <p:cNvPr id="394" name="Google Shape;394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5" name="Google Shape;395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6" name="Google Shape;396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7" name="Google Shape;397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8" name="Google Shape;398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9" name="Google Shape;399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00" name="Google Shape;400;p5"/>
          <p:cNvSpPr/>
          <p:nvPr/>
        </p:nvSpPr>
        <p:spPr>
          <a:xfrm rot="5400000" flipH="1">
            <a:off x="10930785" y="5470335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401" name="Google Shape;401;p5"/>
          <p:cNvGrpSpPr/>
          <p:nvPr/>
        </p:nvGrpSpPr>
        <p:grpSpPr>
          <a:xfrm rot="10800000" flipH="1">
            <a:off x="11000599" y="6165238"/>
            <a:ext cx="1177683" cy="322788"/>
            <a:chOff x="2300350" y="2601250"/>
            <a:chExt cx="2275275" cy="623625"/>
          </a:xfrm>
        </p:grpSpPr>
        <p:sp>
          <p:nvSpPr>
            <p:cNvPr id="402" name="Google Shape;402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6" name="Google Shape;406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41601091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 preserve="1">
  <p:cSld name="Title only"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" name="Google Shape;409;p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410" name="Google Shape;410;p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1" name="Google Shape;411;p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2" name="Google Shape;412;p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3" name="Google Shape;413;p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4" name="Google Shape;414;p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5" name="Google Shape;415;p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6" name="Google Shape;416;p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7" name="Google Shape;417;p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8" name="Google Shape;418;p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9" name="Google Shape;419;p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0" name="Google Shape;420;p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1" name="Google Shape;421;p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2" name="Google Shape;422;p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3" name="Google Shape;423;p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4" name="Google Shape;424;p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5" name="Google Shape;425;p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6" name="Google Shape;426;p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7" name="Google Shape;427;p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8" name="Google Shape;428;p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9" name="Google Shape;429;p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0" name="Google Shape;430;p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1" name="Google Shape;431;p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2" name="Google Shape;432;p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3" name="Google Shape;433;p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4" name="Google Shape;434;p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5" name="Google Shape;435;p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6" name="Google Shape;436;p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7" name="Google Shape;437;p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8" name="Google Shape;438;p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9" name="Google Shape;439;p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0" name="Google Shape;440;p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1" name="Google Shape;441;p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2" name="Google Shape;442;p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3" name="Google Shape;443;p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4" name="Google Shape;444;p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5" name="Google Shape;445;p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6" name="Google Shape;446;p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7" name="Google Shape;447;p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48" name="Google Shape;448;p6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449" name="Google Shape;449;p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450" name="Google Shape;450;p6"/>
          <p:cNvGrpSpPr/>
          <p:nvPr/>
        </p:nvGrpSpPr>
        <p:grpSpPr>
          <a:xfrm>
            <a:off x="659069" y="6389500"/>
            <a:ext cx="1670529" cy="68000"/>
            <a:chOff x="2915381" y="4104819"/>
            <a:chExt cx="1252897" cy="51000"/>
          </a:xfrm>
        </p:grpSpPr>
        <p:sp>
          <p:nvSpPr>
            <p:cNvPr id="451" name="Google Shape;451;p6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2" name="Google Shape;452;p6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3" name="Google Shape;453;p6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4" name="Google Shape;454;p6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5" name="Google Shape;455;p6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6" name="Google Shape;456;p6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7" name="Google Shape;457;p6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8" name="Google Shape;458;p6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9" name="Google Shape;459;p6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0" name="Google Shape;460;p6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1" name="Google Shape;461;p6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2" name="Google Shape;462;p6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3" name="Google Shape;463;p6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4" name="Google Shape;464;p6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65" name="Google Shape;465;p6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466" name="Google Shape;466;p6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467" name="Google Shape;467;p6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8" name="Google Shape;468;p6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9" name="Google Shape;469;p6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0" name="Google Shape;470;p6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1" name="Google Shape;471;p6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472" name="Google Shape;472;p6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473" name="Google Shape;473;p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4" name="Google Shape;474;p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5" name="Google Shape;475;p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6" name="Google Shape;476;p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78" name="Google Shape;478;p6"/>
          <p:cNvSpPr/>
          <p:nvPr/>
        </p:nvSpPr>
        <p:spPr>
          <a:xfrm>
            <a:off x="9" y="27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479" name="Google Shape;479;p6"/>
          <p:cNvGrpSpPr/>
          <p:nvPr/>
        </p:nvGrpSpPr>
        <p:grpSpPr>
          <a:xfrm rot="-5400000">
            <a:off x="-197646" y="430175"/>
            <a:ext cx="1177683" cy="322788"/>
            <a:chOff x="2300350" y="2601250"/>
            <a:chExt cx="2275275" cy="623625"/>
          </a:xfrm>
        </p:grpSpPr>
        <p:sp>
          <p:nvSpPr>
            <p:cNvPr id="480" name="Google Shape;480;p6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1" name="Google Shape;481;p6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2" name="Google Shape;482;p6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4" name="Google Shape;484;p6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486" name="Google Shape;486;p6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487" name="Google Shape;487;p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90005019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>
  <p:cSld name="One column text"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3" name="Google Shape;493;p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494" name="Google Shape;494;p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7" name="Google Shape;497;p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8" name="Google Shape;498;p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8" name="Google Shape;508;p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9" name="Google Shape;509;p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9" name="Google Shape;519;p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8" name="Google Shape;528;p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9" name="Google Shape;529;p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0" name="Google Shape;530;p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1" name="Google Shape;531;p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532" name="Google Shape;532;p7"/>
          <p:cNvSpPr txBox="1">
            <a:spLocks noGrp="1"/>
          </p:cNvSpPr>
          <p:nvPr>
            <p:ph type="title"/>
          </p:nvPr>
        </p:nvSpPr>
        <p:spPr>
          <a:xfrm>
            <a:off x="5910933" y="2594183"/>
            <a:ext cx="533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533" name="Google Shape;533;p7"/>
          <p:cNvSpPr txBox="1">
            <a:spLocks noGrp="1"/>
          </p:cNvSpPr>
          <p:nvPr>
            <p:ph type="subTitle" idx="1"/>
          </p:nvPr>
        </p:nvSpPr>
        <p:spPr>
          <a:xfrm>
            <a:off x="5910933" y="3359047"/>
            <a:ext cx="5330400" cy="9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534" name="Google Shape;534;p7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5" name="Google Shape;535;p7"/>
          <p:cNvSpPr/>
          <p:nvPr/>
        </p:nvSpPr>
        <p:spPr>
          <a:xfrm rot="-5400000">
            <a:off x="465083" y="-736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536" name="Google Shape;536;p7"/>
          <p:cNvGrpSpPr/>
          <p:nvPr/>
        </p:nvGrpSpPr>
        <p:grpSpPr>
          <a:xfrm rot="10800000">
            <a:off x="-15" y="621289"/>
            <a:ext cx="1177683" cy="322788"/>
            <a:chOff x="2300350" y="2601250"/>
            <a:chExt cx="2275275" cy="623625"/>
          </a:xfrm>
        </p:grpSpPr>
        <p:sp>
          <p:nvSpPr>
            <p:cNvPr id="537" name="Google Shape;537;p7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8" name="Google Shape;538;p7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9" name="Google Shape;539;p7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0" name="Google Shape;540;p7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1" name="Google Shape;541;p7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2" name="Google Shape;542;p7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543" name="Google Shape;543;p7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544" name="Google Shape;544;p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5" name="Google Shape;545;p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6" name="Google Shape;546;p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7" name="Google Shape;547;p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8" name="Google Shape;548;p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549" name="Google Shape;549;p7"/>
          <p:cNvSpPr/>
          <p:nvPr/>
        </p:nvSpPr>
        <p:spPr>
          <a:xfrm rot="5400000">
            <a:off x="7353293" y="-520028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0" name="Google Shape;550;p7"/>
          <p:cNvSpPr/>
          <p:nvPr/>
        </p:nvSpPr>
        <p:spPr>
          <a:xfrm rot="5400000">
            <a:off x="7725693" y="-1158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551" name="Google Shape;551;p7"/>
          <p:cNvGrpSpPr/>
          <p:nvPr/>
        </p:nvGrpSpPr>
        <p:grpSpPr>
          <a:xfrm>
            <a:off x="4669636" y="1121975"/>
            <a:ext cx="1670529" cy="68000"/>
            <a:chOff x="2915381" y="4104819"/>
            <a:chExt cx="1252897" cy="51000"/>
          </a:xfrm>
        </p:grpSpPr>
        <p:sp>
          <p:nvSpPr>
            <p:cNvPr id="552" name="Google Shape;552;p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3" name="Google Shape;553;p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4" name="Google Shape;554;p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5" name="Google Shape;555;p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6" name="Google Shape;556;p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7" name="Google Shape;557;p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8" name="Google Shape;558;p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9" name="Google Shape;559;p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0" name="Google Shape;560;p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1" name="Google Shape;561;p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2" name="Google Shape;562;p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3" name="Google Shape;563;p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4" name="Google Shape;564;p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5" name="Google Shape;565;p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566" name="Google Shape;566;p7"/>
          <p:cNvSpPr/>
          <p:nvPr/>
        </p:nvSpPr>
        <p:spPr>
          <a:xfrm rot="5400000">
            <a:off x="10941548" y="5610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567" name="Google Shape;567;p7"/>
          <p:cNvGrpSpPr/>
          <p:nvPr/>
        </p:nvGrpSpPr>
        <p:grpSpPr>
          <a:xfrm>
            <a:off x="10781261" y="6298057"/>
            <a:ext cx="2430688" cy="262659"/>
            <a:chOff x="8085946" y="4723543"/>
            <a:chExt cx="1823016" cy="196994"/>
          </a:xfrm>
        </p:grpSpPr>
        <p:sp>
          <p:nvSpPr>
            <p:cNvPr id="568" name="Google Shape;568;p7"/>
            <p:cNvSpPr/>
            <p:nvPr/>
          </p:nvSpPr>
          <p:spPr>
            <a:xfrm rot="10800000" flipH="1">
              <a:off x="8184816" y="4723543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9" name="Google Shape;569;p7"/>
            <p:cNvSpPr/>
            <p:nvPr/>
          </p:nvSpPr>
          <p:spPr>
            <a:xfrm rot="10800000" flipH="1">
              <a:off x="8085946" y="4828583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0" name="Google Shape;570;p7"/>
            <p:cNvSpPr/>
            <p:nvPr/>
          </p:nvSpPr>
          <p:spPr>
            <a:xfrm rot="10800000" flipH="1">
              <a:off x="8110687" y="4853293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571" name="Google Shape;571;p7"/>
          <p:cNvSpPr/>
          <p:nvPr/>
        </p:nvSpPr>
        <p:spPr>
          <a:xfrm rot="10800000">
            <a:off x="559616" y="54187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572" name="Google Shape;572;p7"/>
          <p:cNvGrpSpPr/>
          <p:nvPr/>
        </p:nvGrpSpPr>
        <p:grpSpPr>
          <a:xfrm rot="5400000">
            <a:off x="38986" y="4117028"/>
            <a:ext cx="131869" cy="737453"/>
            <a:chOff x="4898850" y="4820550"/>
            <a:chExt cx="98902" cy="553090"/>
          </a:xfrm>
        </p:grpSpPr>
        <p:sp>
          <p:nvSpPr>
            <p:cNvPr id="573" name="Google Shape;573;p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4" name="Google Shape;574;p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5" name="Google Shape;575;p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6" name="Google Shape;576;p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7" name="Google Shape;577;p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578" name="Google Shape;578;p7"/>
          <p:cNvGrpSpPr/>
          <p:nvPr/>
        </p:nvGrpSpPr>
        <p:grpSpPr>
          <a:xfrm>
            <a:off x="6606024" y="6611689"/>
            <a:ext cx="2027976" cy="402753"/>
            <a:chOff x="5642557" y="-150670"/>
            <a:chExt cx="1520982" cy="302065"/>
          </a:xfrm>
        </p:grpSpPr>
        <p:sp>
          <p:nvSpPr>
            <p:cNvPr id="579" name="Google Shape;579;p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0" name="Google Shape;580;p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1" name="Google Shape;581;p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2" name="Google Shape;582;p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3" name="Google Shape;583;p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533733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preserve="1">
  <p:cSld name="Main point"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5" name="Google Shape;585;p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586" name="Google Shape;586;p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7" name="Google Shape;587;p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8" name="Google Shape;588;p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9" name="Google Shape;589;p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0" name="Google Shape;590;p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1" name="Google Shape;591;p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2" name="Google Shape;592;p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3" name="Google Shape;593;p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4" name="Google Shape;594;p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5" name="Google Shape;595;p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6" name="Google Shape;596;p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8" name="Google Shape;598;p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9" name="Google Shape;599;p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0" name="Google Shape;600;p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1" name="Google Shape;601;p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2" name="Google Shape;602;p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3" name="Google Shape;603;p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4" name="Google Shape;604;p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5" name="Google Shape;605;p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6" name="Google Shape;606;p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7" name="Google Shape;607;p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8" name="Google Shape;608;p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9" name="Google Shape;609;p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0" name="Google Shape;610;p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9" name="Google Shape;619;p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0" name="Google Shape;620;p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624" name="Google Shape;624;p8"/>
          <p:cNvSpPr txBox="1">
            <a:spLocks noGrp="1"/>
          </p:cNvSpPr>
          <p:nvPr>
            <p:ph type="title"/>
          </p:nvPr>
        </p:nvSpPr>
        <p:spPr>
          <a:xfrm>
            <a:off x="1576000" y="1760933"/>
            <a:ext cx="9040000" cy="33648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666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625" name="Google Shape;625;p8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626" name="Google Shape;626;p8"/>
          <p:cNvGrpSpPr/>
          <p:nvPr/>
        </p:nvGrpSpPr>
        <p:grpSpPr>
          <a:xfrm>
            <a:off x="-1886073" y="3773505"/>
            <a:ext cx="3063733" cy="463200"/>
            <a:chOff x="-1414555" y="2830129"/>
            <a:chExt cx="2297800" cy="347400"/>
          </a:xfrm>
        </p:grpSpPr>
        <p:sp>
          <p:nvSpPr>
            <p:cNvPr id="627" name="Google Shape;627;p8"/>
            <p:cNvSpPr/>
            <p:nvPr/>
          </p:nvSpPr>
          <p:spPr>
            <a:xfrm>
              <a:off x="-1414555" y="3109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8" name="Google Shape;628;p8"/>
            <p:cNvSpPr/>
            <p:nvPr/>
          </p:nvSpPr>
          <p:spPr>
            <a:xfrm>
              <a:off x="-1111455" y="2830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29" name="Google Shape;629;p8"/>
          <p:cNvGrpSpPr/>
          <p:nvPr/>
        </p:nvGrpSpPr>
        <p:grpSpPr>
          <a:xfrm>
            <a:off x="10746028" y="4882773"/>
            <a:ext cx="2430688" cy="262659"/>
            <a:chOff x="7857346" y="4002005"/>
            <a:chExt cx="1823016" cy="196994"/>
          </a:xfrm>
        </p:grpSpPr>
        <p:sp>
          <p:nvSpPr>
            <p:cNvPr id="630" name="Google Shape;630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1" name="Google Shape;631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2" name="Google Shape;632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633" name="Google Shape;633;p8"/>
          <p:cNvSpPr/>
          <p:nvPr/>
        </p:nvSpPr>
        <p:spPr>
          <a:xfrm rot="10800000">
            <a:off x="9833616" y="539325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634" name="Google Shape;634;p8"/>
          <p:cNvGrpSpPr/>
          <p:nvPr/>
        </p:nvGrpSpPr>
        <p:grpSpPr>
          <a:xfrm rot="-5400000" flipH="1">
            <a:off x="4880661" y="6542957"/>
            <a:ext cx="2430688" cy="395524"/>
            <a:chOff x="7857346" y="3902355"/>
            <a:chExt cx="1823016" cy="296643"/>
          </a:xfrm>
        </p:grpSpPr>
        <p:sp>
          <p:nvSpPr>
            <p:cNvPr id="635" name="Google Shape;635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6" name="Google Shape;636;p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7" name="Google Shape;637;p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641" name="Google Shape;641;p8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2" name="Google Shape;642;p8"/>
          <p:cNvSpPr/>
          <p:nvPr/>
        </p:nvSpPr>
        <p:spPr>
          <a:xfrm rot="10800000">
            <a:off x="5860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3" name="Google Shape;643;p8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644" name="Google Shape;644;p8"/>
          <p:cNvGrpSpPr/>
          <p:nvPr/>
        </p:nvGrpSpPr>
        <p:grpSpPr>
          <a:xfrm>
            <a:off x="10417076" y="2044450"/>
            <a:ext cx="2027976" cy="402753"/>
            <a:chOff x="5642557" y="-150670"/>
            <a:chExt cx="1520982" cy="302065"/>
          </a:xfrm>
        </p:grpSpPr>
        <p:sp>
          <p:nvSpPr>
            <p:cNvPr id="645" name="Google Shape;645;p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6" name="Google Shape;646;p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7" name="Google Shape;647;p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50" name="Google Shape;650;p8"/>
          <p:cNvGrpSpPr/>
          <p:nvPr/>
        </p:nvGrpSpPr>
        <p:grpSpPr>
          <a:xfrm rot="5400000">
            <a:off x="566190" y="5235565"/>
            <a:ext cx="402753" cy="2027976"/>
            <a:chOff x="-108754" y="2690919"/>
            <a:chExt cx="302065" cy="1520982"/>
          </a:xfrm>
        </p:grpSpPr>
        <p:sp>
          <p:nvSpPr>
            <p:cNvPr id="651" name="Google Shape;651;p8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656" name="Google Shape;656;p8"/>
          <p:cNvSpPr/>
          <p:nvPr/>
        </p:nvSpPr>
        <p:spPr>
          <a:xfrm rot="-5400000" flipH="1">
            <a:off x="1412743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657" name="Google Shape;657;p8"/>
          <p:cNvGrpSpPr/>
          <p:nvPr/>
        </p:nvGrpSpPr>
        <p:grpSpPr>
          <a:xfrm>
            <a:off x="11103684" y="229805"/>
            <a:ext cx="1177683" cy="322788"/>
            <a:chOff x="2300350" y="2601250"/>
            <a:chExt cx="2275275" cy="623625"/>
          </a:xfrm>
        </p:grpSpPr>
        <p:sp>
          <p:nvSpPr>
            <p:cNvPr id="658" name="Google Shape;658;p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0" name="Google Shape;660;p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1" name="Google Shape;661;p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2" name="Google Shape;662;p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3" name="Google Shape;663;p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64" name="Google Shape;664;p8"/>
          <p:cNvGrpSpPr/>
          <p:nvPr/>
        </p:nvGrpSpPr>
        <p:grpSpPr>
          <a:xfrm flipH="1">
            <a:off x="-330678" y="2284705"/>
            <a:ext cx="1177683" cy="322788"/>
            <a:chOff x="2300350" y="2601250"/>
            <a:chExt cx="2275275" cy="623625"/>
          </a:xfrm>
        </p:grpSpPr>
        <p:sp>
          <p:nvSpPr>
            <p:cNvPr id="665" name="Google Shape;665;p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6" name="Google Shape;666;p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7" name="Google Shape;667;p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8" name="Google Shape;668;p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9" name="Google Shape;669;p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0" name="Google Shape;670;p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71" name="Google Shape;671;p8"/>
          <p:cNvGrpSpPr/>
          <p:nvPr/>
        </p:nvGrpSpPr>
        <p:grpSpPr>
          <a:xfrm rot="-5400000">
            <a:off x="4888781" y="-77063"/>
            <a:ext cx="2430688" cy="395524"/>
            <a:chOff x="7857346" y="3902355"/>
            <a:chExt cx="1823016" cy="296643"/>
          </a:xfrm>
        </p:grpSpPr>
        <p:sp>
          <p:nvSpPr>
            <p:cNvPr id="672" name="Google Shape;672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3" name="Google Shape;673;p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4" name="Google Shape;674;p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5" name="Google Shape;675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6" name="Google Shape;676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7" name="Google Shape;677;p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35318961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preserve="1">
  <p:cSld name="Section title and description"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9" name="Google Shape;679;p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680" name="Google Shape;680;p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1" name="Google Shape;681;p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2" name="Google Shape;682;p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3" name="Google Shape;683;p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4" name="Google Shape;684;p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5" name="Google Shape;685;p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6" name="Google Shape;686;p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7" name="Google Shape;687;p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8" name="Google Shape;688;p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9" name="Google Shape;689;p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0" name="Google Shape;690;p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1" name="Google Shape;691;p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2" name="Google Shape;692;p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3" name="Google Shape;693;p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4" name="Google Shape;694;p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5" name="Google Shape;695;p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6" name="Google Shape;696;p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7" name="Google Shape;697;p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8" name="Google Shape;698;p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9" name="Google Shape;699;p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0" name="Google Shape;700;p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1" name="Google Shape;701;p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2" name="Google Shape;702;p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3" name="Google Shape;703;p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4" name="Google Shape;704;p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5" name="Google Shape;705;p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6" name="Google Shape;706;p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7" name="Google Shape;707;p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8" name="Google Shape;708;p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9" name="Google Shape;709;p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0" name="Google Shape;710;p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1" name="Google Shape;711;p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2" name="Google Shape;712;p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3" name="Google Shape;713;p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4" name="Google Shape;714;p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5" name="Google Shape;715;p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6" name="Google Shape;716;p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7" name="Google Shape;717;p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718" name="Google Shape;718;p9"/>
          <p:cNvSpPr txBox="1">
            <a:spLocks noGrp="1"/>
          </p:cNvSpPr>
          <p:nvPr>
            <p:ph type="subTitle" idx="1"/>
          </p:nvPr>
        </p:nvSpPr>
        <p:spPr>
          <a:xfrm>
            <a:off x="3199800" y="3154735"/>
            <a:ext cx="5792400" cy="14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719" name="Google Shape;719;p9"/>
          <p:cNvSpPr txBox="1">
            <a:spLocks noGrp="1"/>
          </p:cNvSpPr>
          <p:nvPr>
            <p:ph type="title"/>
          </p:nvPr>
        </p:nvSpPr>
        <p:spPr>
          <a:xfrm>
            <a:off x="3199800" y="2297400"/>
            <a:ext cx="5792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720" name="Google Shape;720;p9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721" name="Google Shape;721;p9"/>
          <p:cNvGrpSpPr/>
          <p:nvPr/>
        </p:nvGrpSpPr>
        <p:grpSpPr>
          <a:xfrm rot="10800000">
            <a:off x="-15" y="1038905"/>
            <a:ext cx="1177683" cy="322788"/>
            <a:chOff x="2300350" y="2601250"/>
            <a:chExt cx="2275275" cy="623625"/>
          </a:xfrm>
        </p:grpSpPr>
        <p:sp>
          <p:nvSpPr>
            <p:cNvPr id="722" name="Google Shape;722;p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3" name="Google Shape;723;p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4" name="Google Shape;724;p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5" name="Google Shape;725;p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6" name="Google Shape;726;p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7" name="Google Shape;727;p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728" name="Google Shape;728;p9"/>
          <p:cNvSpPr/>
          <p:nvPr/>
        </p:nvSpPr>
        <p:spPr>
          <a:xfrm rot="5400000">
            <a:off x="1993960" y="-6559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29" name="Google Shape;729;p9"/>
          <p:cNvSpPr/>
          <p:nvPr/>
        </p:nvSpPr>
        <p:spPr>
          <a:xfrm rot="5400000">
            <a:off x="2366360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30" name="Google Shape;730;p9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731" name="Google Shape;731;p9"/>
          <p:cNvGrpSpPr/>
          <p:nvPr/>
        </p:nvGrpSpPr>
        <p:grpSpPr>
          <a:xfrm>
            <a:off x="-1886073" y="4383105"/>
            <a:ext cx="3063733" cy="463200"/>
            <a:chOff x="-1414555" y="3439729"/>
            <a:chExt cx="2297800" cy="347400"/>
          </a:xfrm>
        </p:grpSpPr>
        <p:sp>
          <p:nvSpPr>
            <p:cNvPr id="732" name="Google Shape;732;p9"/>
            <p:cNvSpPr/>
            <p:nvPr/>
          </p:nvSpPr>
          <p:spPr>
            <a:xfrm>
              <a:off x="-1414555" y="3719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3" name="Google Shape;733;p9"/>
            <p:cNvSpPr/>
            <p:nvPr/>
          </p:nvSpPr>
          <p:spPr>
            <a:xfrm>
              <a:off x="-1111455" y="3439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734" name="Google Shape;734;p9"/>
          <p:cNvGrpSpPr/>
          <p:nvPr/>
        </p:nvGrpSpPr>
        <p:grpSpPr>
          <a:xfrm>
            <a:off x="7350176" y="-155127"/>
            <a:ext cx="2027976" cy="402753"/>
            <a:chOff x="5642557" y="-150670"/>
            <a:chExt cx="1520982" cy="302065"/>
          </a:xfrm>
        </p:grpSpPr>
        <p:sp>
          <p:nvSpPr>
            <p:cNvPr id="735" name="Google Shape;735;p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6" name="Google Shape;736;p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7" name="Google Shape;737;p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8" name="Google Shape;738;p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9" name="Google Shape;739;p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740" name="Google Shape;740;p9"/>
          <p:cNvGrpSpPr/>
          <p:nvPr/>
        </p:nvGrpSpPr>
        <p:grpSpPr>
          <a:xfrm rot="10800000" flipH="1">
            <a:off x="10558028" y="2565174"/>
            <a:ext cx="2430688" cy="395524"/>
            <a:chOff x="7857346" y="3902355"/>
            <a:chExt cx="1823016" cy="296643"/>
          </a:xfrm>
        </p:grpSpPr>
        <p:sp>
          <p:nvSpPr>
            <p:cNvPr id="741" name="Google Shape;741;p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2" name="Google Shape;742;p9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3" name="Google Shape;743;p9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4" name="Google Shape;744;p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5" name="Google Shape;745;p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6" name="Google Shape;746;p9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747" name="Google Shape;747;p9"/>
          <p:cNvGrpSpPr/>
          <p:nvPr/>
        </p:nvGrpSpPr>
        <p:grpSpPr>
          <a:xfrm flipH="1">
            <a:off x="-1065672" y="2877073"/>
            <a:ext cx="2430688" cy="262659"/>
            <a:chOff x="7857346" y="4002005"/>
            <a:chExt cx="1823016" cy="196994"/>
          </a:xfrm>
        </p:grpSpPr>
        <p:sp>
          <p:nvSpPr>
            <p:cNvPr id="748" name="Google Shape;748;p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9" name="Google Shape;749;p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0" name="Google Shape;750;p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751" name="Google Shape;751;p9"/>
          <p:cNvGrpSpPr/>
          <p:nvPr/>
        </p:nvGrpSpPr>
        <p:grpSpPr>
          <a:xfrm>
            <a:off x="11108337" y="4240090"/>
            <a:ext cx="1474635" cy="178625"/>
            <a:chOff x="8183182" y="663852"/>
            <a:chExt cx="1475028" cy="178673"/>
          </a:xfrm>
        </p:grpSpPr>
        <p:grpSp>
          <p:nvGrpSpPr>
            <p:cNvPr id="752" name="Google Shape;752;p9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753" name="Google Shape;753;p9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4" name="Google Shape;754;p9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5" name="Google Shape;755;p9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6" name="Google Shape;756;p9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7" name="Google Shape;757;p9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8" name="Google Shape;758;p9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9" name="Google Shape;759;p9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0" name="Google Shape;760;p9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1" name="Google Shape;761;p9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2" name="Google Shape;762;p9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763" name="Google Shape;763;p9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764" name="Google Shape;764;p9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5" name="Google Shape;765;p9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6" name="Google Shape;766;p9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7" name="Google Shape;767;p9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8" name="Google Shape;768;p9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9" name="Google Shape;769;p9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70" name="Google Shape;770;p9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71" name="Google Shape;771;p9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72" name="Google Shape;772;p9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73" name="Google Shape;773;p9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774" name="Google Shape;774;p9"/>
          <p:cNvGrpSpPr/>
          <p:nvPr/>
        </p:nvGrpSpPr>
        <p:grpSpPr>
          <a:xfrm rot="5400000">
            <a:off x="113467" y="5717367"/>
            <a:ext cx="131869" cy="737453"/>
            <a:chOff x="4898850" y="4820550"/>
            <a:chExt cx="98902" cy="553090"/>
          </a:xfrm>
        </p:grpSpPr>
        <p:sp>
          <p:nvSpPr>
            <p:cNvPr id="775" name="Google Shape;775;p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6" name="Google Shape;776;p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7" name="Google Shape;777;p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8" name="Google Shape;778;p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9" name="Google Shape;779;p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55172236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 preserve="1">
  <p:cSld name="Caption"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10"/>
          <p:cNvSpPr txBox="1">
            <a:spLocks noGrp="1"/>
          </p:cNvSpPr>
          <p:nvPr>
            <p:ph type="body" idx="1"/>
          </p:nvPr>
        </p:nvSpPr>
        <p:spPr>
          <a:xfrm>
            <a:off x="1479400" y="5438703"/>
            <a:ext cx="9233200" cy="5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>
                <a:latin typeface="Exo"/>
                <a:ea typeface="Exo"/>
                <a:cs typeface="Exo"/>
                <a:sym typeface="Exo"/>
              </a:defRPr>
            </a:lvl1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</p:spTree>
    <p:extLst>
      <p:ext uri="{BB962C8B-B14F-4D97-AF65-F5344CB8AC3E}">
        <p14:creationId xmlns:p14="http://schemas.microsoft.com/office/powerpoint/2010/main" val="33225510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 preserve="1">
  <p:cSld name="Big number"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3" name="Google Shape;783;p11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784" name="Google Shape;784;p11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5" name="Google Shape;785;p11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6" name="Google Shape;786;p11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7" name="Google Shape;787;p11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8" name="Google Shape;788;p11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9" name="Google Shape;789;p11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0" name="Google Shape;790;p11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1" name="Google Shape;791;p11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2" name="Google Shape;792;p11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3" name="Google Shape;793;p11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4" name="Google Shape;794;p11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5" name="Google Shape;795;p11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6" name="Google Shape;796;p11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7" name="Google Shape;797;p11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8" name="Google Shape;798;p11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9" name="Google Shape;799;p11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0" name="Google Shape;800;p11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1" name="Google Shape;801;p11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2" name="Google Shape;802;p11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3" name="Google Shape;803;p11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4" name="Google Shape;804;p11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5" name="Google Shape;805;p11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6" name="Google Shape;806;p11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7" name="Google Shape;807;p11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8" name="Google Shape;808;p11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9" name="Google Shape;809;p11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0" name="Google Shape;810;p11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1" name="Google Shape;811;p11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2" name="Google Shape;812;p11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3" name="Google Shape;813;p11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4" name="Google Shape;814;p11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5" name="Google Shape;815;p11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6" name="Google Shape;816;p11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7" name="Google Shape;817;p11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8" name="Google Shape;818;p11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9" name="Google Shape;819;p11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0" name="Google Shape;820;p11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1" name="Google Shape;821;p11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822" name="Google Shape;822;p11"/>
          <p:cNvSpPr txBox="1">
            <a:spLocks noGrp="1"/>
          </p:cNvSpPr>
          <p:nvPr>
            <p:ph type="title" hasCustomPrompt="1"/>
          </p:nvPr>
        </p:nvSpPr>
        <p:spPr>
          <a:xfrm>
            <a:off x="950800" y="1771449"/>
            <a:ext cx="10290400" cy="22288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823" name="Google Shape;823;p11"/>
          <p:cNvSpPr txBox="1">
            <a:spLocks noGrp="1"/>
          </p:cNvSpPr>
          <p:nvPr>
            <p:ph type="subTitle" idx="1"/>
          </p:nvPr>
        </p:nvSpPr>
        <p:spPr>
          <a:xfrm>
            <a:off x="2716000" y="4101100"/>
            <a:ext cx="6760000" cy="4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824" name="Google Shape;824;p11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825" name="Google Shape;825;p11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826" name="Google Shape;826;p1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7" name="Google Shape;827;p1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8" name="Google Shape;828;p1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9" name="Google Shape;829;p1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0" name="Google Shape;830;p1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31" name="Google Shape;831;p11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832" name="Google Shape;832;p11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3" name="Google Shape;833;p11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4" name="Google Shape;834;p11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5" name="Google Shape;835;p11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6" name="Google Shape;836;p11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837" name="Google Shape;837;p11"/>
          <p:cNvSpPr/>
          <p:nvPr/>
        </p:nvSpPr>
        <p:spPr>
          <a:xfrm>
            <a:off x="-1886073" y="4450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8" name="Google Shape;838;p11"/>
          <p:cNvSpPr/>
          <p:nvPr/>
        </p:nvSpPr>
        <p:spPr>
          <a:xfrm>
            <a:off x="-1481940" y="4078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839" name="Google Shape;839;p11"/>
          <p:cNvGrpSpPr/>
          <p:nvPr/>
        </p:nvGrpSpPr>
        <p:grpSpPr>
          <a:xfrm flipH="1">
            <a:off x="-1065672" y="5518673"/>
            <a:ext cx="2430688" cy="262659"/>
            <a:chOff x="7857346" y="4002005"/>
            <a:chExt cx="1823016" cy="196994"/>
          </a:xfrm>
        </p:grpSpPr>
        <p:sp>
          <p:nvSpPr>
            <p:cNvPr id="840" name="Google Shape;840;p1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1" name="Google Shape;841;p1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2" name="Google Shape;842;p1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43" name="Google Shape;843;p11"/>
          <p:cNvGrpSpPr/>
          <p:nvPr/>
        </p:nvGrpSpPr>
        <p:grpSpPr>
          <a:xfrm rot="-5400000" flipH="1">
            <a:off x="4880661" y="6509307"/>
            <a:ext cx="2430688" cy="395524"/>
            <a:chOff x="7857346" y="3902355"/>
            <a:chExt cx="1823016" cy="296643"/>
          </a:xfrm>
        </p:grpSpPr>
        <p:sp>
          <p:nvSpPr>
            <p:cNvPr id="844" name="Google Shape;844;p1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5" name="Google Shape;845;p11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6" name="Google Shape;846;p11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7" name="Google Shape;847;p1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8" name="Google Shape;848;p1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9" name="Google Shape;849;p11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850" name="Google Shape;850;p11"/>
          <p:cNvSpPr/>
          <p:nvPr/>
        </p:nvSpPr>
        <p:spPr>
          <a:xfrm rot="5400000">
            <a:off x="7276793" y="-6559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1" name="Google Shape;851;p11"/>
          <p:cNvSpPr/>
          <p:nvPr/>
        </p:nvSpPr>
        <p:spPr>
          <a:xfrm rot="5400000">
            <a:off x="7649193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2" name="Google Shape;852;p11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3" name="Google Shape;853;p11"/>
          <p:cNvSpPr/>
          <p:nvPr/>
        </p:nvSpPr>
        <p:spPr>
          <a:xfrm rot="5400000">
            <a:off x="10944515" y="56050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4" name="Google Shape;854;p11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855" name="Google Shape;855;p11"/>
          <p:cNvGrpSpPr/>
          <p:nvPr/>
        </p:nvGrpSpPr>
        <p:grpSpPr>
          <a:xfrm>
            <a:off x="10620276" y="416217"/>
            <a:ext cx="2027976" cy="402753"/>
            <a:chOff x="5642557" y="-150670"/>
            <a:chExt cx="1520982" cy="302065"/>
          </a:xfrm>
        </p:grpSpPr>
        <p:sp>
          <p:nvSpPr>
            <p:cNvPr id="856" name="Google Shape;856;p1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7" name="Google Shape;857;p1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8" name="Google Shape;858;p1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9" name="Google Shape;859;p1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0" name="Google Shape;860;p1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61" name="Google Shape;861;p11"/>
          <p:cNvGrpSpPr/>
          <p:nvPr/>
        </p:nvGrpSpPr>
        <p:grpSpPr>
          <a:xfrm>
            <a:off x="11327985" y="4321638"/>
            <a:ext cx="1177683" cy="322788"/>
            <a:chOff x="2300350" y="2601250"/>
            <a:chExt cx="2275275" cy="623625"/>
          </a:xfrm>
        </p:grpSpPr>
        <p:sp>
          <p:nvSpPr>
            <p:cNvPr id="862" name="Google Shape;862;p11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3" name="Google Shape;863;p11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4" name="Google Shape;864;p11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5" name="Google Shape;865;p11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6" name="Google Shape;866;p11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7" name="Google Shape;867;p11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68" name="Google Shape;868;p11"/>
          <p:cNvGrpSpPr/>
          <p:nvPr/>
        </p:nvGrpSpPr>
        <p:grpSpPr>
          <a:xfrm>
            <a:off x="11023189" y="2480989"/>
            <a:ext cx="1474635" cy="178625"/>
            <a:chOff x="8183182" y="663852"/>
            <a:chExt cx="1475028" cy="178673"/>
          </a:xfrm>
        </p:grpSpPr>
        <p:grpSp>
          <p:nvGrpSpPr>
            <p:cNvPr id="869" name="Google Shape;869;p11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870" name="Google Shape;870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1" name="Google Shape;871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2" name="Google Shape;872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3" name="Google Shape;873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4" name="Google Shape;874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5" name="Google Shape;875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6" name="Google Shape;876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7" name="Google Shape;877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8" name="Google Shape;878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9" name="Google Shape;879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880" name="Google Shape;880;p11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881" name="Google Shape;881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2" name="Google Shape;882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3" name="Google Shape;883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4" name="Google Shape;884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5" name="Google Shape;885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6" name="Google Shape;886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7" name="Google Shape;887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8" name="Google Shape;888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9" name="Google Shape;889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90" name="Google Shape;890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891" name="Google Shape;891;p11"/>
          <p:cNvGrpSpPr/>
          <p:nvPr/>
        </p:nvGrpSpPr>
        <p:grpSpPr>
          <a:xfrm>
            <a:off x="7263069" y="6048159"/>
            <a:ext cx="1670529" cy="68000"/>
            <a:chOff x="2915381" y="4104819"/>
            <a:chExt cx="1252897" cy="51000"/>
          </a:xfrm>
        </p:grpSpPr>
        <p:sp>
          <p:nvSpPr>
            <p:cNvPr id="892" name="Google Shape;892;p11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3" name="Google Shape;893;p11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4" name="Google Shape;894;p11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5" name="Google Shape;895;p11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6" name="Google Shape;896;p11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7" name="Google Shape;897;p11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8" name="Google Shape;898;p11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9" name="Google Shape;899;p11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0" name="Google Shape;900;p11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1" name="Google Shape;901;p11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2" name="Google Shape;902;p11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3" name="Google Shape;903;p11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4" name="Google Shape;904;p11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5" name="Google Shape;905;p11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906" name="Google Shape;906;p11"/>
          <p:cNvGrpSpPr/>
          <p:nvPr/>
        </p:nvGrpSpPr>
        <p:grpSpPr>
          <a:xfrm>
            <a:off x="-313351" y="1106326"/>
            <a:ext cx="1474635" cy="178625"/>
            <a:chOff x="8183182" y="663852"/>
            <a:chExt cx="1475028" cy="178673"/>
          </a:xfrm>
        </p:grpSpPr>
        <p:grpSp>
          <p:nvGrpSpPr>
            <p:cNvPr id="907" name="Google Shape;907;p11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908" name="Google Shape;908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09" name="Google Shape;909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0" name="Google Shape;910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1" name="Google Shape;911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2" name="Google Shape;912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3" name="Google Shape;913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4" name="Google Shape;914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5" name="Google Shape;915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6" name="Google Shape;916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7" name="Google Shape;917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918" name="Google Shape;918;p11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919" name="Google Shape;919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0" name="Google Shape;920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1" name="Google Shape;921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2" name="Google Shape;922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3" name="Google Shape;923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4" name="Google Shape;924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5" name="Google Shape;925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6" name="Google Shape;926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7" name="Google Shape;927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8" name="Google Shape;928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278290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bg>
      <p:bgPr>
        <a:noFill/>
        <a:effectLst/>
      </p:bgPr>
    </p:bg>
    <p:spTree>
      <p:nvGrpSpPr>
        <p:cNvPr id="1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13446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 preserve="1">
  <p:cSld name="Table of contents"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" name="Google Shape;931;p1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932" name="Google Shape;932;p1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3" name="Google Shape;933;p1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4" name="Google Shape;934;p1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5" name="Google Shape;935;p1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6" name="Google Shape;936;p1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7" name="Google Shape;937;p1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8" name="Google Shape;938;p1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9" name="Google Shape;939;p1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0" name="Google Shape;940;p1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1" name="Google Shape;941;p1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2" name="Google Shape;942;p1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3" name="Google Shape;943;p1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4" name="Google Shape;944;p1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5" name="Google Shape;945;p1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6" name="Google Shape;946;p1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7" name="Google Shape;947;p1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8" name="Google Shape;948;p1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9" name="Google Shape;949;p1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0" name="Google Shape;950;p1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1" name="Google Shape;951;p1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2" name="Google Shape;952;p1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3" name="Google Shape;953;p1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4" name="Google Shape;954;p1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5" name="Google Shape;955;p1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6" name="Google Shape;956;p1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7" name="Google Shape;957;p1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8" name="Google Shape;958;p1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9" name="Google Shape;959;p1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0" name="Google Shape;960;p1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1" name="Google Shape;961;p1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2" name="Google Shape;962;p1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3" name="Google Shape;963;p1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4" name="Google Shape;964;p1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5" name="Google Shape;965;p1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6" name="Google Shape;966;p1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7" name="Google Shape;967;p1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8" name="Google Shape;968;p1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9" name="Google Shape;969;p1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970" name="Google Shape;970;p13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1" name="Google Shape;971;p13"/>
          <p:cNvSpPr txBox="1">
            <a:spLocks noGrp="1"/>
          </p:cNvSpPr>
          <p:nvPr>
            <p:ph type="title" idx="2"/>
          </p:nvPr>
        </p:nvSpPr>
        <p:spPr>
          <a:xfrm>
            <a:off x="1035400" y="2643273"/>
            <a:ext cx="29780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2" name="Google Shape;972;p13"/>
          <p:cNvSpPr txBox="1">
            <a:spLocks noGrp="1"/>
          </p:cNvSpPr>
          <p:nvPr>
            <p:ph type="subTitle" idx="1"/>
          </p:nvPr>
        </p:nvSpPr>
        <p:spPr>
          <a:xfrm>
            <a:off x="1035400" y="3188072"/>
            <a:ext cx="2978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73" name="Google Shape;973;p13"/>
          <p:cNvSpPr txBox="1">
            <a:spLocks noGrp="1"/>
          </p:cNvSpPr>
          <p:nvPr>
            <p:ph type="title" idx="3" hasCustomPrompt="1"/>
          </p:nvPr>
        </p:nvSpPr>
        <p:spPr>
          <a:xfrm>
            <a:off x="1035400" y="1793709"/>
            <a:ext cx="29780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74" name="Google Shape;974;p13"/>
          <p:cNvSpPr txBox="1">
            <a:spLocks noGrp="1"/>
          </p:cNvSpPr>
          <p:nvPr>
            <p:ph type="title" idx="4"/>
          </p:nvPr>
        </p:nvSpPr>
        <p:spPr>
          <a:xfrm>
            <a:off x="4628200" y="264327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5" name="Google Shape;975;p13"/>
          <p:cNvSpPr txBox="1">
            <a:spLocks noGrp="1"/>
          </p:cNvSpPr>
          <p:nvPr>
            <p:ph type="subTitle" idx="5"/>
          </p:nvPr>
        </p:nvSpPr>
        <p:spPr>
          <a:xfrm>
            <a:off x="4628200" y="318807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76" name="Google Shape;976;p13"/>
          <p:cNvSpPr txBox="1">
            <a:spLocks noGrp="1"/>
          </p:cNvSpPr>
          <p:nvPr>
            <p:ph type="title" idx="6" hasCustomPrompt="1"/>
          </p:nvPr>
        </p:nvSpPr>
        <p:spPr>
          <a:xfrm>
            <a:off x="4628200" y="1793709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77" name="Google Shape;977;p13"/>
          <p:cNvSpPr txBox="1">
            <a:spLocks noGrp="1"/>
          </p:cNvSpPr>
          <p:nvPr>
            <p:ph type="title" idx="7"/>
          </p:nvPr>
        </p:nvSpPr>
        <p:spPr>
          <a:xfrm>
            <a:off x="8199800" y="264327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8" name="Google Shape;978;p13"/>
          <p:cNvSpPr txBox="1">
            <a:spLocks noGrp="1"/>
          </p:cNvSpPr>
          <p:nvPr>
            <p:ph type="subTitle" idx="8"/>
          </p:nvPr>
        </p:nvSpPr>
        <p:spPr>
          <a:xfrm>
            <a:off x="8199800" y="318807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79" name="Google Shape;979;p13"/>
          <p:cNvSpPr txBox="1">
            <a:spLocks noGrp="1"/>
          </p:cNvSpPr>
          <p:nvPr>
            <p:ph type="title" idx="9" hasCustomPrompt="1"/>
          </p:nvPr>
        </p:nvSpPr>
        <p:spPr>
          <a:xfrm>
            <a:off x="8199800" y="1793709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0" name="Google Shape;980;p13"/>
          <p:cNvSpPr txBox="1">
            <a:spLocks noGrp="1"/>
          </p:cNvSpPr>
          <p:nvPr>
            <p:ph type="title" idx="13"/>
          </p:nvPr>
        </p:nvSpPr>
        <p:spPr>
          <a:xfrm>
            <a:off x="1035400" y="4823793"/>
            <a:ext cx="29780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81" name="Google Shape;981;p13"/>
          <p:cNvSpPr txBox="1">
            <a:spLocks noGrp="1"/>
          </p:cNvSpPr>
          <p:nvPr>
            <p:ph type="subTitle" idx="14"/>
          </p:nvPr>
        </p:nvSpPr>
        <p:spPr>
          <a:xfrm>
            <a:off x="1035400" y="5368592"/>
            <a:ext cx="2978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82" name="Google Shape;982;p13"/>
          <p:cNvSpPr txBox="1">
            <a:spLocks noGrp="1"/>
          </p:cNvSpPr>
          <p:nvPr>
            <p:ph type="title" idx="15" hasCustomPrompt="1"/>
          </p:nvPr>
        </p:nvSpPr>
        <p:spPr>
          <a:xfrm>
            <a:off x="1035400" y="3974188"/>
            <a:ext cx="29780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3" name="Google Shape;983;p13"/>
          <p:cNvSpPr txBox="1">
            <a:spLocks noGrp="1"/>
          </p:cNvSpPr>
          <p:nvPr>
            <p:ph type="title" idx="16"/>
          </p:nvPr>
        </p:nvSpPr>
        <p:spPr>
          <a:xfrm>
            <a:off x="4628200" y="482379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84" name="Google Shape;984;p13"/>
          <p:cNvSpPr txBox="1">
            <a:spLocks noGrp="1"/>
          </p:cNvSpPr>
          <p:nvPr>
            <p:ph type="subTitle" idx="17"/>
          </p:nvPr>
        </p:nvSpPr>
        <p:spPr>
          <a:xfrm>
            <a:off x="4628200" y="536859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85" name="Google Shape;985;p13"/>
          <p:cNvSpPr txBox="1">
            <a:spLocks noGrp="1"/>
          </p:cNvSpPr>
          <p:nvPr>
            <p:ph type="title" idx="18" hasCustomPrompt="1"/>
          </p:nvPr>
        </p:nvSpPr>
        <p:spPr>
          <a:xfrm>
            <a:off x="4628200" y="3974188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6" name="Google Shape;986;p13"/>
          <p:cNvSpPr txBox="1">
            <a:spLocks noGrp="1"/>
          </p:cNvSpPr>
          <p:nvPr>
            <p:ph type="title" idx="19"/>
          </p:nvPr>
        </p:nvSpPr>
        <p:spPr>
          <a:xfrm>
            <a:off x="8199800" y="482379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87" name="Google Shape;987;p13"/>
          <p:cNvSpPr txBox="1">
            <a:spLocks noGrp="1"/>
          </p:cNvSpPr>
          <p:nvPr>
            <p:ph type="subTitle" idx="20"/>
          </p:nvPr>
        </p:nvSpPr>
        <p:spPr>
          <a:xfrm>
            <a:off x="8199800" y="536859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88" name="Google Shape;988;p13"/>
          <p:cNvSpPr txBox="1">
            <a:spLocks noGrp="1"/>
          </p:cNvSpPr>
          <p:nvPr>
            <p:ph type="title" idx="21" hasCustomPrompt="1"/>
          </p:nvPr>
        </p:nvSpPr>
        <p:spPr>
          <a:xfrm>
            <a:off x="8199800" y="3974188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grpSp>
        <p:nvGrpSpPr>
          <p:cNvPr id="989" name="Google Shape;989;p13"/>
          <p:cNvGrpSpPr/>
          <p:nvPr/>
        </p:nvGrpSpPr>
        <p:grpSpPr>
          <a:xfrm rot="5400000">
            <a:off x="11175267" y="6092243"/>
            <a:ext cx="131869" cy="737453"/>
            <a:chOff x="4898850" y="4820550"/>
            <a:chExt cx="98902" cy="553090"/>
          </a:xfrm>
        </p:grpSpPr>
        <p:sp>
          <p:nvSpPr>
            <p:cNvPr id="990" name="Google Shape;990;p1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1" name="Google Shape;991;p1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2" name="Google Shape;992;p1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3" name="Google Shape;993;p1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4" name="Google Shape;994;p1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995" name="Google Shape;995;p13"/>
          <p:cNvSpPr/>
          <p:nvPr/>
        </p:nvSpPr>
        <p:spPr>
          <a:xfrm>
            <a:off x="9" y="27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996" name="Google Shape;996;p13"/>
          <p:cNvGrpSpPr/>
          <p:nvPr/>
        </p:nvGrpSpPr>
        <p:grpSpPr>
          <a:xfrm rot="-5400000">
            <a:off x="-197646" y="430175"/>
            <a:ext cx="1177683" cy="322788"/>
            <a:chOff x="2300350" y="2601250"/>
            <a:chExt cx="2275275" cy="623625"/>
          </a:xfrm>
        </p:grpSpPr>
        <p:sp>
          <p:nvSpPr>
            <p:cNvPr id="997" name="Google Shape;997;p1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8" name="Google Shape;998;p1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9" name="Google Shape;999;p1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0" name="Google Shape;1000;p1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1" name="Google Shape;1001;p1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2" name="Google Shape;1002;p1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003" name="Google Shape;1003;p13"/>
          <p:cNvSpPr/>
          <p:nvPr/>
        </p:nvSpPr>
        <p:spPr>
          <a:xfrm rot="5400000" flipH="1">
            <a:off x="10955035" y="-44707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004" name="Google Shape;1004;p13"/>
          <p:cNvGrpSpPr/>
          <p:nvPr/>
        </p:nvGrpSpPr>
        <p:grpSpPr>
          <a:xfrm>
            <a:off x="-341344" y="6395022"/>
            <a:ext cx="1474635" cy="178625"/>
            <a:chOff x="8183182" y="663852"/>
            <a:chExt cx="1475028" cy="178673"/>
          </a:xfrm>
        </p:grpSpPr>
        <p:grpSp>
          <p:nvGrpSpPr>
            <p:cNvPr id="1005" name="Google Shape;1005;p1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006" name="Google Shape;1006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07" name="Google Shape;1007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08" name="Google Shape;1008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09" name="Google Shape;1009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0" name="Google Shape;1010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1" name="Google Shape;1011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2" name="Google Shape;1012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3" name="Google Shape;1013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4" name="Google Shape;1014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5" name="Google Shape;1015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16" name="Google Shape;1016;p1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17" name="Google Shape;1017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8" name="Google Shape;1018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9" name="Google Shape;1019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0" name="Google Shape;1020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1" name="Google Shape;1021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2" name="Google Shape;1022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3" name="Google Shape;1023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4" name="Google Shape;1024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5" name="Google Shape;1025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6" name="Google Shape;1026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027" name="Google Shape;1027;p13"/>
          <p:cNvGrpSpPr/>
          <p:nvPr/>
        </p:nvGrpSpPr>
        <p:grpSpPr>
          <a:xfrm>
            <a:off x="11053445" y="319889"/>
            <a:ext cx="1474635" cy="178625"/>
            <a:chOff x="8183182" y="663852"/>
            <a:chExt cx="1475028" cy="178673"/>
          </a:xfrm>
        </p:grpSpPr>
        <p:grpSp>
          <p:nvGrpSpPr>
            <p:cNvPr id="1028" name="Google Shape;1028;p1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029" name="Google Shape;1029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0" name="Google Shape;1030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1" name="Google Shape;1031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2" name="Google Shape;1032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3" name="Google Shape;1033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4" name="Google Shape;1034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5" name="Google Shape;1035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6" name="Google Shape;1036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7" name="Google Shape;1037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8" name="Google Shape;1038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39" name="Google Shape;1039;p1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40" name="Google Shape;1040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1" name="Google Shape;1041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2" name="Google Shape;1042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3" name="Google Shape;1043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4" name="Google Shape;1044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5" name="Google Shape;1045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6" name="Google Shape;1046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7" name="Google Shape;1047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8" name="Google Shape;1048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9" name="Google Shape;1049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050" name="Google Shape;1050;p13"/>
          <p:cNvGrpSpPr/>
          <p:nvPr/>
        </p:nvGrpSpPr>
        <p:grpSpPr>
          <a:xfrm rot="5400000">
            <a:off x="11238152" y="3855503"/>
            <a:ext cx="1177683" cy="322788"/>
            <a:chOff x="2300350" y="2601250"/>
            <a:chExt cx="2275275" cy="623625"/>
          </a:xfrm>
        </p:grpSpPr>
        <p:sp>
          <p:nvSpPr>
            <p:cNvPr id="1051" name="Google Shape;1051;p1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2" name="Google Shape;1052;p1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3" name="Google Shape;1053;p1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4" name="Google Shape;1054;p1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5" name="Google Shape;1055;p1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6" name="Google Shape;1056;p1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057" name="Google Shape;1057;p13"/>
          <p:cNvGrpSpPr/>
          <p:nvPr/>
        </p:nvGrpSpPr>
        <p:grpSpPr>
          <a:xfrm>
            <a:off x="2178876" y="-143943"/>
            <a:ext cx="2027976" cy="402753"/>
            <a:chOff x="5642557" y="-150670"/>
            <a:chExt cx="1520982" cy="302065"/>
          </a:xfrm>
        </p:grpSpPr>
        <p:sp>
          <p:nvSpPr>
            <p:cNvPr id="1058" name="Google Shape;1058;p13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9" name="Google Shape;1059;p13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0" name="Google Shape;1060;p13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1" name="Google Shape;1061;p13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2" name="Google Shape;1062;p13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15156059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preserve="1">
  <p:cSld name="Quote">
    <p:spTree>
      <p:nvGrpSpPr>
        <p:cNvPr id="1" name="Shape 1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4" name="Google Shape;1064;p1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065" name="Google Shape;1065;p1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6" name="Google Shape;1066;p1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7" name="Google Shape;1067;p1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8" name="Google Shape;1068;p1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9" name="Google Shape;1069;p1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0" name="Google Shape;1070;p1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1" name="Google Shape;1071;p1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2" name="Google Shape;1072;p1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3" name="Google Shape;1073;p1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4" name="Google Shape;1074;p1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5" name="Google Shape;1075;p1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6" name="Google Shape;1076;p1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7" name="Google Shape;1077;p1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8" name="Google Shape;1078;p1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9" name="Google Shape;1079;p1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0" name="Google Shape;1080;p1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1" name="Google Shape;1081;p1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2" name="Google Shape;1082;p1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3" name="Google Shape;1083;p1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4" name="Google Shape;1084;p1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5" name="Google Shape;1085;p1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6" name="Google Shape;1086;p1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7" name="Google Shape;1087;p1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8" name="Google Shape;1088;p1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9" name="Google Shape;1089;p1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0" name="Google Shape;1090;p1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1" name="Google Shape;1091;p1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2" name="Google Shape;1092;p1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3" name="Google Shape;1093;p1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4" name="Google Shape;1094;p1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5" name="Google Shape;1095;p1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6" name="Google Shape;1096;p1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7" name="Google Shape;1097;p1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8" name="Google Shape;1098;p1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9" name="Google Shape;1099;p1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0" name="Google Shape;1100;p1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1" name="Google Shape;1101;p1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2" name="Google Shape;1102;p1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03" name="Google Shape;1103;p14"/>
          <p:cNvSpPr txBox="1">
            <a:spLocks noGrp="1"/>
          </p:cNvSpPr>
          <p:nvPr>
            <p:ph type="title"/>
          </p:nvPr>
        </p:nvSpPr>
        <p:spPr>
          <a:xfrm>
            <a:off x="2477333" y="4338015"/>
            <a:ext cx="7238400" cy="5792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104" name="Google Shape;1104;p14"/>
          <p:cNvSpPr txBox="1">
            <a:spLocks noGrp="1"/>
          </p:cNvSpPr>
          <p:nvPr>
            <p:ph type="subTitle" idx="1"/>
          </p:nvPr>
        </p:nvSpPr>
        <p:spPr>
          <a:xfrm>
            <a:off x="3017200" y="1946184"/>
            <a:ext cx="6157600" cy="22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105" name="Google Shape;1105;p14"/>
          <p:cNvSpPr/>
          <p:nvPr/>
        </p:nvSpPr>
        <p:spPr>
          <a:xfrm rot="-5400000" flipH="1">
            <a:off x="465091" y="561053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106" name="Google Shape;1106;p14"/>
          <p:cNvGrpSpPr/>
          <p:nvPr/>
        </p:nvGrpSpPr>
        <p:grpSpPr>
          <a:xfrm rot="-5400000">
            <a:off x="8143261" y="40835"/>
            <a:ext cx="2430688" cy="395524"/>
            <a:chOff x="7857346" y="3902355"/>
            <a:chExt cx="1823016" cy="296643"/>
          </a:xfrm>
        </p:grpSpPr>
        <p:sp>
          <p:nvSpPr>
            <p:cNvPr id="1107" name="Google Shape;1107;p1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8" name="Google Shape;1108;p14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9" name="Google Shape;1109;p14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0" name="Google Shape;1110;p1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1" name="Google Shape;1111;p1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2" name="Google Shape;1112;p14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13" name="Google Shape;1113;p14"/>
          <p:cNvSpPr/>
          <p:nvPr/>
        </p:nvSpPr>
        <p:spPr>
          <a:xfrm flipH="1">
            <a:off x="10785160" y="2860372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114" name="Google Shape;1114;p14"/>
          <p:cNvGrpSpPr/>
          <p:nvPr/>
        </p:nvGrpSpPr>
        <p:grpSpPr>
          <a:xfrm>
            <a:off x="11544995" y="3944907"/>
            <a:ext cx="2430688" cy="262659"/>
            <a:chOff x="7857346" y="4002005"/>
            <a:chExt cx="1823016" cy="196994"/>
          </a:xfrm>
        </p:grpSpPr>
        <p:sp>
          <p:nvSpPr>
            <p:cNvPr id="1115" name="Google Shape;1115;p1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6" name="Google Shape;1116;p1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7" name="Google Shape;1117;p1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18" name="Google Shape;1118;p14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19" name="Google Shape;1119;p14"/>
          <p:cNvSpPr/>
          <p:nvPr/>
        </p:nvSpPr>
        <p:spPr>
          <a:xfrm>
            <a:off x="22660" y="113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120" name="Google Shape;1120;p14"/>
          <p:cNvGrpSpPr/>
          <p:nvPr/>
        </p:nvGrpSpPr>
        <p:grpSpPr>
          <a:xfrm rot="-5400000">
            <a:off x="451578" y="-394200"/>
            <a:ext cx="402753" cy="2027976"/>
            <a:chOff x="-108754" y="2690919"/>
            <a:chExt cx="302065" cy="1520982"/>
          </a:xfrm>
        </p:grpSpPr>
        <p:sp>
          <p:nvSpPr>
            <p:cNvPr id="1121" name="Google Shape;1121;p14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2" name="Google Shape;1122;p14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3" name="Google Shape;1123;p14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4" name="Google Shape;1124;p14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5" name="Google Shape;1125;p14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26" name="Google Shape;1126;p14"/>
          <p:cNvGrpSpPr/>
          <p:nvPr/>
        </p:nvGrpSpPr>
        <p:grpSpPr>
          <a:xfrm>
            <a:off x="5728709" y="6600466"/>
            <a:ext cx="2027976" cy="402753"/>
            <a:chOff x="5642557" y="-150670"/>
            <a:chExt cx="1520982" cy="302065"/>
          </a:xfrm>
        </p:grpSpPr>
        <p:sp>
          <p:nvSpPr>
            <p:cNvPr id="1127" name="Google Shape;1127;p1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8" name="Google Shape;1128;p1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9" name="Google Shape;1129;p1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0" name="Google Shape;1130;p1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1" name="Google Shape;1131;p1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32" name="Google Shape;1132;p14"/>
          <p:cNvGrpSpPr/>
          <p:nvPr/>
        </p:nvGrpSpPr>
        <p:grpSpPr>
          <a:xfrm rot="5400000">
            <a:off x="9001234" y="5566883"/>
            <a:ext cx="131869" cy="737453"/>
            <a:chOff x="4898850" y="4820550"/>
            <a:chExt cx="98902" cy="553090"/>
          </a:xfrm>
        </p:grpSpPr>
        <p:sp>
          <p:nvSpPr>
            <p:cNvPr id="1133" name="Google Shape;1133;p14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4" name="Google Shape;1134;p14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5" name="Google Shape;1135;p14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6" name="Google Shape;1136;p14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7" name="Google Shape;1137;p14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38" name="Google Shape;1138;p14"/>
          <p:cNvGrpSpPr/>
          <p:nvPr/>
        </p:nvGrpSpPr>
        <p:grpSpPr>
          <a:xfrm>
            <a:off x="-1886073" y="4992705"/>
            <a:ext cx="3063733" cy="463200"/>
            <a:chOff x="-1414555" y="3744529"/>
            <a:chExt cx="2297800" cy="347400"/>
          </a:xfrm>
        </p:grpSpPr>
        <p:sp>
          <p:nvSpPr>
            <p:cNvPr id="1139" name="Google Shape;1139;p14"/>
            <p:cNvSpPr/>
            <p:nvPr/>
          </p:nvSpPr>
          <p:spPr>
            <a:xfrm>
              <a:off x="-1414555" y="40238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0" name="Google Shape;1140;p14"/>
            <p:cNvSpPr/>
            <p:nvPr/>
          </p:nvSpPr>
          <p:spPr>
            <a:xfrm>
              <a:off x="-1111455" y="37445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41" name="Google Shape;1141;p14"/>
          <p:cNvGrpSpPr/>
          <p:nvPr/>
        </p:nvGrpSpPr>
        <p:grpSpPr>
          <a:xfrm rot="10800000">
            <a:off x="-207015" y="3241338"/>
            <a:ext cx="1177683" cy="322788"/>
            <a:chOff x="2300350" y="2601250"/>
            <a:chExt cx="2275275" cy="623625"/>
          </a:xfrm>
        </p:grpSpPr>
        <p:sp>
          <p:nvSpPr>
            <p:cNvPr id="1142" name="Google Shape;1142;p1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3" name="Google Shape;1143;p1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4" name="Google Shape;1144;p1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5" name="Google Shape;1145;p1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6" name="Google Shape;1146;p1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7" name="Google Shape;1147;p1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429178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" name="Google Shape;409;p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410" name="Google Shape;410;p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" name="Google Shape;411;p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" name="Google Shape;412;p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" name="Google Shape;413;p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" name="Google Shape;415;p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6" name="Google Shape;416;p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7" name="Google Shape;417;p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8" name="Google Shape;418;p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9" name="Google Shape;419;p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0" name="Google Shape;420;p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1" name="Google Shape;421;p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2" name="Google Shape;422;p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3" name="Google Shape;423;p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4" name="Google Shape;424;p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5" name="Google Shape;425;p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6" name="Google Shape;426;p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" name="Google Shape;427;p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" name="Google Shape;428;p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" name="Google Shape;429;p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" name="Google Shape;430;p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" name="Google Shape;431;p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" name="Google Shape;432;p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" name="Google Shape;433;p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" name="Google Shape;434;p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" name="Google Shape;435;p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" name="Google Shape;436;p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" name="Google Shape;437;p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" name="Google Shape;438;p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" name="Google Shape;439;p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" name="Google Shape;440;p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" name="Google Shape;441;p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" name="Google Shape;442;p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" name="Google Shape;443;p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" name="Google Shape;444;p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" name="Google Shape;445;p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" name="Google Shape;446;p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" name="Google Shape;447;p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48" name="Google Shape;448;p6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449" name="Google Shape;449;p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50" name="Google Shape;450;p6"/>
          <p:cNvGrpSpPr/>
          <p:nvPr/>
        </p:nvGrpSpPr>
        <p:grpSpPr>
          <a:xfrm>
            <a:off x="659069" y="6389500"/>
            <a:ext cx="1670529" cy="68000"/>
            <a:chOff x="2915381" y="4104819"/>
            <a:chExt cx="1252897" cy="51000"/>
          </a:xfrm>
        </p:grpSpPr>
        <p:sp>
          <p:nvSpPr>
            <p:cNvPr id="451" name="Google Shape;451;p6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" name="Google Shape;452;p6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" name="Google Shape;453;p6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" name="Google Shape;454;p6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" name="Google Shape;455;p6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" name="Google Shape;456;p6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" name="Google Shape;457;p6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" name="Google Shape;458;p6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" name="Google Shape;459;p6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" name="Google Shape;460;p6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" name="Google Shape;461;p6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" name="Google Shape;462;p6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" name="Google Shape;463;p6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" name="Google Shape;464;p6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65" name="Google Shape;465;p6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66" name="Google Shape;466;p6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467" name="Google Shape;467;p6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" name="Google Shape;468;p6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" name="Google Shape;469;p6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" name="Google Shape;470;p6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" name="Google Shape;471;p6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72" name="Google Shape;472;p6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473" name="Google Shape;473;p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" name="Google Shape;474;p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" name="Google Shape;475;p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" name="Google Shape;476;p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78" name="Google Shape;478;p6"/>
          <p:cNvSpPr/>
          <p:nvPr/>
        </p:nvSpPr>
        <p:spPr>
          <a:xfrm>
            <a:off x="9" y="27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79" name="Google Shape;479;p6"/>
          <p:cNvGrpSpPr/>
          <p:nvPr/>
        </p:nvGrpSpPr>
        <p:grpSpPr>
          <a:xfrm rot="-5400000">
            <a:off x="-197646" y="430175"/>
            <a:ext cx="1177683" cy="322788"/>
            <a:chOff x="2300350" y="2601250"/>
            <a:chExt cx="2275275" cy="623625"/>
          </a:xfrm>
        </p:grpSpPr>
        <p:sp>
          <p:nvSpPr>
            <p:cNvPr id="480" name="Google Shape;480;p6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" name="Google Shape;481;p6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6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6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86" name="Google Shape;486;p6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487" name="Google Shape;487;p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68770098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 preserve="1">
  <p:cSld name="Section header 1"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9" name="Google Shape;1149;p1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150" name="Google Shape;1150;p1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1" name="Google Shape;1151;p1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2" name="Google Shape;1152;p1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3" name="Google Shape;1153;p1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4" name="Google Shape;1154;p1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5" name="Google Shape;1155;p1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6" name="Google Shape;1156;p1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7" name="Google Shape;1157;p1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8" name="Google Shape;1158;p1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9" name="Google Shape;1159;p1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0" name="Google Shape;1160;p1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1" name="Google Shape;1161;p1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2" name="Google Shape;1162;p1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3" name="Google Shape;1163;p1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4" name="Google Shape;1164;p1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5" name="Google Shape;1165;p1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6" name="Google Shape;1166;p1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7" name="Google Shape;1167;p1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8" name="Google Shape;1168;p1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9" name="Google Shape;1169;p1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0" name="Google Shape;1170;p1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1" name="Google Shape;1171;p1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2" name="Google Shape;1172;p1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3" name="Google Shape;1173;p1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4" name="Google Shape;1174;p1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5" name="Google Shape;1175;p1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6" name="Google Shape;1176;p1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7" name="Google Shape;1177;p1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8" name="Google Shape;1178;p1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9" name="Google Shape;1179;p1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0" name="Google Shape;1180;p1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1" name="Google Shape;1181;p1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2" name="Google Shape;1182;p1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3" name="Google Shape;1183;p1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4" name="Google Shape;1184;p1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5" name="Google Shape;1185;p1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6" name="Google Shape;1186;p1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7" name="Google Shape;1187;p1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88" name="Google Shape;1188;p15"/>
          <p:cNvSpPr txBox="1">
            <a:spLocks noGrp="1"/>
          </p:cNvSpPr>
          <p:nvPr>
            <p:ph type="title"/>
          </p:nvPr>
        </p:nvSpPr>
        <p:spPr>
          <a:xfrm>
            <a:off x="1152700" y="3207567"/>
            <a:ext cx="100884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189" name="Google Shape;1189;p15"/>
          <p:cNvSpPr txBox="1">
            <a:spLocks noGrp="1"/>
          </p:cNvSpPr>
          <p:nvPr>
            <p:ph type="subTitle" idx="1"/>
          </p:nvPr>
        </p:nvSpPr>
        <p:spPr>
          <a:xfrm>
            <a:off x="1152700" y="4587300"/>
            <a:ext cx="6192000" cy="45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190" name="Google Shape;1190;p15"/>
          <p:cNvSpPr txBox="1">
            <a:spLocks noGrp="1"/>
          </p:cNvSpPr>
          <p:nvPr>
            <p:ph type="title" idx="2" hasCustomPrompt="1"/>
          </p:nvPr>
        </p:nvSpPr>
        <p:spPr>
          <a:xfrm>
            <a:off x="1152700" y="1979967"/>
            <a:ext cx="28404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1191" name="Google Shape;1191;p15"/>
          <p:cNvGrpSpPr/>
          <p:nvPr/>
        </p:nvGrpSpPr>
        <p:grpSpPr>
          <a:xfrm rot="5400000">
            <a:off x="-43560" y="2161367"/>
            <a:ext cx="131869" cy="737453"/>
            <a:chOff x="4898850" y="4820550"/>
            <a:chExt cx="98902" cy="553090"/>
          </a:xfrm>
        </p:grpSpPr>
        <p:sp>
          <p:nvSpPr>
            <p:cNvPr id="1192" name="Google Shape;1192;p1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3" name="Google Shape;1193;p1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4" name="Google Shape;1194;p1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5" name="Google Shape;1195;p1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6" name="Google Shape;1196;p1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97" name="Google Shape;1197;p15"/>
          <p:cNvSpPr/>
          <p:nvPr/>
        </p:nvSpPr>
        <p:spPr>
          <a:xfrm rot="-5400000">
            <a:off x="465091" y="5208165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98" name="Google Shape;1198;p15"/>
          <p:cNvSpPr/>
          <p:nvPr/>
        </p:nvSpPr>
        <p:spPr>
          <a:xfrm rot="5400000">
            <a:off x="-749607" y="-4527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99" name="Google Shape;1199;p15"/>
          <p:cNvSpPr/>
          <p:nvPr/>
        </p:nvSpPr>
        <p:spPr>
          <a:xfrm rot="5400000">
            <a:off x="-377207" y="-486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00" name="Google Shape;1200;p15"/>
          <p:cNvSpPr/>
          <p:nvPr/>
        </p:nvSpPr>
        <p:spPr>
          <a:xfrm rot="10800000" flipH="1">
            <a:off x="3855293" y="6456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01" name="Google Shape;1201;p15"/>
          <p:cNvSpPr/>
          <p:nvPr/>
        </p:nvSpPr>
        <p:spPr>
          <a:xfrm>
            <a:off x="11380767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202" name="Google Shape;1202;p15"/>
          <p:cNvGrpSpPr/>
          <p:nvPr/>
        </p:nvGrpSpPr>
        <p:grpSpPr>
          <a:xfrm flipH="1">
            <a:off x="10530679" y="467649"/>
            <a:ext cx="2027976" cy="402753"/>
            <a:chOff x="5642557" y="-150670"/>
            <a:chExt cx="1520982" cy="302065"/>
          </a:xfrm>
        </p:grpSpPr>
        <p:sp>
          <p:nvSpPr>
            <p:cNvPr id="1203" name="Google Shape;1203;p1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4" name="Google Shape;1204;p1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5" name="Google Shape;1205;p1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6" name="Google Shape;1206;p1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7" name="Google Shape;1207;p1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08" name="Google Shape;1208;p15"/>
          <p:cNvGrpSpPr/>
          <p:nvPr/>
        </p:nvGrpSpPr>
        <p:grpSpPr>
          <a:xfrm rot="5400000">
            <a:off x="146070" y="2605367"/>
            <a:ext cx="131869" cy="737453"/>
            <a:chOff x="4898850" y="4820550"/>
            <a:chExt cx="98902" cy="553090"/>
          </a:xfrm>
        </p:grpSpPr>
        <p:sp>
          <p:nvSpPr>
            <p:cNvPr id="1209" name="Google Shape;1209;p1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0" name="Google Shape;1210;p1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1" name="Google Shape;1211;p1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2" name="Google Shape;1212;p1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3" name="Google Shape;1213;p1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14" name="Google Shape;1214;p15"/>
          <p:cNvGrpSpPr/>
          <p:nvPr/>
        </p:nvGrpSpPr>
        <p:grpSpPr>
          <a:xfrm>
            <a:off x="6242876" y="-143943"/>
            <a:ext cx="2027976" cy="402753"/>
            <a:chOff x="5642557" y="-150670"/>
            <a:chExt cx="1520982" cy="302065"/>
          </a:xfrm>
        </p:grpSpPr>
        <p:sp>
          <p:nvSpPr>
            <p:cNvPr id="1215" name="Google Shape;1215;p1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6" name="Google Shape;1216;p1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7" name="Google Shape;1217;p1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8" name="Google Shape;1218;p1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9" name="Google Shape;1219;p1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20" name="Google Shape;1220;p15"/>
          <p:cNvGrpSpPr/>
          <p:nvPr/>
        </p:nvGrpSpPr>
        <p:grpSpPr>
          <a:xfrm>
            <a:off x="10509127" y="5782105"/>
            <a:ext cx="3063733" cy="463200"/>
            <a:chOff x="7881845" y="4031779"/>
            <a:chExt cx="2297800" cy="347400"/>
          </a:xfrm>
        </p:grpSpPr>
        <p:sp>
          <p:nvSpPr>
            <p:cNvPr id="1221" name="Google Shape;1221;p15"/>
            <p:cNvSpPr/>
            <p:nvPr/>
          </p:nvSpPr>
          <p:spPr>
            <a:xfrm flipH="1">
              <a:off x="8184945" y="431107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2" name="Google Shape;1222;p15"/>
            <p:cNvSpPr/>
            <p:nvPr/>
          </p:nvSpPr>
          <p:spPr>
            <a:xfrm flipH="1">
              <a:off x="7881845" y="403177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40472975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 preserve="1">
  <p:cSld name="Section header 2">
    <p:spTree>
      <p:nvGrpSpPr>
        <p:cNvPr id="1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4" name="Google Shape;1224;p1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225" name="Google Shape;1225;p1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6" name="Google Shape;1226;p1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7" name="Google Shape;1227;p1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8" name="Google Shape;1228;p1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9" name="Google Shape;1229;p1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0" name="Google Shape;1230;p1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1" name="Google Shape;1231;p1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2" name="Google Shape;1232;p1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3" name="Google Shape;1233;p1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4" name="Google Shape;1234;p1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5" name="Google Shape;1235;p1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6" name="Google Shape;1236;p1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7" name="Google Shape;1237;p1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8" name="Google Shape;1238;p1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9" name="Google Shape;1239;p1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0" name="Google Shape;1240;p1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1" name="Google Shape;1241;p1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2" name="Google Shape;1242;p1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3" name="Google Shape;1243;p1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4" name="Google Shape;1244;p1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5" name="Google Shape;1245;p1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6" name="Google Shape;1246;p1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7" name="Google Shape;1247;p1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8" name="Google Shape;1248;p1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9" name="Google Shape;1249;p1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0" name="Google Shape;1250;p1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1" name="Google Shape;1251;p1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2" name="Google Shape;1252;p1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3" name="Google Shape;1253;p1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4" name="Google Shape;1254;p1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5" name="Google Shape;1255;p1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6" name="Google Shape;1256;p1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7" name="Google Shape;1257;p1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8" name="Google Shape;1258;p1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9" name="Google Shape;1259;p1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0" name="Google Shape;1260;p1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63" name="Google Shape;1263;p16"/>
          <p:cNvSpPr txBox="1">
            <a:spLocks noGrp="1"/>
          </p:cNvSpPr>
          <p:nvPr>
            <p:ph type="title"/>
          </p:nvPr>
        </p:nvSpPr>
        <p:spPr>
          <a:xfrm>
            <a:off x="950800" y="3207567"/>
            <a:ext cx="101112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264" name="Google Shape;1264;p16"/>
          <p:cNvSpPr txBox="1">
            <a:spLocks noGrp="1"/>
          </p:cNvSpPr>
          <p:nvPr>
            <p:ph type="subTitle" idx="1"/>
          </p:nvPr>
        </p:nvSpPr>
        <p:spPr>
          <a:xfrm>
            <a:off x="4756000" y="4554500"/>
            <a:ext cx="63060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265" name="Google Shape;1265;p16"/>
          <p:cNvSpPr txBox="1">
            <a:spLocks noGrp="1"/>
          </p:cNvSpPr>
          <p:nvPr>
            <p:ph type="title" idx="2" hasCustomPrompt="1"/>
          </p:nvPr>
        </p:nvSpPr>
        <p:spPr>
          <a:xfrm>
            <a:off x="7948000" y="1979967"/>
            <a:ext cx="31140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66" name="Google Shape;1266;p16"/>
          <p:cNvSpPr/>
          <p:nvPr/>
        </p:nvSpPr>
        <p:spPr>
          <a:xfrm rot="5400000">
            <a:off x="10941548" y="5583067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67" name="Google Shape;1267;p16"/>
          <p:cNvSpPr/>
          <p:nvPr/>
        </p:nvSpPr>
        <p:spPr>
          <a:xfrm rot="-5400000">
            <a:off x="465083" y="5472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268" name="Google Shape;1268;p16"/>
          <p:cNvGrpSpPr/>
          <p:nvPr/>
        </p:nvGrpSpPr>
        <p:grpSpPr>
          <a:xfrm rot="10800000">
            <a:off x="-15" y="1242105"/>
            <a:ext cx="1177683" cy="322788"/>
            <a:chOff x="2300350" y="2601250"/>
            <a:chExt cx="2275275" cy="623625"/>
          </a:xfrm>
        </p:grpSpPr>
        <p:sp>
          <p:nvSpPr>
            <p:cNvPr id="1269" name="Google Shape;1269;p16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0" name="Google Shape;1270;p16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1" name="Google Shape;1271;p16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2" name="Google Shape;1272;p16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4" name="Google Shape;1274;p16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75" name="Google Shape;1275;p16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1276" name="Google Shape;1276;p1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7" name="Google Shape;1277;p1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8" name="Google Shape;1278;p1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9" name="Google Shape;1279;p1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0" name="Google Shape;1280;p1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81" name="Google Shape;1281;p16"/>
          <p:cNvGrpSpPr/>
          <p:nvPr/>
        </p:nvGrpSpPr>
        <p:grpSpPr>
          <a:xfrm>
            <a:off x="-1886073" y="4078305"/>
            <a:ext cx="3063733" cy="463200"/>
            <a:chOff x="-1414555" y="3058729"/>
            <a:chExt cx="2297800" cy="347400"/>
          </a:xfrm>
        </p:grpSpPr>
        <p:sp>
          <p:nvSpPr>
            <p:cNvPr id="1282" name="Google Shape;1282;p16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3" name="Google Shape;1283;p16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84" name="Google Shape;1284;p16"/>
          <p:cNvSpPr/>
          <p:nvPr/>
        </p:nvSpPr>
        <p:spPr>
          <a:xfrm rot="10800000">
            <a:off x="757357" y="51454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285" name="Google Shape;1285;p16"/>
          <p:cNvGrpSpPr/>
          <p:nvPr/>
        </p:nvGrpSpPr>
        <p:grpSpPr>
          <a:xfrm rot="5400000">
            <a:off x="10569607" y="5538173"/>
            <a:ext cx="2430688" cy="395524"/>
            <a:chOff x="7857346" y="3902355"/>
            <a:chExt cx="1823016" cy="296643"/>
          </a:xfrm>
        </p:grpSpPr>
        <p:sp>
          <p:nvSpPr>
            <p:cNvPr id="1286" name="Google Shape;1286;p16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7" name="Google Shape;1287;p16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8" name="Google Shape;1288;p16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9" name="Google Shape;1289;p16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0" name="Google Shape;1290;p16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1" name="Google Shape;1291;p16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92" name="Google Shape;1292;p16"/>
          <p:cNvGrpSpPr/>
          <p:nvPr/>
        </p:nvGrpSpPr>
        <p:grpSpPr>
          <a:xfrm>
            <a:off x="3481193" y="-1940395"/>
            <a:ext cx="463200" cy="3063733"/>
            <a:chOff x="2610895" y="-1455296"/>
            <a:chExt cx="347400" cy="2297800"/>
          </a:xfrm>
        </p:grpSpPr>
        <p:sp>
          <p:nvSpPr>
            <p:cNvPr id="1293" name="Google Shape;1293;p16"/>
            <p:cNvSpPr/>
            <p:nvPr/>
          </p:nvSpPr>
          <p:spPr>
            <a:xfrm rot="5400000">
              <a:off x="164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4" name="Google Shape;1294;p16"/>
            <p:cNvSpPr/>
            <p:nvPr/>
          </p:nvSpPr>
          <p:spPr>
            <a:xfrm rot="5400000">
              <a:off x="192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95" name="Google Shape;1295;p16"/>
          <p:cNvSpPr/>
          <p:nvPr/>
        </p:nvSpPr>
        <p:spPr>
          <a:xfrm rot="10800000" flipH="1">
            <a:off x="3144093" y="6354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96" name="Google Shape;1296;p1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297" name="Google Shape;1297;p16"/>
          <p:cNvGrpSpPr/>
          <p:nvPr/>
        </p:nvGrpSpPr>
        <p:grpSpPr>
          <a:xfrm>
            <a:off x="7164393" y="-150551"/>
            <a:ext cx="2027976" cy="402753"/>
            <a:chOff x="5642557" y="-150670"/>
            <a:chExt cx="1520982" cy="302065"/>
          </a:xfrm>
        </p:grpSpPr>
        <p:sp>
          <p:nvSpPr>
            <p:cNvPr id="1298" name="Google Shape;1298;p1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9" name="Google Shape;1299;p1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0" name="Google Shape;1300;p1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1" name="Google Shape;1301;p1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2" name="Google Shape;1302;p1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337380341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preserve="1">
  <p:cSld name="Title and text">
    <p:spTree>
      <p:nvGrpSpPr>
        <p:cNvPr id="1" name="Shape 1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4" name="Google Shape;1304;p1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305" name="Google Shape;1305;p1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6" name="Google Shape;1306;p1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7" name="Google Shape;1307;p1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8" name="Google Shape;1308;p1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9" name="Google Shape;1309;p1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0" name="Google Shape;1310;p1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1" name="Google Shape;1311;p1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2" name="Google Shape;1312;p1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3" name="Google Shape;1313;p1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4" name="Google Shape;1314;p1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5" name="Google Shape;1315;p1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6" name="Google Shape;1316;p1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7" name="Google Shape;1317;p1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8" name="Google Shape;1318;p1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9" name="Google Shape;1319;p1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0" name="Google Shape;1320;p1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1" name="Google Shape;1321;p1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2" name="Google Shape;1322;p1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3" name="Google Shape;1323;p1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4" name="Google Shape;1324;p1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5" name="Google Shape;1325;p1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6" name="Google Shape;1326;p1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7" name="Google Shape;1327;p1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8" name="Google Shape;1328;p1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9" name="Google Shape;1329;p1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0" name="Google Shape;1330;p1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1" name="Google Shape;1331;p1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2" name="Google Shape;1332;p1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3" name="Google Shape;1333;p1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4" name="Google Shape;1334;p1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5" name="Google Shape;1335;p1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6" name="Google Shape;1336;p1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7" name="Google Shape;1337;p1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8" name="Google Shape;1338;p1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9" name="Google Shape;1339;p1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0" name="Google Shape;1340;p1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1" name="Google Shape;1341;p1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2" name="Google Shape;1342;p1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343" name="Google Shape;1343;p17"/>
          <p:cNvSpPr txBox="1">
            <a:spLocks noGrp="1"/>
          </p:cNvSpPr>
          <p:nvPr>
            <p:ph type="title"/>
          </p:nvPr>
        </p:nvSpPr>
        <p:spPr>
          <a:xfrm>
            <a:off x="950800" y="2297400"/>
            <a:ext cx="5868800" cy="763600"/>
          </a:xfrm>
          <a:prstGeom prst="rect">
            <a:avLst/>
          </a:prstGeom>
          <a:effectLst>
            <a:outerShdw blurRad="157163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344" name="Google Shape;1344;p17"/>
          <p:cNvSpPr txBox="1">
            <a:spLocks noGrp="1"/>
          </p:cNvSpPr>
          <p:nvPr>
            <p:ph type="subTitle" idx="1"/>
          </p:nvPr>
        </p:nvSpPr>
        <p:spPr>
          <a:xfrm>
            <a:off x="950800" y="3154733"/>
            <a:ext cx="5868800" cy="14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345" name="Google Shape;1345;p17"/>
          <p:cNvGrpSpPr/>
          <p:nvPr/>
        </p:nvGrpSpPr>
        <p:grpSpPr>
          <a:xfrm>
            <a:off x="10850009" y="-145815"/>
            <a:ext cx="782400" cy="1712580"/>
            <a:chOff x="8137507" y="-109362"/>
            <a:chExt cx="586800" cy="1284435"/>
          </a:xfrm>
        </p:grpSpPr>
        <p:sp>
          <p:nvSpPr>
            <p:cNvPr id="1346" name="Google Shape;1346;p17"/>
            <p:cNvSpPr/>
            <p:nvPr/>
          </p:nvSpPr>
          <p:spPr>
            <a:xfrm>
              <a:off x="8137507" y="-109352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347" name="Google Shape;1347;p17"/>
            <p:cNvGrpSpPr/>
            <p:nvPr/>
          </p:nvGrpSpPr>
          <p:grpSpPr>
            <a:xfrm rot="-5400000">
              <a:off x="7989266" y="211224"/>
              <a:ext cx="883262" cy="242091"/>
              <a:chOff x="2300350" y="2601250"/>
              <a:chExt cx="2275275" cy="623625"/>
            </a:xfrm>
          </p:grpSpPr>
          <p:sp>
            <p:nvSpPr>
              <p:cNvPr id="1348" name="Google Shape;1348;p17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49" name="Google Shape;1349;p17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50" name="Google Shape;1350;p17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51" name="Google Shape;1351;p17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52" name="Google Shape;1352;p17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53" name="Google Shape;1353;p17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354" name="Google Shape;1354;p17"/>
          <p:cNvGrpSpPr/>
          <p:nvPr/>
        </p:nvGrpSpPr>
        <p:grpSpPr>
          <a:xfrm>
            <a:off x="3356809" y="-155159"/>
            <a:ext cx="2027976" cy="402753"/>
            <a:chOff x="5642557" y="-150670"/>
            <a:chExt cx="1520982" cy="302065"/>
          </a:xfrm>
        </p:grpSpPr>
        <p:sp>
          <p:nvSpPr>
            <p:cNvPr id="1355" name="Google Shape;1355;p1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6" name="Google Shape;1356;p1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7" name="Google Shape;1357;p1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8" name="Google Shape;1358;p1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9" name="Google Shape;1359;p1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360" name="Google Shape;1360;p17"/>
          <p:cNvSpPr/>
          <p:nvPr/>
        </p:nvSpPr>
        <p:spPr>
          <a:xfrm rot="-5400000">
            <a:off x="455505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361" name="Google Shape;1361;p17"/>
          <p:cNvGrpSpPr/>
          <p:nvPr/>
        </p:nvGrpSpPr>
        <p:grpSpPr>
          <a:xfrm>
            <a:off x="6551869" y="900207"/>
            <a:ext cx="1670529" cy="68000"/>
            <a:chOff x="2915381" y="4104819"/>
            <a:chExt cx="1252897" cy="51000"/>
          </a:xfrm>
        </p:grpSpPr>
        <p:sp>
          <p:nvSpPr>
            <p:cNvPr id="1362" name="Google Shape;1362;p1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3" name="Google Shape;1363;p1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4" name="Google Shape;1364;p1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5" name="Google Shape;1365;p1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6" name="Google Shape;1366;p1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7" name="Google Shape;1367;p1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8" name="Google Shape;1368;p1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9" name="Google Shape;1369;p1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0" name="Google Shape;1370;p1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1" name="Google Shape;1371;p1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2" name="Google Shape;1372;p1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3" name="Google Shape;1373;p1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4" name="Google Shape;1374;p1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5" name="Google Shape;1375;p1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376" name="Google Shape;1376;p17"/>
          <p:cNvSpPr/>
          <p:nvPr/>
        </p:nvSpPr>
        <p:spPr>
          <a:xfrm rot="5400000">
            <a:off x="10944516" y="56055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77" name="Google Shape;1377;p17"/>
          <p:cNvSpPr/>
          <p:nvPr/>
        </p:nvSpPr>
        <p:spPr>
          <a:xfrm rot="10800000">
            <a:off x="1816415" y="5653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378" name="Google Shape;1378;p17"/>
          <p:cNvGrpSpPr/>
          <p:nvPr/>
        </p:nvGrpSpPr>
        <p:grpSpPr>
          <a:xfrm>
            <a:off x="7467209" y="6658316"/>
            <a:ext cx="2027976" cy="402753"/>
            <a:chOff x="5642557" y="-150670"/>
            <a:chExt cx="1520982" cy="302065"/>
          </a:xfrm>
        </p:grpSpPr>
        <p:sp>
          <p:nvSpPr>
            <p:cNvPr id="1379" name="Google Shape;1379;p1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0" name="Google Shape;1380;p1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1" name="Google Shape;1381;p1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2" name="Google Shape;1382;p1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3" name="Google Shape;1383;p1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384" name="Google Shape;1384;p17"/>
          <p:cNvGrpSpPr/>
          <p:nvPr/>
        </p:nvGrpSpPr>
        <p:grpSpPr>
          <a:xfrm rot="5400000">
            <a:off x="11867" y="2364567"/>
            <a:ext cx="131869" cy="737453"/>
            <a:chOff x="4898850" y="4820550"/>
            <a:chExt cx="98902" cy="553090"/>
          </a:xfrm>
        </p:grpSpPr>
        <p:sp>
          <p:nvSpPr>
            <p:cNvPr id="1385" name="Google Shape;1385;p1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6" name="Google Shape;1386;p1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7" name="Google Shape;1387;p1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8" name="Google Shape;1388;p1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9" name="Google Shape;1389;p1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487683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 preserve="1">
  <p:cSld name="Title and text 1">
    <p:spTree>
      <p:nvGrpSpPr>
        <p:cNvPr id="1" name="Shape 1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1" name="Google Shape;1391;p1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392" name="Google Shape;1392;p1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3" name="Google Shape;1393;p1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4" name="Google Shape;1394;p1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5" name="Google Shape;1395;p1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6" name="Google Shape;1396;p1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7" name="Google Shape;1397;p1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8" name="Google Shape;1398;p1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9" name="Google Shape;1399;p1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0" name="Google Shape;1400;p1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1" name="Google Shape;1401;p1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2" name="Google Shape;1402;p1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3" name="Google Shape;1403;p1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4" name="Google Shape;1404;p1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5" name="Google Shape;1405;p1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6" name="Google Shape;1406;p1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7" name="Google Shape;1407;p1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8" name="Google Shape;1408;p1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9" name="Google Shape;1409;p1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0" name="Google Shape;1410;p1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1" name="Google Shape;1411;p1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2" name="Google Shape;1412;p1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3" name="Google Shape;1413;p1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4" name="Google Shape;1414;p1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5" name="Google Shape;1415;p1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6" name="Google Shape;1416;p1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7" name="Google Shape;1417;p1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8" name="Google Shape;1418;p1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9" name="Google Shape;1419;p1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0" name="Google Shape;1420;p1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1" name="Google Shape;1421;p1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2" name="Google Shape;1422;p1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3" name="Google Shape;1423;p1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4" name="Google Shape;1424;p1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5" name="Google Shape;1425;p1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6" name="Google Shape;1426;p1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7" name="Google Shape;1427;p1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8" name="Google Shape;1428;p1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9" name="Google Shape;1429;p1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430" name="Google Shape;1430;p18"/>
          <p:cNvSpPr txBox="1">
            <a:spLocks noGrp="1"/>
          </p:cNvSpPr>
          <p:nvPr>
            <p:ph type="title"/>
          </p:nvPr>
        </p:nvSpPr>
        <p:spPr>
          <a:xfrm>
            <a:off x="1154000" y="1764903"/>
            <a:ext cx="55548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431" name="Google Shape;1431;p18"/>
          <p:cNvSpPr txBox="1">
            <a:spLocks noGrp="1"/>
          </p:cNvSpPr>
          <p:nvPr>
            <p:ph type="subTitle" idx="1"/>
          </p:nvPr>
        </p:nvSpPr>
        <p:spPr>
          <a:xfrm>
            <a:off x="1154000" y="2621669"/>
            <a:ext cx="5554800" cy="255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432" name="Google Shape;1432;p18"/>
          <p:cNvGrpSpPr/>
          <p:nvPr/>
        </p:nvGrpSpPr>
        <p:grpSpPr>
          <a:xfrm rot="5400000">
            <a:off x="-99714" y="2689987"/>
            <a:ext cx="1177683" cy="322788"/>
            <a:chOff x="2300350" y="2601250"/>
            <a:chExt cx="2275275" cy="623625"/>
          </a:xfrm>
        </p:grpSpPr>
        <p:sp>
          <p:nvSpPr>
            <p:cNvPr id="1433" name="Google Shape;1433;p1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4" name="Google Shape;1434;p1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5" name="Google Shape;1435;p1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6" name="Google Shape;1436;p1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7" name="Google Shape;1437;p1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8" name="Google Shape;1438;p1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39" name="Google Shape;1439;p18"/>
          <p:cNvGrpSpPr/>
          <p:nvPr/>
        </p:nvGrpSpPr>
        <p:grpSpPr>
          <a:xfrm>
            <a:off x="3030543" y="-174859"/>
            <a:ext cx="2027976" cy="402753"/>
            <a:chOff x="5642557" y="-150670"/>
            <a:chExt cx="1520982" cy="302065"/>
          </a:xfrm>
        </p:grpSpPr>
        <p:sp>
          <p:nvSpPr>
            <p:cNvPr id="1440" name="Google Shape;1440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1" name="Google Shape;1441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2" name="Google Shape;1442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3" name="Google Shape;1443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4" name="Google Shape;1444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45" name="Google Shape;1445;p18"/>
          <p:cNvGrpSpPr/>
          <p:nvPr/>
        </p:nvGrpSpPr>
        <p:grpSpPr>
          <a:xfrm rot="5400000">
            <a:off x="113467" y="5059800"/>
            <a:ext cx="131869" cy="737453"/>
            <a:chOff x="4898850" y="4820550"/>
            <a:chExt cx="98902" cy="553090"/>
          </a:xfrm>
        </p:grpSpPr>
        <p:sp>
          <p:nvSpPr>
            <p:cNvPr id="1446" name="Google Shape;1446;p1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7" name="Google Shape;1447;p1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8" name="Google Shape;1448;p1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9" name="Google Shape;1449;p1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0" name="Google Shape;1450;p1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451" name="Google Shape;1451;p18"/>
          <p:cNvSpPr/>
          <p:nvPr/>
        </p:nvSpPr>
        <p:spPr>
          <a:xfrm>
            <a:off x="717849" y="-3589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52" name="Google Shape;1452;p18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53" name="Google Shape;1453;p18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454" name="Google Shape;1454;p18"/>
          <p:cNvGrpSpPr/>
          <p:nvPr/>
        </p:nvGrpSpPr>
        <p:grpSpPr>
          <a:xfrm rot="5400000">
            <a:off x="10778609" y="328217"/>
            <a:ext cx="2027976" cy="402753"/>
            <a:chOff x="5642557" y="-150670"/>
            <a:chExt cx="1520982" cy="302065"/>
          </a:xfrm>
        </p:grpSpPr>
        <p:sp>
          <p:nvSpPr>
            <p:cNvPr id="1455" name="Google Shape;1455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6" name="Google Shape;1456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7" name="Google Shape;1457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8" name="Google Shape;1458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9" name="Google Shape;1459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60" name="Google Shape;1460;p18"/>
          <p:cNvGrpSpPr/>
          <p:nvPr/>
        </p:nvGrpSpPr>
        <p:grpSpPr>
          <a:xfrm>
            <a:off x="-321142" y="5781319"/>
            <a:ext cx="2033707" cy="782400"/>
            <a:chOff x="-240856" y="4335989"/>
            <a:chExt cx="1525280" cy="586800"/>
          </a:xfrm>
        </p:grpSpPr>
        <p:sp>
          <p:nvSpPr>
            <p:cNvPr id="1461" name="Google Shape;1461;p18"/>
            <p:cNvSpPr/>
            <p:nvPr/>
          </p:nvSpPr>
          <p:spPr>
            <a:xfrm rot="-5400000">
              <a:off x="348812" y="39871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462" name="Google Shape;1462;p18"/>
            <p:cNvGrpSpPr/>
            <p:nvPr/>
          </p:nvGrpSpPr>
          <p:grpSpPr>
            <a:xfrm>
              <a:off x="-240856" y="4562421"/>
              <a:ext cx="1105976" cy="133969"/>
              <a:chOff x="8183182" y="663852"/>
              <a:chExt cx="1475028" cy="178673"/>
            </a:xfrm>
          </p:grpSpPr>
          <p:grpSp>
            <p:nvGrpSpPr>
              <p:cNvPr id="1463" name="Google Shape;1463;p18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1464" name="Google Shape;1464;p18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65" name="Google Shape;1465;p18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66" name="Google Shape;1466;p18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67" name="Google Shape;1467;p18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68" name="Google Shape;1468;p18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69" name="Google Shape;1469;p18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0" name="Google Shape;1470;p18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1" name="Google Shape;1471;p18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2" name="Google Shape;1472;p18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3" name="Google Shape;1473;p18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grpSp>
            <p:nvGrpSpPr>
              <p:cNvPr id="1474" name="Google Shape;1474;p18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1475" name="Google Shape;1475;p18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6" name="Google Shape;1476;p18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7" name="Google Shape;1477;p18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8" name="Google Shape;1478;p18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9" name="Google Shape;1479;p18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0" name="Google Shape;1480;p18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1" name="Google Shape;1481;p18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2" name="Google Shape;1482;p18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3" name="Google Shape;1483;p18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4" name="Google Shape;1484;p18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</p:grpSp>
      </p:grpSp>
      <p:grpSp>
        <p:nvGrpSpPr>
          <p:cNvPr id="1485" name="Google Shape;1485;p18"/>
          <p:cNvGrpSpPr/>
          <p:nvPr/>
        </p:nvGrpSpPr>
        <p:grpSpPr>
          <a:xfrm>
            <a:off x="7623209" y="6622141"/>
            <a:ext cx="2027976" cy="402753"/>
            <a:chOff x="5642557" y="-150670"/>
            <a:chExt cx="1520982" cy="302065"/>
          </a:xfrm>
        </p:grpSpPr>
        <p:sp>
          <p:nvSpPr>
            <p:cNvPr id="1486" name="Google Shape;1486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7" name="Google Shape;1487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8" name="Google Shape;1488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9" name="Google Shape;1489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0" name="Google Shape;1490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60590566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 preserve="1">
  <p:cSld name="Title and two columns 1"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2" name="Google Shape;1492;p1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493" name="Google Shape;1493;p1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4" name="Google Shape;1494;p1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5" name="Google Shape;1495;p1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6" name="Google Shape;1496;p1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7" name="Google Shape;1497;p1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8" name="Google Shape;1498;p1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9" name="Google Shape;1499;p1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0" name="Google Shape;1500;p1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1" name="Google Shape;1501;p1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2" name="Google Shape;1502;p1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3" name="Google Shape;1503;p1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4" name="Google Shape;1504;p1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5" name="Google Shape;1505;p1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6" name="Google Shape;1506;p1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7" name="Google Shape;1507;p1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8" name="Google Shape;1508;p1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9" name="Google Shape;1509;p1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0" name="Google Shape;1510;p1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1" name="Google Shape;1511;p1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2" name="Google Shape;1512;p1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3" name="Google Shape;1513;p1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4" name="Google Shape;1514;p1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5" name="Google Shape;1515;p1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6" name="Google Shape;1516;p1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7" name="Google Shape;1517;p1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8" name="Google Shape;1518;p1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9" name="Google Shape;1519;p1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0" name="Google Shape;1520;p1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1" name="Google Shape;1521;p1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2" name="Google Shape;1522;p1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3" name="Google Shape;1523;p1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4" name="Google Shape;1524;p1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5" name="Google Shape;1525;p1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6" name="Google Shape;1526;p1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7" name="Google Shape;1527;p1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8" name="Google Shape;1528;p1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9" name="Google Shape;1529;p1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0" name="Google Shape;1530;p1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31" name="Google Shape;1531;p19"/>
          <p:cNvSpPr txBox="1">
            <a:spLocks noGrp="1"/>
          </p:cNvSpPr>
          <p:nvPr>
            <p:ph type="title"/>
          </p:nvPr>
        </p:nvSpPr>
        <p:spPr>
          <a:xfrm>
            <a:off x="2364133" y="3462800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532" name="Google Shape;1532;p19"/>
          <p:cNvSpPr txBox="1">
            <a:spLocks noGrp="1"/>
          </p:cNvSpPr>
          <p:nvPr>
            <p:ph type="subTitle" idx="1"/>
          </p:nvPr>
        </p:nvSpPr>
        <p:spPr>
          <a:xfrm>
            <a:off x="1564528" y="2000413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533" name="Google Shape;1533;p19"/>
          <p:cNvSpPr txBox="1">
            <a:spLocks noGrp="1"/>
          </p:cNvSpPr>
          <p:nvPr>
            <p:ph type="title" idx="2"/>
          </p:nvPr>
        </p:nvSpPr>
        <p:spPr>
          <a:xfrm>
            <a:off x="7321633" y="4018167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534" name="Google Shape;1534;p19"/>
          <p:cNvSpPr txBox="1">
            <a:spLocks noGrp="1"/>
          </p:cNvSpPr>
          <p:nvPr>
            <p:ph type="subTitle" idx="3"/>
          </p:nvPr>
        </p:nvSpPr>
        <p:spPr>
          <a:xfrm>
            <a:off x="6522028" y="4546180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535" name="Google Shape;1535;p19"/>
          <p:cNvGrpSpPr/>
          <p:nvPr/>
        </p:nvGrpSpPr>
        <p:grpSpPr>
          <a:xfrm>
            <a:off x="-14" y="5848616"/>
            <a:ext cx="1712580" cy="782400"/>
            <a:chOff x="-11" y="4386462"/>
            <a:chExt cx="1284435" cy="586800"/>
          </a:xfrm>
        </p:grpSpPr>
        <p:sp>
          <p:nvSpPr>
            <p:cNvPr id="1536" name="Google Shape;1536;p19"/>
            <p:cNvSpPr/>
            <p:nvPr/>
          </p:nvSpPr>
          <p:spPr>
            <a:xfrm rot="-5400000">
              <a:off x="348812" y="4037649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537" name="Google Shape;1537;p19"/>
            <p:cNvGrpSpPr/>
            <p:nvPr/>
          </p:nvGrpSpPr>
          <p:grpSpPr>
            <a:xfrm rot="10800000">
              <a:off x="-11" y="4558826"/>
              <a:ext cx="883262" cy="242091"/>
              <a:chOff x="2300350" y="2601250"/>
              <a:chExt cx="2275275" cy="623625"/>
            </a:xfrm>
          </p:grpSpPr>
          <p:sp>
            <p:nvSpPr>
              <p:cNvPr id="1538" name="Google Shape;1538;p19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39" name="Google Shape;1539;p19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0" name="Google Shape;1540;p19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1" name="Google Shape;1541;p19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2" name="Google Shape;1542;p19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3" name="Google Shape;1543;p19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544" name="Google Shape;1544;p19"/>
          <p:cNvGrpSpPr/>
          <p:nvPr/>
        </p:nvGrpSpPr>
        <p:grpSpPr>
          <a:xfrm>
            <a:off x="2469743" y="-152410"/>
            <a:ext cx="2027976" cy="402753"/>
            <a:chOff x="5642557" y="-150670"/>
            <a:chExt cx="1520982" cy="302065"/>
          </a:xfrm>
        </p:grpSpPr>
        <p:sp>
          <p:nvSpPr>
            <p:cNvPr id="1545" name="Google Shape;1545;p1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50" name="Google Shape;1550;p19"/>
          <p:cNvGrpSpPr/>
          <p:nvPr/>
        </p:nvGrpSpPr>
        <p:grpSpPr>
          <a:xfrm rot="5400000">
            <a:off x="113467" y="2031400"/>
            <a:ext cx="131869" cy="737453"/>
            <a:chOff x="4898850" y="4820550"/>
            <a:chExt cx="98902" cy="553090"/>
          </a:xfrm>
        </p:grpSpPr>
        <p:sp>
          <p:nvSpPr>
            <p:cNvPr id="1551" name="Google Shape;1551;p1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3" name="Google Shape;1553;p1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4" name="Google Shape;1554;p1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6281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7" name="Google Shape;1557;p19"/>
          <p:cNvSpPr/>
          <p:nvPr/>
        </p:nvSpPr>
        <p:spPr>
          <a:xfrm>
            <a:off x="-1708807" y="5054639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8" name="Google Shape;1558;p19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9" name="Google Shape;1559;p19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560" name="Google Shape;1560;p19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561" name="Google Shape;1561;p1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2" name="Google Shape;1562;p1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66" name="Google Shape;1566;p19"/>
          <p:cNvSpPr txBox="1">
            <a:spLocks noGrp="1"/>
          </p:cNvSpPr>
          <p:nvPr>
            <p:ph type="title" idx="4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2595276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 preserve="1">
  <p:cSld name="Title and two columns 2">
    <p:spTree>
      <p:nvGrpSpPr>
        <p:cNvPr id="1" name="Shape 1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8" name="Google Shape;1568;p20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569" name="Google Shape;1569;p20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0" name="Google Shape;1570;p20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1" name="Google Shape;1571;p20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2" name="Google Shape;1572;p20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3" name="Google Shape;1573;p20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4" name="Google Shape;1574;p20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5" name="Google Shape;1575;p20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6" name="Google Shape;1576;p20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7" name="Google Shape;1577;p20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8" name="Google Shape;1578;p20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9" name="Google Shape;1579;p20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0" name="Google Shape;1580;p20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1" name="Google Shape;1581;p20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2" name="Google Shape;1582;p20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3" name="Google Shape;1583;p20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4" name="Google Shape;1584;p20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5" name="Google Shape;1585;p20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6" name="Google Shape;1586;p20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7" name="Google Shape;1587;p20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8" name="Google Shape;1588;p20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9" name="Google Shape;1589;p20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0" name="Google Shape;1590;p20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1" name="Google Shape;1591;p20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2" name="Google Shape;1592;p20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3" name="Google Shape;1593;p20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4" name="Google Shape;1594;p20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5" name="Google Shape;1595;p20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6" name="Google Shape;1596;p20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7" name="Google Shape;1597;p20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8" name="Google Shape;1598;p20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9" name="Google Shape;1599;p20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0" name="Google Shape;1600;p20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1" name="Google Shape;1601;p20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2" name="Google Shape;1602;p20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3" name="Google Shape;1603;p20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4" name="Google Shape;1604;p20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5" name="Google Shape;1605;p20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6" name="Google Shape;1606;p20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07" name="Google Shape;1607;p20"/>
          <p:cNvSpPr txBox="1">
            <a:spLocks noGrp="1"/>
          </p:cNvSpPr>
          <p:nvPr>
            <p:ph type="subTitle" idx="1"/>
          </p:nvPr>
        </p:nvSpPr>
        <p:spPr>
          <a:xfrm>
            <a:off x="950800" y="1948367"/>
            <a:ext cx="4995600" cy="36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608" name="Google Shape;1608;p20"/>
          <p:cNvSpPr txBox="1">
            <a:spLocks noGrp="1"/>
          </p:cNvSpPr>
          <p:nvPr>
            <p:ph type="subTitle" idx="2"/>
          </p:nvPr>
        </p:nvSpPr>
        <p:spPr>
          <a:xfrm>
            <a:off x="6245600" y="1948367"/>
            <a:ext cx="4995600" cy="22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609" name="Google Shape;1609;p20"/>
          <p:cNvGrpSpPr/>
          <p:nvPr/>
        </p:nvGrpSpPr>
        <p:grpSpPr>
          <a:xfrm>
            <a:off x="1940" y="-118485"/>
            <a:ext cx="782400" cy="1712580"/>
            <a:chOff x="1455" y="-88864"/>
            <a:chExt cx="586800" cy="1284435"/>
          </a:xfrm>
        </p:grpSpPr>
        <p:sp>
          <p:nvSpPr>
            <p:cNvPr id="1610" name="Google Shape;1610;p20"/>
            <p:cNvSpPr/>
            <p:nvPr/>
          </p:nvSpPr>
          <p:spPr>
            <a:xfrm>
              <a:off x="1455" y="-88855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611" name="Google Shape;1611;p20"/>
            <p:cNvGrpSpPr/>
            <p:nvPr/>
          </p:nvGrpSpPr>
          <p:grpSpPr>
            <a:xfrm rot="-5400000">
              <a:off x="-146785" y="231721"/>
              <a:ext cx="883262" cy="242091"/>
              <a:chOff x="2300350" y="2601250"/>
              <a:chExt cx="2275275" cy="623625"/>
            </a:xfrm>
          </p:grpSpPr>
          <p:sp>
            <p:nvSpPr>
              <p:cNvPr id="1612" name="Google Shape;1612;p20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3" name="Google Shape;1613;p20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4" name="Google Shape;1614;p20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5" name="Google Shape;1615;p20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6" name="Google Shape;1616;p20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7" name="Google Shape;1617;p20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618" name="Google Shape;1618;p20"/>
          <p:cNvGrpSpPr/>
          <p:nvPr/>
        </p:nvGrpSpPr>
        <p:grpSpPr>
          <a:xfrm rot="5400000">
            <a:off x="8339600" y="-68233"/>
            <a:ext cx="131869" cy="737453"/>
            <a:chOff x="4898850" y="4820550"/>
            <a:chExt cx="98902" cy="553090"/>
          </a:xfrm>
        </p:grpSpPr>
        <p:sp>
          <p:nvSpPr>
            <p:cNvPr id="1619" name="Google Shape;1619;p20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0" name="Google Shape;1620;p20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1" name="Google Shape;1621;p20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2" name="Google Shape;1622;p20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3" name="Google Shape;1623;p20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624" name="Google Shape;1624;p20"/>
          <p:cNvGrpSpPr/>
          <p:nvPr/>
        </p:nvGrpSpPr>
        <p:grpSpPr>
          <a:xfrm rot="5400000">
            <a:off x="1300" y="5574000"/>
            <a:ext cx="131869" cy="737453"/>
            <a:chOff x="4898850" y="4820550"/>
            <a:chExt cx="98902" cy="553090"/>
          </a:xfrm>
        </p:grpSpPr>
        <p:sp>
          <p:nvSpPr>
            <p:cNvPr id="1625" name="Google Shape;1625;p20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6" name="Google Shape;1626;p20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7" name="Google Shape;1627;p20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8" name="Google Shape;1628;p20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9" name="Google Shape;1629;p20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630" name="Google Shape;1630;p20"/>
          <p:cNvGrpSpPr/>
          <p:nvPr/>
        </p:nvGrpSpPr>
        <p:grpSpPr>
          <a:xfrm flipH="1">
            <a:off x="-1065672" y="6331473"/>
            <a:ext cx="2430688" cy="262659"/>
            <a:chOff x="7857346" y="4002005"/>
            <a:chExt cx="1823016" cy="196994"/>
          </a:xfrm>
        </p:grpSpPr>
        <p:sp>
          <p:nvSpPr>
            <p:cNvPr id="1631" name="Google Shape;1631;p20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2" name="Google Shape;1632;p20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3" name="Google Shape;1633;p20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34" name="Google Shape;1634;p20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635" name="Google Shape;1635;p20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1636" name="Google Shape;1636;p20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7" name="Google Shape;1637;p20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8" name="Google Shape;1638;p20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9" name="Google Shape;1639;p20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0" name="Google Shape;1640;p20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641" name="Google Shape;1641;p20"/>
          <p:cNvGrpSpPr/>
          <p:nvPr/>
        </p:nvGrpSpPr>
        <p:grpSpPr>
          <a:xfrm>
            <a:off x="1912902" y="512675"/>
            <a:ext cx="1670529" cy="68000"/>
            <a:chOff x="2915381" y="4104819"/>
            <a:chExt cx="1252897" cy="51000"/>
          </a:xfrm>
        </p:grpSpPr>
        <p:sp>
          <p:nvSpPr>
            <p:cNvPr id="1642" name="Google Shape;1642;p20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3" name="Google Shape;1643;p20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4" name="Google Shape;1644;p20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5" name="Google Shape;1645;p20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6" name="Google Shape;1646;p20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7" name="Google Shape;1647;p20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8" name="Google Shape;1648;p20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9" name="Google Shape;1649;p20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0" name="Google Shape;1650;p20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1" name="Google Shape;1651;p20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2" name="Google Shape;1652;p20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3" name="Google Shape;1653;p20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4" name="Google Shape;1654;p20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5" name="Google Shape;1655;p20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56" name="Google Shape;1656;p20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180793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 preserve="1">
  <p:cSld name="Title and three columns">
    <p:spTree>
      <p:nvGrpSpPr>
        <p:cNvPr id="1" name="Shape 1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8" name="Google Shape;1658;p21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659" name="Google Shape;1659;p21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0" name="Google Shape;1660;p21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1" name="Google Shape;1661;p21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2" name="Google Shape;1662;p21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3" name="Google Shape;1663;p21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4" name="Google Shape;1664;p21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5" name="Google Shape;1665;p21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6" name="Google Shape;1666;p21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7" name="Google Shape;1667;p21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8" name="Google Shape;1668;p21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9" name="Google Shape;1669;p21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0" name="Google Shape;1670;p21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1" name="Google Shape;1671;p21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2" name="Google Shape;1672;p21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3" name="Google Shape;1673;p21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4" name="Google Shape;1674;p21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5" name="Google Shape;1675;p21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6" name="Google Shape;1676;p21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7" name="Google Shape;1677;p21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8" name="Google Shape;1678;p21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9" name="Google Shape;1679;p21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0" name="Google Shape;1680;p21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1" name="Google Shape;1681;p21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2" name="Google Shape;1682;p21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3" name="Google Shape;1683;p21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4" name="Google Shape;1684;p21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5" name="Google Shape;1685;p21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6" name="Google Shape;1686;p21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7" name="Google Shape;1687;p21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8" name="Google Shape;1688;p21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9" name="Google Shape;1689;p21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0" name="Google Shape;1690;p21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1" name="Google Shape;1691;p21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2" name="Google Shape;1692;p21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3" name="Google Shape;1693;p21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4" name="Google Shape;1694;p21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5" name="Google Shape;1695;p21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6" name="Google Shape;1696;p21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97" name="Google Shape;1697;p21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698" name="Google Shape;1698;p21"/>
          <p:cNvSpPr txBox="1">
            <a:spLocks noGrp="1"/>
          </p:cNvSpPr>
          <p:nvPr>
            <p:ph type="title" idx="2"/>
          </p:nvPr>
        </p:nvSpPr>
        <p:spPr>
          <a:xfrm>
            <a:off x="1007467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699" name="Google Shape;1699;p21"/>
          <p:cNvSpPr txBox="1">
            <a:spLocks noGrp="1"/>
          </p:cNvSpPr>
          <p:nvPr>
            <p:ph type="subTitle" idx="1"/>
          </p:nvPr>
        </p:nvSpPr>
        <p:spPr>
          <a:xfrm>
            <a:off x="1007467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00" name="Google Shape;1700;p21"/>
          <p:cNvSpPr txBox="1">
            <a:spLocks noGrp="1"/>
          </p:cNvSpPr>
          <p:nvPr>
            <p:ph type="title" idx="3"/>
          </p:nvPr>
        </p:nvSpPr>
        <p:spPr>
          <a:xfrm>
            <a:off x="4591472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01" name="Google Shape;1701;p21"/>
          <p:cNvSpPr txBox="1">
            <a:spLocks noGrp="1"/>
          </p:cNvSpPr>
          <p:nvPr>
            <p:ph type="subTitle" idx="4"/>
          </p:nvPr>
        </p:nvSpPr>
        <p:spPr>
          <a:xfrm>
            <a:off x="4591472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02" name="Google Shape;1702;p21"/>
          <p:cNvSpPr txBox="1">
            <a:spLocks noGrp="1"/>
          </p:cNvSpPr>
          <p:nvPr>
            <p:ph type="title" idx="5"/>
          </p:nvPr>
        </p:nvSpPr>
        <p:spPr>
          <a:xfrm>
            <a:off x="8176859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03" name="Google Shape;1703;p21"/>
          <p:cNvSpPr txBox="1">
            <a:spLocks noGrp="1"/>
          </p:cNvSpPr>
          <p:nvPr>
            <p:ph type="subTitle" idx="6"/>
          </p:nvPr>
        </p:nvSpPr>
        <p:spPr>
          <a:xfrm>
            <a:off x="8176859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704" name="Google Shape;1704;p21"/>
          <p:cNvGrpSpPr/>
          <p:nvPr/>
        </p:nvGrpSpPr>
        <p:grpSpPr>
          <a:xfrm>
            <a:off x="-9" y="-101601"/>
            <a:ext cx="782400" cy="1712567"/>
            <a:chOff x="-7" y="-76201"/>
            <a:chExt cx="586800" cy="1284425"/>
          </a:xfrm>
        </p:grpSpPr>
        <p:sp>
          <p:nvSpPr>
            <p:cNvPr id="1705" name="Google Shape;1705;p21"/>
            <p:cNvSpPr/>
            <p:nvPr/>
          </p:nvSpPr>
          <p:spPr>
            <a:xfrm flipH="1">
              <a:off x="-7" y="-762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706" name="Google Shape;1706;p21"/>
            <p:cNvGrpSpPr/>
            <p:nvPr/>
          </p:nvGrpSpPr>
          <p:grpSpPr>
            <a:xfrm rot="5400000" flipH="1">
              <a:off x="-148228" y="320574"/>
              <a:ext cx="883262" cy="242091"/>
              <a:chOff x="2300350" y="2601250"/>
              <a:chExt cx="2275275" cy="623625"/>
            </a:xfrm>
          </p:grpSpPr>
          <p:sp>
            <p:nvSpPr>
              <p:cNvPr id="1707" name="Google Shape;1707;p21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708" name="Google Shape;1708;p21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709" name="Google Shape;1709;p21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710" name="Google Shape;1710;p21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711" name="Google Shape;1711;p21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712" name="Google Shape;1712;p21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713" name="Google Shape;1713;p21"/>
          <p:cNvGrpSpPr/>
          <p:nvPr/>
        </p:nvGrpSpPr>
        <p:grpSpPr>
          <a:xfrm rot="5400000">
            <a:off x="72600" y="2220500"/>
            <a:ext cx="131869" cy="737453"/>
            <a:chOff x="4898850" y="4820550"/>
            <a:chExt cx="98902" cy="553090"/>
          </a:xfrm>
        </p:grpSpPr>
        <p:sp>
          <p:nvSpPr>
            <p:cNvPr id="1714" name="Google Shape;1714;p21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5" name="Google Shape;1715;p21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6" name="Google Shape;1716;p21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7" name="Google Shape;1717;p21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8" name="Google Shape;1718;p21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719" name="Google Shape;1719;p21"/>
          <p:cNvSpPr/>
          <p:nvPr/>
        </p:nvSpPr>
        <p:spPr>
          <a:xfrm rot="-5400000">
            <a:off x="465085" y="535816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720" name="Google Shape;1720;p21"/>
          <p:cNvGrpSpPr/>
          <p:nvPr/>
        </p:nvGrpSpPr>
        <p:grpSpPr>
          <a:xfrm rot="-5400000" flipH="1">
            <a:off x="10542955" y="5941033"/>
            <a:ext cx="2430688" cy="395524"/>
            <a:chOff x="7857346" y="3902355"/>
            <a:chExt cx="1823016" cy="296643"/>
          </a:xfrm>
        </p:grpSpPr>
        <p:sp>
          <p:nvSpPr>
            <p:cNvPr id="1721" name="Google Shape;1721;p2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2" name="Google Shape;1722;p21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3" name="Google Shape;1723;p21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4" name="Google Shape;1724;p2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5" name="Google Shape;1725;p2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6" name="Google Shape;1726;p21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27" name="Google Shape;1727;p21"/>
          <p:cNvGrpSpPr/>
          <p:nvPr/>
        </p:nvGrpSpPr>
        <p:grpSpPr>
          <a:xfrm flipH="1">
            <a:off x="9494076" y="-143943"/>
            <a:ext cx="2027976" cy="402753"/>
            <a:chOff x="5642557" y="-150670"/>
            <a:chExt cx="1520982" cy="302065"/>
          </a:xfrm>
        </p:grpSpPr>
        <p:sp>
          <p:nvSpPr>
            <p:cNvPr id="1728" name="Google Shape;1728;p2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9" name="Google Shape;1729;p2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0" name="Google Shape;1730;p2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1" name="Google Shape;1731;p2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2" name="Google Shape;1732;p2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33" name="Google Shape;1733;p21"/>
          <p:cNvGrpSpPr/>
          <p:nvPr/>
        </p:nvGrpSpPr>
        <p:grpSpPr>
          <a:xfrm>
            <a:off x="11273583" y="1716638"/>
            <a:ext cx="1177683" cy="322788"/>
            <a:chOff x="2300350" y="2601250"/>
            <a:chExt cx="2275275" cy="623625"/>
          </a:xfrm>
        </p:grpSpPr>
        <p:sp>
          <p:nvSpPr>
            <p:cNvPr id="1734" name="Google Shape;1734;p21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5" name="Google Shape;1735;p21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6" name="Google Shape;1736;p21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7" name="Google Shape;1737;p21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8" name="Google Shape;1738;p21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9" name="Google Shape;1739;p21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28425924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 preserve="1">
  <p:cSld name="Title and four columns"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" name="Google Shape;1741;p22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742" name="Google Shape;1742;p22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3" name="Google Shape;1743;p22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4" name="Google Shape;1744;p22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5" name="Google Shape;1745;p22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6" name="Google Shape;1746;p22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7" name="Google Shape;1747;p22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8" name="Google Shape;1748;p22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9" name="Google Shape;1749;p22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0" name="Google Shape;1750;p22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1" name="Google Shape;1751;p22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2" name="Google Shape;1752;p22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3" name="Google Shape;1753;p22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4" name="Google Shape;1754;p22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5" name="Google Shape;1755;p22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6" name="Google Shape;1756;p22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7" name="Google Shape;1757;p22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8" name="Google Shape;1758;p22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9" name="Google Shape;1759;p22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0" name="Google Shape;1760;p22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1" name="Google Shape;1761;p22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2" name="Google Shape;1762;p22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3" name="Google Shape;1763;p22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4" name="Google Shape;1764;p22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5" name="Google Shape;1765;p22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6" name="Google Shape;1766;p22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7" name="Google Shape;1767;p22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8" name="Google Shape;1768;p22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9" name="Google Shape;1769;p22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0" name="Google Shape;1770;p22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1" name="Google Shape;1771;p22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2" name="Google Shape;1772;p22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3" name="Google Shape;1773;p22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4" name="Google Shape;1774;p22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5" name="Google Shape;1775;p22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6" name="Google Shape;1776;p22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7" name="Google Shape;1777;p22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8" name="Google Shape;1778;p22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9" name="Google Shape;1779;p22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780" name="Google Shape;1780;p22"/>
          <p:cNvSpPr txBox="1">
            <a:spLocks noGrp="1"/>
          </p:cNvSpPr>
          <p:nvPr>
            <p:ph type="title"/>
          </p:nvPr>
        </p:nvSpPr>
        <p:spPr>
          <a:xfrm>
            <a:off x="2995432" y="2181385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1" name="Google Shape;1781;p22"/>
          <p:cNvSpPr txBox="1">
            <a:spLocks noGrp="1"/>
          </p:cNvSpPr>
          <p:nvPr>
            <p:ph type="subTitle" idx="1"/>
          </p:nvPr>
        </p:nvSpPr>
        <p:spPr>
          <a:xfrm>
            <a:off x="2831232" y="2709385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2" name="Google Shape;1782;p22"/>
          <p:cNvSpPr txBox="1">
            <a:spLocks noGrp="1"/>
          </p:cNvSpPr>
          <p:nvPr>
            <p:ph type="title" idx="2"/>
          </p:nvPr>
        </p:nvSpPr>
        <p:spPr>
          <a:xfrm>
            <a:off x="8230104" y="2181385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3" name="Google Shape;1783;p22"/>
          <p:cNvSpPr txBox="1">
            <a:spLocks noGrp="1"/>
          </p:cNvSpPr>
          <p:nvPr>
            <p:ph type="subTitle" idx="3"/>
          </p:nvPr>
        </p:nvSpPr>
        <p:spPr>
          <a:xfrm>
            <a:off x="8065904" y="2709385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4" name="Google Shape;1784;p22"/>
          <p:cNvSpPr txBox="1">
            <a:spLocks noGrp="1"/>
          </p:cNvSpPr>
          <p:nvPr>
            <p:ph type="title" idx="4"/>
          </p:nvPr>
        </p:nvSpPr>
        <p:spPr>
          <a:xfrm>
            <a:off x="2939032" y="4420533"/>
            <a:ext cx="2805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5" name="Google Shape;1785;p22"/>
          <p:cNvSpPr txBox="1">
            <a:spLocks noGrp="1"/>
          </p:cNvSpPr>
          <p:nvPr>
            <p:ph type="subTitle" idx="5"/>
          </p:nvPr>
        </p:nvSpPr>
        <p:spPr>
          <a:xfrm>
            <a:off x="2831232" y="4948533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6" name="Google Shape;1786;p22"/>
          <p:cNvSpPr txBox="1">
            <a:spLocks noGrp="1"/>
          </p:cNvSpPr>
          <p:nvPr>
            <p:ph type="title" idx="6"/>
          </p:nvPr>
        </p:nvSpPr>
        <p:spPr>
          <a:xfrm>
            <a:off x="8230104" y="4420533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7" name="Google Shape;1787;p22"/>
          <p:cNvSpPr txBox="1">
            <a:spLocks noGrp="1"/>
          </p:cNvSpPr>
          <p:nvPr>
            <p:ph type="subTitle" idx="7"/>
          </p:nvPr>
        </p:nvSpPr>
        <p:spPr>
          <a:xfrm>
            <a:off x="8065904" y="4948533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8" name="Google Shape;1788;p22"/>
          <p:cNvSpPr/>
          <p:nvPr/>
        </p:nvSpPr>
        <p:spPr>
          <a:xfrm>
            <a:off x="9" y="-13227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789" name="Google Shape;1789;p22"/>
          <p:cNvGrpSpPr/>
          <p:nvPr/>
        </p:nvGrpSpPr>
        <p:grpSpPr>
          <a:xfrm>
            <a:off x="-667656" y="214993"/>
            <a:ext cx="2027976" cy="402753"/>
            <a:chOff x="5642557" y="-150670"/>
            <a:chExt cx="1520982" cy="302065"/>
          </a:xfrm>
        </p:grpSpPr>
        <p:sp>
          <p:nvSpPr>
            <p:cNvPr id="1790" name="Google Shape;1790;p2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1" name="Google Shape;1791;p2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2" name="Google Shape;1792;p2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3" name="Google Shape;1793;p2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4" name="Google Shape;1794;p2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95" name="Google Shape;1795;p22"/>
          <p:cNvGrpSpPr/>
          <p:nvPr/>
        </p:nvGrpSpPr>
        <p:grpSpPr>
          <a:xfrm rot="5400000">
            <a:off x="113467" y="2669367"/>
            <a:ext cx="131869" cy="737453"/>
            <a:chOff x="4898850" y="4820550"/>
            <a:chExt cx="98902" cy="553090"/>
          </a:xfrm>
        </p:grpSpPr>
        <p:sp>
          <p:nvSpPr>
            <p:cNvPr id="1796" name="Google Shape;1796;p2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7" name="Google Shape;1797;p2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8" name="Google Shape;1798;p2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9" name="Google Shape;1799;p2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0" name="Google Shape;1800;p2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801" name="Google Shape;1801;p22"/>
          <p:cNvGrpSpPr/>
          <p:nvPr/>
        </p:nvGrpSpPr>
        <p:grpSpPr>
          <a:xfrm flipH="1">
            <a:off x="6763228" y="6666308"/>
            <a:ext cx="2430688" cy="262659"/>
            <a:chOff x="7857346" y="4002005"/>
            <a:chExt cx="1823016" cy="196994"/>
          </a:xfrm>
        </p:grpSpPr>
        <p:sp>
          <p:nvSpPr>
            <p:cNvPr id="1802" name="Google Shape;1802;p22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3" name="Google Shape;1803;p22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4" name="Google Shape;1804;p22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805" name="Google Shape;1805;p22"/>
          <p:cNvSpPr/>
          <p:nvPr/>
        </p:nvSpPr>
        <p:spPr>
          <a:xfrm rot="-5400000">
            <a:off x="465083" y="55943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806" name="Google Shape;1806;p22"/>
          <p:cNvGrpSpPr/>
          <p:nvPr/>
        </p:nvGrpSpPr>
        <p:grpSpPr>
          <a:xfrm rot="5400000">
            <a:off x="12025483" y="1752200"/>
            <a:ext cx="131869" cy="737453"/>
            <a:chOff x="4898850" y="4820550"/>
            <a:chExt cx="98902" cy="553090"/>
          </a:xfrm>
        </p:grpSpPr>
        <p:sp>
          <p:nvSpPr>
            <p:cNvPr id="1807" name="Google Shape;1807;p2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8" name="Google Shape;1808;p2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9" name="Google Shape;1809;p2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0" name="Google Shape;1810;p2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1" name="Google Shape;1811;p2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812" name="Google Shape;1812;p22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813" name="Google Shape;1813;p22"/>
          <p:cNvGrpSpPr/>
          <p:nvPr/>
        </p:nvGrpSpPr>
        <p:grpSpPr>
          <a:xfrm>
            <a:off x="6762769" y="379992"/>
            <a:ext cx="1670529" cy="68000"/>
            <a:chOff x="2915381" y="4104819"/>
            <a:chExt cx="1252897" cy="51000"/>
          </a:xfrm>
        </p:grpSpPr>
        <p:sp>
          <p:nvSpPr>
            <p:cNvPr id="1814" name="Google Shape;1814;p22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5" name="Google Shape;1815;p22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6" name="Google Shape;1816;p22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7" name="Google Shape;1817;p22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8" name="Google Shape;1818;p22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9" name="Google Shape;1819;p22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0" name="Google Shape;1820;p22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1" name="Google Shape;1821;p22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2" name="Google Shape;1822;p22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3" name="Google Shape;1823;p22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4" name="Google Shape;1824;p22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5" name="Google Shape;1825;p22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6" name="Google Shape;1826;p22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7" name="Google Shape;1827;p22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828" name="Google Shape;1828;p22"/>
          <p:cNvGrpSpPr/>
          <p:nvPr/>
        </p:nvGrpSpPr>
        <p:grpSpPr>
          <a:xfrm>
            <a:off x="11409615" y="5145434"/>
            <a:ext cx="782400" cy="2030983"/>
            <a:chOff x="8557211" y="3859075"/>
            <a:chExt cx="586800" cy="1523237"/>
          </a:xfrm>
        </p:grpSpPr>
        <p:sp>
          <p:nvSpPr>
            <p:cNvPr id="1829" name="Google Shape;1829;p22"/>
            <p:cNvSpPr/>
            <p:nvPr/>
          </p:nvSpPr>
          <p:spPr>
            <a:xfrm rot="10800000">
              <a:off x="8557211" y="3859075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830" name="Google Shape;1830;p22"/>
            <p:cNvGrpSpPr/>
            <p:nvPr/>
          </p:nvGrpSpPr>
          <p:grpSpPr>
            <a:xfrm rot="5400000">
              <a:off x="8297605" y="4762340"/>
              <a:ext cx="1105976" cy="133969"/>
              <a:chOff x="8183182" y="663852"/>
              <a:chExt cx="1475028" cy="178673"/>
            </a:xfrm>
          </p:grpSpPr>
          <p:grpSp>
            <p:nvGrpSpPr>
              <p:cNvPr id="1831" name="Google Shape;1831;p22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1832" name="Google Shape;1832;p22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3" name="Google Shape;1833;p22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4" name="Google Shape;1834;p22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5" name="Google Shape;1835;p22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6" name="Google Shape;1836;p22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7" name="Google Shape;1837;p22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8" name="Google Shape;1838;p22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9" name="Google Shape;1839;p22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0" name="Google Shape;1840;p22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1" name="Google Shape;1841;p22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grpSp>
            <p:nvGrpSpPr>
              <p:cNvPr id="1842" name="Google Shape;1842;p22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1843" name="Google Shape;1843;p22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4" name="Google Shape;1844;p22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5" name="Google Shape;1845;p22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6" name="Google Shape;1846;p22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7" name="Google Shape;1847;p22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8" name="Google Shape;1848;p22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9" name="Google Shape;1849;p22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50" name="Google Shape;1850;p22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51" name="Google Shape;1851;p22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52" name="Google Shape;1852;p22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</p:grpSp>
      </p:grpSp>
      <p:sp>
        <p:nvSpPr>
          <p:cNvPr id="1853" name="Google Shape;1853;p22"/>
          <p:cNvSpPr txBox="1">
            <a:spLocks noGrp="1"/>
          </p:cNvSpPr>
          <p:nvPr>
            <p:ph type="title" idx="8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5948238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 preserve="1">
  <p:cSld name="Title and six columns">
    <p:spTree>
      <p:nvGrpSpPr>
        <p:cNvPr id="1" name="Shape 1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5" name="Google Shape;1855;p2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856" name="Google Shape;1856;p2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7" name="Google Shape;1857;p2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8" name="Google Shape;1858;p2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9" name="Google Shape;1859;p2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0" name="Google Shape;1860;p2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1" name="Google Shape;1861;p2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2" name="Google Shape;1862;p2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3" name="Google Shape;1863;p2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4" name="Google Shape;1864;p2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5" name="Google Shape;1865;p2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6" name="Google Shape;1866;p2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7" name="Google Shape;1867;p2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8" name="Google Shape;1868;p2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9" name="Google Shape;1869;p2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0" name="Google Shape;1870;p2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1" name="Google Shape;1871;p2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2" name="Google Shape;1872;p2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3" name="Google Shape;1873;p2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4" name="Google Shape;1874;p2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5" name="Google Shape;1875;p2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6" name="Google Shape;1876;p2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7" name="Google Shape;1877;p2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8" name="Google Shape;1878;p2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9" name="Google Shape;1879;p2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0" name="Google Shape;1880;p2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1" name="Google Shape;1881;p2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2" name="Google Shape;1882;p2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3" name="Google Shape;1883;p2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4" name="Google Shape;1884;p2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5" name="Google Shape;1885;p2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6" name="Google Shape;1886;p2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7" name="Google Shape;1887;p2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8" name="Google Shape;1888;p2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9" name="Google Shape;1889;p2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0" name="Google Shape;1890;p2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1" name="Google Shape;1891;p2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2" name="Google Shape;1892;p2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3" name="Google Shape;1893;p2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894" name="Google Shape;1894;p23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895" name="Google Shape;1895;p23"/>
          <p:cNvSpPr txBox="1">
            <a:spLocks noGrp="1"/>
          </p:cNvSpPr>
          <p:nvPr>
            <p:ph type="title" idx="2"/>
          </p:nvPr>
        </p:nvSpPr>
        <p:spPr>
          <a:xfrm>
            <a:off x="2869424" y="2017089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896" name="Google Shape;1896;p23"/>
          <p:cNvSpPr txBox="1">
            <a:spLocks noGrp="1"/>
          </p:cNvSpPr>
          <p:nvPr>
            <p:ph type="subTitle" idx="1"/>
          </p:nvPr>
        </p:nvSpPr>
        <p:spPr>
          <a:xfrm>
            <a:off x="2657224" y="2548500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897" name="Google Shape;1897;p23"/>
          <p:cNvSpPr txBox="1">
            <a:spLocks noGrp="1"/>
          </p:cNvSpPr>
          <p:nvPr>
            <p:ph type="title" idx="3"/>
          </p:nvPr>
        </p:nvSpPr>
        <p:spPr>
          <a:xfrm>
            <a:off x="2869424" y="3499575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898" name="Google Shape;1898;p23"/>
          <p:cNvSpPr txBox="1">
            <a:spLocks noGrp="1"/>
          </p:cNvSpPr>
          <p:nvPr>
            <p:ph type="subTitle" idx="4"/>
          </p:nvPr>
        </p:nvSpPr>
        <p:spPr>
          <a:xfrm>
            <a:off x="2657224" y="4025367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899" name="Google Shape;1899;p23"/>
          <p:cNvSpPr txBox="1">
            <a:spLocks noGrp="1"/>
          </p:cNvSpPr>
          <p:nvPr>
            <p:ph type="title" idx="5"/>
          </p:nvPr>
        </p:nvSpPr>
        <p:spPr>
          <a:xfrm>
            <a:off x="8073791" y="3499575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0" name="Google Shape;1900;p23"/>
          <p:cNvSpPr txBox="1">
            <a:spLocks noGrp="1"/>
          </p:cNvSpPr>
          <p:nvPr>
            <p:ph type="subTitle" idx="6"/>
          </p:nvPr>
        </p:nvSpPr>
        <p:spPr>
          <a:xfrm>
            <a:off x="7861591" y="4025376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1" name="Google Shape;1901;p23"/>
          <p:cNvSpPr txBox="1">
            <a:spLocks noGrp="1"/>
          </p:cNvSpPr>
          <p:nvPr>
            <p:ph type="title" idx="7"/>
          </p:nvPr>
        </p:nvSpPr>
        <p:spPr>
          <a:xfrm>
            <a:off x="8073791" y="2017089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2" name="Google Shape;1902;p23"/>
          <p:cNvSpPr txBox="1">
            <a:spLocks noGrp="1"/>
          </p:cNvSpPr>
          <p:nvPr>
            <p:ph type="subTitle" idx="8"/>
          </p:nvPr>
        </p:nvSpPr>
        <p:spPr>
          <a:xfrm>
            <a:off x="7861591" y="2548500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3" name="Google Shape;1903;p23"/>
          <p:cNvSpPr txBox="1">
            <a:spLocks noGrp="1"/>
          </p:cNvSpPr>
          <p:nvPr>
            <p:ph type="title" idx="9"/>
          </p:nvPr>
        </p:nvSpPr>
        <p:spPr>
          <a:xfrm>
            <a:off x="2869424" y="4977583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4" name="Google Shape;1904;p23"/>
          <p:cNvSpPr txBox="1">
            <a:spLocks noGrp="1"/>
          </p:cNvSpPr>
          <p:nvPr>
            <p:ph type="subTitle" idx="13"/>
          </p:nvPr>
        </p:nvSpPr>
        <p:spPr>
          <a:xfrm>
            <a:off x="2657224" y="5502233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5" name="Google Shape;1905;p23"/>
          <p:cNvSpPr txBox="1">
            <a:spLocks noGrp="1"/>
          </p:cNvSpPr>
          <p:nvPr>
            <p:ph type="title" idx="14"/>
          </p:nvPr>
        </p:nvSpPr>
        <p:spPr>
          <a:xfrm>
            <a:off x="8073791" y="4977583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6" name="Google Shape;1906;p23"/>
          <p:cNvSpPr txBox="1">
            <a:spLocks noGrp="1"/>
          </p:cNvSpPr>
          <p:nvPr>
            <p:ph type="subTitle" idx="15"/>
          </p:nvPr>
        </p:nvSpPr>
        <p:spPr>
          <a:xfrm>
            <a:off x="7861591" y="5502236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7" name="Google Shape;1907;p23"/>
          <p:cNvSpPr/>
          <p:nvPr/>
        </p:nvSpPr>
        <p:spPr>
          <a:xfrm>
            <a:off x="1940" y="-11847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908" name="Google Shape;1908;p23"/>
          <p:cNvGrpSpPr/>
          <p:nvPr/>
        </p:nvGrpSpPr>
        <p:grpSpPr>
          <a:xfrm rot="-5400000">
            <a:off x="-195714" y="308962"/>
            <a:ext cx="1177683" cy="322788"/>
            <a:chOff x="2300350" y="2601250"/>
            <a:chExt cx="2275275" cy="623625"/>
          </a:xfrm>
        </p:grpSpPr>
        <p:sp>
          <p:nvSpPr>
            <p:cNvPr id="1909" name="Google Shape;1909;p2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0" name="Google Shape;1910;p2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1" name="Google Shape;1911;p2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2" name="Google Shape;1912;p2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3" name="Google Shape;1913;p2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4" name="Google Shape;1914;p2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15" name="Google Shape;1915;p23"/>
          <p:cNvGrpSpPr/>
          <p:nvPr/>
        </p:nvGrpSpPr>
        <p:grpSpPr>
          <a:xfrm>
            <a:off x="2247689" y="617589"/>
            <a:ext cx="1474635" cy="178625"/>
            <a:chOff x="8183182" y="663852"/>
            <a:chExt cx="1475028" cy="178673"/>
          </a:xfrm>
        </p:grpSpPr>
        <p:grpSp>
          <p:nvGrpSpPr>
            <p:cNvPr id="1916" name="Google Shape;1916;p2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917" name="Google Shape;1917;p2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18" name="Google Shape;1918;p2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19" name="Google Shape;1919;p2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0" name="Google Shape;1920;p2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1" name="Google Shape;1921;p2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2" name="Google Shape;1922;p2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3" name="Google Shape;1923;p2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4" name="Google Shape;1924;p2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5" name="Google Shape;1925;p2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6" name="Google Shape;1926;p2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927" name="Google Shape;1927;p2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928" name="Google Shape;1928;p2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9" name="Google Shape;1929;p2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0" name="Google Shape;1930;p2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1" name="Google Shape;1931;p2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2" name="Google Shape;1932;p2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3" name="Google Shape;1933;p2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4" name="Google Shape;1934;p2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5" name="Google Shape;1935;p2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6" name="Google Shape;1936;p2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7" name="Google Shape;1937;p2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1938" name="Google Shape;1938;p23"/>
          <p:cNvSpPr/>
          <p:nvPr/>
        </p:nvSpPr>
        <p:spPr>
          <a:xfrm flipH="1">
            <a:off x="10889827" y="1008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39" name="Google Shape;1939;p23"/>
          <p:cNvSpPr/>
          <p:nvPr/>
        </p:nvSpPr>
        <p:spPr>
          <a:xfrm flipH="1">
            <a:off x="10485693" y="6359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940" name="Google Shape;1940;p23"/>
          <p:cNvGrpSpPr/>
          <p:nvPr/>
        </p:nvGrpSpPr>
        <p:grpSpPr>
          <a:xfrm rot="5400000">
            <a:off x="9152400" y="-68233"/>
            <a:ext cx="131869" cy="737453"/>
            <a:chOff x="4898850" y="4820550"/>
            <a:chExt cx="98902" cy="553090"/>
          </a:xfrm>
        </p:grpSpPr>
        <p:sp>
          <p:nvSpPr>
            <p:cNvPr id="1941" name="Google Shape;1941;p2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2" name="Google Shape;1942;p2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3" name="Google Shape;1943;p2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4" name="Google Shape;1944;p2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5" name="Google Shape;1945;p2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46" name="Google Shape;1946;p23"/>
          <p:cNvGrpSpPr/>
          <p:nvPr/>
        </p:nvGrpSpPr>
        <p:grpSpPr>
          <a:xfrm rot="5400000">
            <a:off x="1300" y="5574000"/>
            <a:ext cx="131869" cy="737453"/>
            <a:chOff x="4898850" y="4820550"/>
            <a:chExt cx="98902" cy="553090"/>
          </a:xfrm>
        </p:grpSpPr>
        <p:sp>
          <p:nvSpPr>
            <p:cNvPr id="1947" name="Google Shape;1947;p2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8" name="Google Shape;1948;p2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9" name="Google Shape;1949;p2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0" name="Google Shape;1950;p2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1" name="Google Shape;1951;p2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52" name="Google Shape;1952;p23"/>
          <p:cNvGrpSpPr/>
          <p:nvPr/>
        </p:nvGrpSpPr>
        <p:grpSpPr>
          <a:xfrm flipH="1">
            <a:off x="-1065672" y="6331473"/>
            <a:ext cx="2430688" cy="262659"/>
            <a:chOff x="7857346" y="4002005"/>
            <a:chExt cx="1823016" cy="196994"/>
          </a:xfrm>
        </p:grpSpPr>
        <p:sp>
          <p:nvSpPr>
            <p:cNvPr id="1953" name="Google Shape;1953;p2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4" name="Google Shape;1954;p2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5" name="Google Shape;1955;p2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956" name="Google Shape;1956;p23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957" name="Google Shape;1957;p23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1958" name="Google Shape;1958;p23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9" name="Google Shape;1959;p23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0" name="Google Shape;1960;p23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1" name="Google Shape;1961;p23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2" name="Google Shape;1962;p23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63" name="Google Shape;1963;p23"/>
          <p:cNvGrpSpPr/>
          <p:nvPr/>
        </p:nvGrpSpPr>
        <p:grpSpPr>
          <a:xfrm>
            <a:off x="5260736" y="6367092"/>
            <a:ext cx="1670529" cy="68000"/>
            <a:chOff x="2915381" y="4104819"/>
            <a:chExt cx="1252897" cy="51000"/>
          </a:xfrm>
        </p:grpSpPr>
        <p:sp>
          <p:nvSpPr>
            <p:cNvPr id="1964" name="Google Shape;1964;p23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5" name="Google Shape;1965;p23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6" name="Google Shape;1966;p23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7" name="Google Shape;1967;p23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8" name="Google Shape;1968;p23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9" name="Google Shape;1969;p23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0" name="Google Shape;1970;p23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1" name="Google Shape;1971;p23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2" name="Google Shape;1972;p23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3" name="Google Shape;1973;p23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4" name="Google Shape;1974;p23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5" name="Google Shape;1975;p23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6" name="Google Shape;1976;p23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7" name="Google Shape;1977;p23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14525271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 preserve="1">
  <p:cSld name="Title only 1">
    <p:spTree>
      <p:nvGrpSpPr>
        <p:cNvPr id="1" name="Shape 1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9" name="Google Shape;1979;p2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980" name="Google Shape;1980;p2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1" name="Google Shape;1981;p2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2" name="Google Shape;1982;p2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3" name="Google Shape;1983;p2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4" name="Google Shape;1984;p2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5" name="Google Shape;1985;p2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6" name="Google Shape;1986;p2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7" name="Google Shape;1987;p2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8" name="Google Shape;1988;p2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9" name="Google Shape;1989;p2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0" name="Google Shape;1990;p2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1" name="Google Shape;1991;p2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2" name="Google Shape;1992;p2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3" name="Google Shape;1993;p2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4" name="Google Shape;1994;p2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5" name="Google Shape;1995;p2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6" name="Google Shape;1996;p2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7" name="Google Shape;1997;p2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8" name="Google Shape;1998;p2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9" name="Google Shape;1999;p2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0" name="Google Shape;2000;p2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1" name="Google Shape;2001;p2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2" name="Google Shape;2002;p2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3" name="Google Shape;2003;p2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4" name="Google Shape;2004;p2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5" name="Google Shape;2005;p2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6" name="Google Shape;2006;p2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7" name="Google Shape;2007;p2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8" name="Google Shape;2008;p2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9" name="Google Shape;2009;p2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0" name="Google Shape;2010;p2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1" name="Google Shape;2011;p2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2" name="Google Shape;2012;p2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3" name="Google Shape;2013;p2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4" name="Google Shape;2014;p2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5" name="Google Shape;2015;p2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6" name="Google Shape;2016;p2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7" name="Google Shape;2017;p2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18" name="Google Shape;2018;p24"/>
          <p:cNvGrpSpPr/>
          <p:nvPr/>
        </p:nvGrpSpPr>
        <p:grpSpPr>
          <a:xfrm>
            <a:off x="6233276" y="6608057"/>
            <a:ext cx="2027976" cy="402753"/>
            <a:chOff x="5642557" y="-150670"/>
            <a:chExt cx="1520982" cy="302065"/>
          </a:xfrm>
        </p:grpSpPr>
        <p:sp>
          <p:nvSpPr>
            <p:cNvPr id="2019" name="Google Shape;2019;p2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0" name="Google Shape;2020;p2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1" name="Google Shape;2021;p2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2" name="Google Shape;2022;p2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3" name="Google Shape;2023;p2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24" name="Google Shape;2024;p24"/>
          <p:cNvGrpSpPr/>
          <p:nvPr/>
        </p:nvGrpSpPr>
        <p:grpSpPr>
          <a:xfrm rot="5400000">
            <a:off x="113467" y="3075767"/>
            <a:ext cx="131869" cy="737453"/>
            <a:chOff x="4898850" y="4820550"/>
            <a:chExt cx="98902" cy="553090"/>
          </a:xfrm>
        </p:grpSpPr>
        <p:sp>
          <p:nvSpPr>
            <p:cNvPr id="2025" name="Google Shape;2025;p24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6" name="Google Shape;2026;p24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7" name="Google Shape;2027;p24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8" name="Google Shape;2028;p24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9" name="Google Shape;2029;p24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30" name="Google Shape;2030;p24"/>
          <p:cNvGrpSpPr/>
          <p:nvPr/>
        </p:nvGrpSpPr>
        <p:grpSpPr>
          <a:xfrm>
            <a:off x="-2326123" y="4789505"/>
            <a:ext cx="3063733" cy="463200"/>
            <a:chOff x="-1439792" y="3592129"/>
            <a:chExt cx="2297800" cy="347400"/>
          </a:xfrm>
        </p:grpSpPr>
        <p:sp>
          <p:nvSpPr>
            <p:cNvPr id="2031" name="Google Shape;2031;p24"/>
            <p:cNvSpPr/>
            <p:nvPr/>
          </p:nvSpPr>
          <p:spPr>
            <a:xfrm>
              <a:off x="-1439792" y="3871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2" name="Google Shape;2032;p24"/>
            <p:cNvSpPr/>
            <p:nvPr/>
          </p:nvSpPr>
          <p:spPr>
            <a:xfrm>
              <a:off x="-1136692" y="3592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033" name="Google Shape;2033;p24"/>
          <p:cNvSpPr/>
          <p:nvPr/>
        </p:nvSpPr>
        <p:spPr>
          <a:xfrm rot="10800000">
            <a:off x="552216" y="59542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034" name="Google Shape;2034;p24"/>
          <p:cNvGrpSpPr/>
          <p:nvPr/>
        </p:nvGrpSpPr>
        <p:grpSpPr>
          <a:xfrm>
            <a:off x="-296977" y="301085"/>
            <a:ext cx="2009543" cy="782400"/>
            <a:chOff x="-222733" y="225814"/>
            <a:chExt cx="1507157" cy="586800"/>
          </a:xfrm>
        </p:grpSpPr>
        <p:sp>
          <p:nvSpPr>
            <p:cNvPr id="2035" name="Google Shape;2035;p24"/>
            <p:cNvSpPr/>
            <p:nvPr/>
          </p:nvSpPr>
          <p:spPr>
            <a:xfrm rot="-5400000">
              <a:off x="348812" y="-122999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2036" name="Google Shape;2036;p24"/>
            <p:cNvGrpSpPr/>
            <p:nvPr/>
          </p:nvGrpSpPr>
          <p:grpSpPr>
            <a:xfrm>
              <a:off x="-222733" y="452241"/>
              <a:ext cx="1105976" cy="133969"/>
              <a:chOff x="8183182" y="663852"/>
              <a:chExt cx="1475028" cy="178673"/>
            </a:xfrm>
          </p:grpSpPr>
          <p:grpSp>
            <p:nvGrpSpPr>
              <p:cNvPr id="2037" name="Google Shape;2037;p24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2038" name="Google Shape;2038;p24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39" name="Google Shape;2039;p24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0" name="Google Shape;2040;p24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1" name="Google Shape;2041;p24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2" name="Google Shape;2042;p24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3" name="Google Shape;2043;p24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4" name="Google Shape;2044;p24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5" name="Google Shape;2045;p24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6" name="Google Shape;2046;p24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7" name="Google Shape;2047;p24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grpSp>
            <p:nvGrpSpPr>
              <p:cNvPr id="2048" name="Google Shape;2048;p24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2049" name="Google Shape;2049;p24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0" name="Google Shape;2050;p24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1" name="Google Shape;2051;p24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2" name="Google Shape;2052;p24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3" name="Google Shape;2053;p24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4" name="Google Shape;2054;p24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5" name="Google Shape;2055;p24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6" name="Google Shape;2056;p24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7" name="Google Shape;2057;p24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8" name="Google Shape;2058;p24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</p:grpSp>
      </p:grpSp>
      <p:sp>
        <p:nvSpPr>
          <p:cNvPr id="2059" name="Google Shape;2059;p24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060" name="Google Shape;2060;p24"/>
          <p:cNvGrpSpPr/>
          <p:nvPr/>
        </p:nvGrpSpPr>
        <p:grpSpPr>
          <a:xfrm>
            <a:off x="10721876" y="245017"/>
            <a:ext cx="2027976" cy="402753"/>
            <a:chOff x="5642557" y="-150670"/>
            <a:chExt cx="1520982" cy="302065"/>
          </a:xfrm>
        </p:grpSpPr>
        <p:sp>
          <p:nvSpPr>
            <p:cNvPr id="2061" name="Google Shape;2061;p2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2" name="Google Shape;2062;p2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3" name="Google Shape;2063;p2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4" name="Google Shape;2064;p2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5" name="Google Shape;2065;p2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66" name="Google Shape;2066;p24"/>
          <p:cNvGrpSpPr/>
          <p:nvPr/>
        </p:nvGrpSpPr>
        <p:grpSpPr>
          <a:xfrm rot="5400000">
            <a:off x="11147019" y="3793639"/>
            <a:ext cx="1177683" cy="322788"/>
            <a:chOff x="2300350" y="2601250"/>
            <a:chExt cx="2275275" cy="623625"/>
          </a:xfrm>
        </p:grpSpPr>
        <p:sp>
          <p:nvSpPr>
            <p:cNvPr id="2067" name="Google Shape;2067;p2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8" name="Google Shape;2068;p2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9" name="Google Shape;2069;p2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0" name="Google Shape;2070;p2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1" name="Google Shape;2071;p2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2" name="Google Shape;2072;p2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73" name="Google Shape;2073;p24"/>
          <p:cNvGrpSpPr/>
          <p:nvPr/>
        </p:nvGrpSpPr>
        <p:grpSpPr>
          <a:xfrm>
            <a:off x="11023189" y="6238489"/>
            <a:ext cx="1474635" cy="178625"/>
            <a:chOff x="8183182" y="663852"/>
            <a:chExt cx="1475028" cy="178673"/>
          </a:xfrm>
        </p:grpSpPr>
        <p:grpSp>
          <p:nvGrpSpPr>
            <p:cNvPr id="2074" name="Google Shape;2074;p24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075" name="Google Shape;2075;p2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76" name="Google Shape;2076;p2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77" name="Google Shape;2077;p2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78" name="Google Shape;2078;p2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79" name="Google Shape;2079;p2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0" name="Google Shape;2080;p2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1" name="Google Shape;2081;p2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2" name="Google Shape;2082;p2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3" name="Google Shape;2083;p2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4" name="Google Shape;2084;p2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085" name="Google Shape;2085;p24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086" name="Google Shape;2086;p2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7" name="Google Shape;2087;p2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8" name="Google Shape;2088;p2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9" name="Google Shape;2089;p2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0" name="Google Shape;2090;p2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1" name="Google Shape;2091;p2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2" name="Google Shape;2092;p2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3" name="Google Shape;2093;p2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4" name="Google Shape;2094;p2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5" name="Google Shape;2095;p2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096" name="Google Shape;2096;p24"/>
          <p:cNvGrpSpPr/>
          <p:nvPr/>
        </p:nvGrpSpPr>
        <p:grpSpPr>
          <a:xfrm>
            <a:off x="6697735" y="318659"/>
            <a:ext cx="1670529" cy="68000"/>
            <a:chOff x="2915381" y="4104819"/>
            <a:chExt cx="1252897" cy="51000"/>
          </a:xfrm>
        </p:grpSpPr>
        <p:sp>
          <p:nvSpPr>
            <p:cNvPr id="2097" name="Google Shape;2097;p24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8" name="Google Shape;2098;p24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9" name="Google Shape;2099;p24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0" name="Google Shape;2100;p24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1" name="Google Shape;2101;p24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2" name="Google Shape;2102;p24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3" name="Google Shape;2103;p24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4" name="Google Shape;2104;p24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5" name="Google Shape;2105;p24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6" name="Google Shape;2106;p24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7" name="Google Shape;2107;p24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8" name="Google Shape;2108;p24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9" name="Google Shape;2109;p24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0" name="Google Shape;2110;p24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111" name="Google Shape;2111;p2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1742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3" name="Google Shape;493;p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494" name="Google Shape;494;p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" name="Google Shape;508;p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" name="Google Shape;509;p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" name="Google Shape;519;p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" name="Google Shape;528;p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" name="Google Shape;529;p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" name="Google Shape;530;p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32" name="Google Shape;532;p7"/>
          <p:cNvSpPr txBox="1">
            <a:spLocks noGrp="1"/>
          </p:cNvSpPr>
          <p:nvPr>
            <p:ph type="title"/>
          </p:nvPr>
        </p:nvSpPr>
        <p:spPr>
          <a:xfrm>
            <a:off x="5910933" y="2594183"/>
            <a:ext cx="533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533" name="Google Shape;533;p7"/>
          <p:cNvSpPr txBox="1">
            <a:spLocks noGrp="1"/>
          </p:cNvSpPr>
          <p:nvPr>
            <p:ph type="subTitle" idx="1"/>
          </p:nvPr>
        </p:nvSpPr>
        <p:spPr>
          <a:xfrm>
            <a:off x="5910933" y="3359047"/>
            <a:ext cx="5330400" cy="9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534" name="Google Shape;534;p7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5" name="Google Shape;535;p7"/>
          <p:cNvSpPr/>
          <p:nvPr/>
        </p:nvSpPr>
        <p:spPr>
          <a:xfrm rot="-5400000">
            <a:off x="465083" y="-736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36" name="Google Shape;536;p7"/>
          <p:cNvGrpSpPr/>
          <p:nvPr/>
        </p:nvGrpSpPr>
        <p:grpSpPr>
          <a:xfrm rot="10800000">
            <a:off x="-15" y="621289"/>
            <a:ext cx="1177683" cy="322788"/>
            <a:chOff x="2300350" y="2601250"/>
            <a:chExt cx="2275275" cy="623625"/>
          </a:xfrm>
        </p:grpSpPr>
        <p:sp>
          <p:nvSpPr>
            <p:cNvPr id="537" name="Google Shape;537;p7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" name="Google Shape;538;p7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7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7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" name="Google Shape;541;p7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" name="Google Shape;542;p7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43" name="Google Shape;543;p7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544" name="Google Shape;544;p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" name="Google Shape;545;p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" name="Google Shape;546;p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49" name="Google Shape;549;p7"/>
          <p:cNvSpPr/>
          <p:nvPr/>
        </p:nvSpPr>
        <p:spPr>
          <a:xfrm rot="5400000">
            <a:off x="7353293" y="-520028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0" name="Google Shape;550;p7"/>
          <p:cNvSpPr/>
          <p:nvPr/>
        </p:nvSpPr>
        <p:spPr>
          <a:xfrm rot="5400000">
            <a:off x="7725693" y="-1158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51" name="Google Shape;551;p7"/>
          <p:cNvGrpSpPr/>
          <p:nvPr/>
        </p:nvGrpSpPr>
        <p:grpSpPr>
          <a:xfrm>
            <a:off x="4669636" y="1121975"/>
            <a:ext cx="1670529" cy="68000"/>
            <a:chOff x="2915381" y="4104819"/>
            <a:chExt cx="1252897" cy="51000"/>
          </a:xfrm>
        </p:grpSpPr>
        <p:sp>
          <p:nvSpPr>
            <p:cNvPr id="552" name="Google Shape;552;p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3" name="Google Shape;553;p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" name="Google Shape;554;p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5" name="Google Shape;555;p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6" name="Google Shape;556;p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7" name="Google Shape;557;p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9" name="Google Shape;559;p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0" name="Google Shape;560;p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1" name="Google Shape;561;p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2" name="Google Shape;562;p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3" name="Google Shape;563;p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4" name="Google Shape;564;p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5" name="Google Shape;565;p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66" name="Google Shape;566;p7"/>
          <p:cNvSpPr/>
          <p:nvPr/>
        </p:nvSpPr>
        <p:spPr>
          <a:xfrm rot="5400000">
            <a:off x="10941548" y="5610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67" name="Google Shape;567;p7"/>
          <p:cNvGrpSpPr/>
          <p:nvPr/>
        </p:nvGrpSpPr>
        <p:grpSpPr>
          <a:xfrm>
            <a:off x="10781261" y="6298057"/>
            <a:ext cx="2430688" cy="262659"/>
            <a:chOff x="8085946" y="4723543"/>
            <a:chExt cx="1823016" cy="196994"/>
          </a:xfrm>
        </p:grpSpPr>
        <p:sp>
          <p:nvSpPr>
            <p:cNvPr id="568" name="Google Shape;568;p7"/>
            <p:cNvSpPr/>
            <p:nvPr/>
          </p:nvSpPr>
          <p:spPr>
            <a:xfrm rot="10800000" flipH="1">
              <a:off x="8184816" y="4723543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9" name="Google Shape;569;p7"/>
            <p:cNvSpPr/>
            <p:nvPr/>
          </p:nvSpPr>
          <p:spPr>
            <a:xfrm rot="10800000" flipH="1">
              <a:off x="8085946" y="4828583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7"/>
            <p:cNvSpPr/>
            <p:nvPr/>
          </p:nvSpPr>
          <p:spPr>
            <a:xfrm rot="10800000" flipH="1">
              <a:off x="8110687" y="4853293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71" name="Google Shape;571;p7"/>
          <p:cNvSpPr/>
          <p:nvPr/>
        </p:nvSpPr>
        <p:spPr>
          <a:xfrm rot="10800000">
            <a:off x="559616" y="54187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72" name="Google Shape;572;p7"/>
          <p:cNvGrpSpPr/>
          <p:nvPr/>
        </p:nvGrpSpPr>
        <p:grpSpPr>
          <a:xfrm rot="5400000">
            <a:off x="38986" y="4117028"/>
            <a:ext cx="131869" cy="737453"/>
            <a:chOff x="4898850" y="4820550"/>
            <a:chExt cx="98902" cy="553090"/>
          </a:xfrm>
        </p:grpSpPr>
        <p:sp>
          <p:nvSpPr>
            <p:cNvPr id="573" name="Google Shape;573;p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4" name="Google Shape;574;p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5" name="Google Shape;575;p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6" name="Google Shape;576;p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7" name="Google Shape;577;p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78" name="Google Shape;578;p7"/>
          <p:cNvGrpSpPr/>
          <p:nvPr/>
        </p:nvGrpSpPr>
        <p:grpSpPr>
          <a:xfrm>
            <a:off x="6606024" y="6611689"/>
            <a:ext cx="2027976" cy="402753"/>
            <a:chOff x="5642557" y="-150670"/>
            <a:chExt cx="1520982" cy="302065"/>
          </a:xfrm>
        </p:grpSpPr>
        <p:sp>
          <p:nvSpPr>
            <p:cNvPr id="579" name="Google Shape;579;p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0" name="Google Shape;580;p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1" name="Google Shape;581;p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2" name="Google Shape;582;p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3" name="Google Shape;583;p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318883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 preserve="1">
  <p:cSld name="Title only 2">
    <p:spTree>
      <p:nvGrpSpPr>
        <p:cNvPr id="1" name="Shape 2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3" name="Google Shape;2113;p2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114" name="Google Shape;2114;p2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5" name="Google Shape;2115;p2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6" name="Google Shape;2116;p2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7" name="Google Shape;2117;p2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8" name="Google Shape;2118;p2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9" name="Google Shape;2119;p2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0" name="Google Shape;2120;p2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1" name="Google Shape;2121;p2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2" name="Google Shape;2122;p2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3" name="Google Shape;2123;p2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4" name="Google Shape;2124;p2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5" name="Google Shape;2125;p2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6" name="Google Shape;2126;p2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7" name="Google Shape;2127;p2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8" name="Google Shape;2128;p2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9" name="Google Shape;2129;p2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0" name="Google Shape;2130;p2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1" name="Google Shape;2131;p2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2" name="Google Shape;2132;p2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3" name="Google Shape;2133;p2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4" name="Google Shape;2134;p2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5" name="Google Shape;2135;p2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6" name="Google Shape;2136;p2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7" name="Google Shape;2137;p2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8" name="Google Shape;2138;p2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9" name="Google Shape;2139;p2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0" name="Google Shape;2140;p2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1" name="Google Shape;2141;p2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2" name="Google Shape;2142;p2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3" name="Google Shape;2143;p2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4" name="Google Shape;2144;p2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5" name="Google Shape;2145;p2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6" name="Google Shape;2146;p2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7" name="Google Shape;2147;p2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8" name="Google Shape;2148;p2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9" name="Google Shape;2149;p2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0" name="Google Shape;2150;p2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1" name="Google Shape;2151;p2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152" name="Google Shape;2152;p25"/>
          <p:cNvSpPr/>
          <p:nvPr/>
        </p:nvSpPr>
        <p:spPr>
          <a:xfrm rot="-5400000">
            <a:off x="160283" y="9724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153" name="Google Shape;2153;p25"/>
          <p:cNvGrpSpPr/>
          <p:nvPr/>
        </p:nvGrpSpPr>
        <p:grpSpPr>
          <a:xfrm rot="5400000">
            <a:off x="113467" y="4877234"/>
            <a:ext cx="131869" cy="737453"/>
            <a:chOff x="4898850" y="4820550"/>
            <a:chExt cx="98902" cy="553090"/>
          </a:xfrm>
        </p:grpSpPr>
        <p:sp>
          <p:nvSpPr>
            <p:cNvPr id="2154" name="Google Shape;2154;p2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5" name="Google Shape;2155;p2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6" name="Google Shape;2156;p2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7" name="Google Shape;2157;p2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8" name="Google Shape;2158;p2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159" name="Google Shape;2159;p25"/>
          <p:cNvGrpSpPr/>
          <p:nvPr/>
        </p:nvGrpSpPr>
        <p:grpSpPr>
          <a:xfrm flipH="1">
            <a:off x="-718123" y="755774"/>
            <a:ext cx="2430688" cy="395524"/>
            <a:chOff x="7857346" y="3902355"/>
            <a:chExt cx="1823016" cy="296643"/>
          </a:xfrm>
        </p:grpSpPr>
        <p:sp>
          <p:nvSpPr>
            <p:cNvPr id="2160" name="Google Shape;2160;p25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1" name="Google Shape;2161;p25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2" name="Google Shape;2162;p25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3" name="Google Shape;2163;p25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4" name="Google Shape;2164;p25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5" name="Google Shape;2165;p25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166" name="Google Shape;2166;p25"/>
          <p:cNvGrpSpPr/>
          <p:nvPr/>
        </p:nvGrpSpPr>
        <p:grpSpPr>
          <a:xfrm rot="5400000">
            <a:off x="6398800" y="6125067"/>
            <a:ext cx="131869" cy="737453"/>
            <a:chOff x="4898850" y="4820550"/>
            <a:chExt cx="98902" cy="553090"/>
          </a:xfrm>
        </p:grpSpPr>
        <p:sp>
          <p:nvSpPr>
            <p:cNvPr id="2167" name="Google Shape;2167;p2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8" name="Google Shape;2168;p2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9" name="Google Shape;2169;p2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0" name="Google Shape;2170;p2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1" name="Google Shape;2171;p2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172" name="Google Shape;2172;p25"/>
          <p:cNvGrpSpPr/>
          <p:nvPr/>
        </p:nvGrpSpPr>
        <p:grpSpPr>
          <a:xfrm>
            <a:off x="577225" y="6341493"/>
            <a:ext cx="1474635" cy="178625"/>
            <a:chOff x="8183182" y="663852"/>
            <a:chExt cx="1475028" cy="178673"/>
          </a:xfrm>
        </p:grpSpPr>
        <p:grpSp>
          <p:nvGrpSpPr>
            <p:cNvPr id="2173" name="Google Shape;2173;p25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174" name="Google Shape;2174;p25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5" name="Google Shape;2175;p25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6" name="Google Shape;2176;p25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7" name="Google Shape;2177;p25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8" name="Google Shape;2178;p25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9" name="Google Shape;2179;p25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0" name="Google Shape;2180;p25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1" name="Google Shape;2181;p25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2" name="Google Shape;2182;p25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3" name="Google Shape;2183;p25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184" name="Google Shape;2184;p25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185" name="Google Shape;2185;p25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6" name="Google Shape;2186;p25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7" name="Google Shape;2187;p25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8" name="Google Shape;2188;p25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9" name="Google Shape;2189;p25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0" name="Google Shape;2190;p25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1" name="Google Shape;2191;p25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2" name="Google Shape;2192;p25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3" name="Google Shape;2193;p25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4" name="Google Shape;2194;p25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2195" name="Google Shape;2195;p25"/>
          <p:cNvSpPr/>
          <p:nvPr/>
        </p:nvSpPr>
        <p:spPr>
          <a:xfrm rot="5400000">
            <a:off x="11039865" y="5637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196" name="Google Shape;2196;p25"/>
          <p:cNvSpPr/>
          <p:nvPr/>
        </p:nvSpPr>
        <p:spPr>
          <a:xfrm>
            <a:off x="10882149" y="-465077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197" name="Google Shape;2197;p25"/>
          <p:cNvGrpSpPr/>
          <p:nvPr/>
        </p:nvGrpSpPr>
        <p:grpSpPr>
          <a:xfrm>
            <a:off x="11194101" y="6332405"/>
            <a:ext cx="1177683" cy="322788"/>
            <a:chOff x="2300350" y="2601250"/>
            <a:chExt cx="2275275" cy="623625"/>
          </a:xfrm>
        </p:grpSpPr>
        <p:sp>
          <p:nvSpPr>
            <p:cNvPr id="2198" name="Google Shape;2198;p2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9" name="Google Shape;2199;p2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0" name="Google Shape;2200;p2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1" name="Google Shape;2201;p2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2" name="Google Shape;2202;p2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3" name="Google Shape;2203;p2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204" name="Google Shape;2204;p25"/>
          <p:cNvGrpSpPr/>
          <p:nvPr/>
        </p:nvGrpSpPr>
        <p:grpSpPr>
          <a:xfrm>
            <a:off x="7985485" y="314348"/>
            <a:ext cx="1670529" cy="68000"/>
            <a:chOff x="2915381" y="4104819"/>
            <a:chExt cx="1252897" cy="51000"/>
          </a:xfrm>
        </p:grpSpPr>
        <p:sp>
          <p:nvSpPr>
            <p:cNvPr id="2205" name="Google Shape;2205;p25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6" name="Google Shape;2206;p25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7" name="Google Shape;2207;p25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8" name="Google Shape;2208;p25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9" name="Google Shape;2209;p25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0" name="Google Shape;2210;p25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1" name="Google Shape;2211;p25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2" name="Google Shape;2212;p25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3" name="Google Shape;2213;p25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4" name="Google Shape;2214;p25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5" name="Google Shape;2215;p25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6" name="Google Shape;2216;p25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7" name="Google Shape;2217;p25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8" name="Google Shape;2218;p25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219" name="Google Shape;2219;p25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299036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 preserve="1">
  <p:cSld name="Numbers and text">
    <p:spTree>
      <p:nvGrpSpPr>
        <p:cNvPr id="1" name="Shape 2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1" name="Google Shape;2221;p2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222" name="Google Shape;2222;p2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3" name="Google Shape;2223;p2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4" name="Google Shape;2224;p2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5" name="Google Shape;2225;p2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6" name="Google Shape;2226;p2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7" name="Google Shape;2227;p2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8" name="Google Shape;2228;p2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9" name="Google Shape;2229;p2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0" name="Google Shape;2230;p2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1" name="Google Shape;2231;p2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2" name="Google Shape;2232;p2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3" name="Google Shape;2233;p2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4" name="Google Shape;2234;p2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5" name="Google Shape;2235;p2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6" name="Google Shape;2236;p2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7" name="Google Shape;2237;p2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8" name="Google Shape;2238;p2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9" name="Google Shape;2239;p2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0" name="Google Shape;2240;p2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1" name="Google Shape;2241;p2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2" name="Google Shape;2242;p2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3" name="Google Shape;2243;p2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4" name="Google Shape;2244;p2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5" name="Google Shape;2245;p2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6" name="Google Shape;2246;p2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7" name="Google Shape;2247;p2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8" name="Google Shape;2248;p2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9" name="Google Shape;2249;p2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0" name="Google Shape;2250;p2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1" name="Google Shape;2251;p2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2" name="Google Shape;2252;p2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3" name="Google Shape;2253;p2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4" name="Google Shape;2254;p2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5" name="Google Shape;2255;p2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6" name="Google Shape;2256;p2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7" name="Google Shape;2257;p2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8" name="Google Shape;2258;p2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9" name="Google Shape;2259;p2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260" name="Google Shape;2260;p26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1" name="Google Shape;2261;p26"/>
          <p:cNvSpPr txBox="1">
            <a:spLocks noGrp="1"/>
          </p:cNvSpPr>
          <p:nvPr>
            <p:ph type="title" idx="2"/>
          </p:nvPr>
        </p:nvSpPr>
        <p:spPr>
          <a:xfrm>
            <a:off x="1121700" y="3481461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2" name="Google Shape;2262;p26"/>
          <p:cNvSpPr txBox="1">
            <a:spLocks noGrp="1"/>
          </p:cNvSpPr>
          <p:nvPr>
            <p:ph type="subTitle" idx="1"/>
          </p:nvPr>
        </p:nvSpPr>
        <p:spPr>
          <a:xfrm>
            <a:off x="1121700" y="4026260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263" name="Google Shape;2263;p26"/>
          <p:cNvSpPr txBox="1">
            <a:spLocks noGrp="1"/>
          </p:cNvSpPr>
          <p:nvPr>
            <p:ph type="title" idx="3" hasCustomPrompt="1"/>
          </p:nvPr>
        </p:nvSpPr>
        <p:spPr>
          <a:xfrm>
            <a:off x="993100" y="2224340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64" name="Google Shape;2264;p26"/>
          <p:cNvSpPr txBox="1">
            <a:spLocks noGrp="1"/>
          </p:cNvSpPr>
          <p:nvPr>
            <p:ph type="title" idx="4"/>
          </p:nvPr>
        </p:nvSpPr>
        <p:spPr>
          <a:xfrm>
            <a:off x="4735457" y="3963967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5" name="Google Shape;2265;p26"/>
          <p:cNvSpPr txBox="1">
            <a:spLocks noGrp="1"/>
          </p:cNvSpPr>
          <p:nvPr>
            <p:ph type="subTitle" idx="5"/>
          </p:nvPr>
        </p:nvSpPr>
        <p:spPr>
          <a:xfrm>
            <a:off x="4735457" y="4508765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266" name="Google Shape;2266;p26"/>
          <p:cNvSpPr txBox="1">
            <a:spLocks noGrp="1"/>
          </p:cNvSpPr>
          <p:nvPr>
            <p:ph type="title" idx="6" hasCustomPrompt="1"/>
          </p:nvPr>
        </p:nvSpPr>
        <p:spPr>
          <a:xfrm>
            <a:off x="4606857" y="2706845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67" name="Google Shape;2267;p26"/>
          <p:cNvSpPr txBox="1">
            <a:spLocks noGrp="1"/>
          </p:cNvSpPr>
          <p:nvPr>
            <p:ph type="title" idx="7"/>
          </p:nvPr>
        </p:nvSpPr>
        <p:spPr>
          <a:xfrm>
            <a:off x="8349233" y="3481461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8" name="Google Shape;2268;p26"/>
          <p:cNvSpPr txBox="1">
            <a:spLocks noGrp="1"/>
          </p:cNvSpPr>
          <p:nvPr>
            <p:ph type="subTitle" idx="8"/>
          </p:nvPr>
        </p:nvSpPr>
        <p:spPr>
          <a:xfrm>
            <a:off x="8349233" y="4026260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269" name="Google Shape;2269;p26"/>
          <p:cNvSpPr txBox="1">
            <a:spLocks noGrp="1"/>
          </p:cNvSpPr>
          <p:nvPr>
            <p:ph type="title" idx="9" hasCustomPrompt="1"/>
          </p:nvPr>
        </p:nvSpPr>
        <p:spPr>
          <a:xfrm>
            <a:off x="8220633" y="2224340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grpSp>
        <p:nvGrpSpPr>
          <p:cNvPr id="2270" name="Google Shape;2270;p26"/>
          <p:cNvGrpSpPr/>
          <p:nvPr/>
        </p:nvGrpSpPr>
        <p:grpSpPr>
          <a:xfrm>
            <a:off x="-14" y="5781319"/>
            <a:ext cx="1712580" cy="782400"/>
            <a:chOff x="-11" y="4335989"/>
            <a:chExt cx="1284435" cy="586800"/>
          </a:xfrm>
        </p:grpSpPr>
        <p:sp>
          <p:nvSpPr>
            <p:cNvPr id="2271" name="Google Shape;2271;p26"/>
            <p:cNvSpPr/>
            <p:nvPr/>
          </p:nvSpPr>
          <p:spPr>
            <a:xfrm rot="-5400000">
              <a:off x="348812" y="39871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2272" name="Google Shape;2272;p26"/>
            <p:cNvGrpSpPr/>
            <p:nvPr/>
          </p:nvGrpSpPr>
          <p:grpSpPr>
            <a:xfrm rot="10800000">
              <a:off x="-11" y="4508353"/>
              <a:ext cx="883262" cy="242091"/>
              <a:chOff x="2300350" y="2601250"/>
              <a:chExt cx="2275275" cy="623625"/>
            </a:xfrm>
          </p:grpSpPr>
          <p:sp>
            <p:nvSpPr>
              <p:cNvPr id="2273" name="Google Shape;2273;p26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274" name="Google Shape;2274;p26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275" name="Google Shape;2275;p26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276" name="Google Shape;2276;p26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277" name="Google Shape;2277;p26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278" name="Google Shape;2278;p26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279" name="Google Shape;2279;p26"/>
          <p:cNvGrpSpPr/>
          <p:nvPr/>
        </p:nvGrpSpPr>
        <p:grpSpPr>
          <a:xfrm>
            <a:off x="1864076" y="-152410"/>
            <a:ext cx="2027976" cy="402753"/>
            <a:chOff x="5642557" y="-150670"/>
            <a:chExt cx="1520982" cy="302065"/>
          </a:xfrm>
        </p:grpSpPr>
        <p:sp>
          <p:nvSpPr>
            <p:cNvPr id="2280" name="Google Shape;2280;p2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1" name="Google Shape;2281;p2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2" name="Google Shape;2282;p2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3" name="Google Shape;2283;p2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4" name="Google Shape;2284;p2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285" name="Google Shape;2285;p26"/>
          <p:cNvGrpSpPr/>
          <p:nvPr/>
        </p:nvGrpSpPr>
        <p:grpSpPr>
          <a:xfrm rot="5400000">
            <a:off x="113467" y="2031400"/>
            <a:ext cx="131869" cy="737453"/>
            <a:chOff x="4898850" y="4820550"/>
            <a:chExt cx="98902" cy="553090"/>
          </a:xfrm>
        </p:grpSpPr>
        <p:sp>
          <p:nvSpPr>
            <p:cNvPr id="2286" name="Google Shape;2286;p2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7" name="Google Shape;2287;p2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8" name="Google Shape;2288;p2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9" name="Google Shape;2289;p2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0" name="Google Shape;2290;p2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291" name="Google Shape;2291;p26"/>
          <p:cNvSpPr/>
          <p:nvPr/>
        </p:nvSpPr>
        <p:spPr>
          <a:xfrm>
            <a:off x="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292" name="Google Shape;2292;p26"/>
          <p:cNvSpPr/>
          <p:nvPr/>
        </p:nvSpPr>
        <p:spPr>
          <a:xfrm>
            <a:off x="-1708807" y="5054639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293" name="Google Shape;2293;p26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294" name="Google Shape;2294;p2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295" name="Google Shape;2295;p26"/>
          <p:cNvGrpSpPr/>
          <p:nvPr/>
        </p:nvGrpSpPr>
        <p:grpSpPr>
          <a:xfrm>
            <a:off x="10417076" y="1178017"/>
            <a:ext cx="2027976" cy="402753"/>
            <a:chOff x="5642557" y="-150670"/>
            <a:chExt cx="1520982" cy="302065"/>
          </a:xfrm>
        </p:grpSpPr>
        <p:sp>
          <p:nvSpPr>
            <p:cNvPr id="2296" name="Google Shape;2296;p2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7" name="Google Shape;2297;p2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8" name="Google Shape;2298;p2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9" name="Google Shape;2299;p2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0" name="Google Shape;2300;p2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301" name="Google Shape;2301;p26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2302" name="Google Shape;2302;p26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3" name="Google Shape;2303;p26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4" name="Google Shape;2304;p26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5" name="Google Shape;2305;p26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6" name="Google Shape;2306;p26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36900779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 preserve="1">
  <p:cSld name="Thanks">
    <p:spTree>
      <p:nvGrpSpPr>
        <p:cNvPr id="1" name="Shape 2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8" name="Google Shape;2308;p2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309" name="Google Shape;2309;p2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0" name="Google Shape;2310;p2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1" name="Google Shape;2311;p2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2" name="Google Shape;2312;p2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3" name="Google Shape;2313;p2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4" name="Google Shape;2314;p2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5" name="Google Shape;2315;p2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6" name="Google Shape;2316;p2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7" name="Google Shape;2317;p2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8" name="Google Shape;2318;p2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9" name="Google Shape;2319;p2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0" name="Google Shape;2320;p2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1" name="Google Shape;2321;p2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2" name="Google Shape;2322;p2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3" name="Google Shape;2323;p2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4" name="Google Shape;2324;p2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5" name="Google Shape;2325;p2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6" name="Google Shape;2326;p2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7" name="Google Shape;2327;p2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8" name="Google Shape;2328;p2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9" name="Google Shape;2329;p2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0" name="Google Shape;2330;p2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1" name="Google Shape;2331;p2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2" name="Google Shape;2332;p2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3" name="Google Shape;2333;p2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4" name="Google Shape;2334;p2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5" name="Google Shape;2335;p2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6" name="Google Shape;2336;p2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7" name="Google Shape;2337;p2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8" name="Google Shape;2338;p2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9" name="Google Shape;2339;p2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0" name="Google Shape;2340;p2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1" name="Google Shape;2341;p2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2" name="Google Shape;2342;p2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3" name="Google Shape;2343;p2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4" name="Google Shape;2344;p2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5" name="Google Shape;2345;p2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6" name="Google Shape;2346;p2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347" name="Google Shape;2347;p27"/>
          <p:cNvSpPr txBox="1">
            <a:spLocks noGrp="1"/>
          </p:cNvSpPr>
          <p:nvPr>
            <p:ph type="title"/>
          </p:nvPr>
        </p:nvSpPr>
        <p:spPr>
          <a:xfrm>
            <a:off x="3114200" y="1010833"/>
            <a:ext cx="5963600" cy="12740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9333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348" name="Google Shape;2348;p27"/>
          <p:cNvSpPr txBox="1">
            <a:spLocks noGrp="1"/>
          </p:cNvSpPr>
          <p:nvPr>
            <p:ph type="subTitle" idx="1"/>
          </p:nvPr>
        </p:nvSpPr>
        <p:spPr>
          <a:xfrm>
            <a:off x="3114200" y="2366667"/>
            <a:ext cx="5963600" cy="13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349" name="Google Shape;2349;p27"/>
          <p:cNvSpPr txBox="1"/>
          <p:nvPr/>
        </p:nvSpPr>
        <p:spPr>
          <a:xfrm>
            <a:off x="3376600" y="4437009"/>
            <a:ext cx="5438800" cy="8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accent2"/>
                </a:solidFill>
                <a:latin typeface="PT Sans"/>
                <a:ea typeface="PT Sans"/>
                <a:cs typeface="PT Sans"/>
                <a:sym typeface="PT Sans"/>
              </a:rPr>
              <a:t>Credits:</a:t>
            </a:r>
            <a:r>
              <a:rPr lang="en" sz="1600">
                <a:solidFill>
                  <a:schemeClr val="accent2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This presentation template was created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, including icons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, infographics &amp; images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350" name="Google Shape;2350;p27"/>
          <p:cNvSpPr/>
          <p:nvPr/>
        </p:nvSpPr>
        <p:spPr>
          <a:xfrm rot="10800000">
            <a:off x="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351" name="Google Shape;2351;p27"/>
          <p:cNvGrpSpPr/>
          <p:nvPr/>
        </p:nvGrpSpPr>
        <p:grpSpPr>
          <a:xfrm>
            <a:off x="-14" y="809085"/>
            <a:ext cx="1712580" cy="782400"/>
            <a:chOff x="-11" y="606814"/>
            <a:chExt cx="1284435" cy="586800"/>
          </a:xfrm>
        </p:grpSpPr>
        <p:sp>
          <p:nvSpPr>
            <p:cNvPr id="2352" name="Google Shape;2352;p27"/>
            <p:cNvSpPr/>
            <p:nvPr/>
          </p:nvSpPr>
          <p:spPr>
            <a:xfrm rot="-5400000">
              <a:off x="348812" y="2580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2353" name="Google Shape;2353;p27"/>
            <p:cNvGrpSpPr/>
            <p:nvPr/>
          </p:nvGrpSpPr>
          <p:grpSpPr>
            <a:xfrm rot="10800000">
              <a:off x="-11" y="779178"/>
              <a:ext cx="883262" cy="242091"/>
              <a:chOff x="2300350" y="2601250"/>
              <a:chExt cx="2275275" cy="623625"/>
            </a:xfrm>
          </p:grpSpPr>
          <p:sp>
            <p:nvSpPr>
              <p:cNvPr id="2354" name="Google Shape;2354;p27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55" name="Google Shape;2355;p27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56" name="Google Shape;2356;p27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57" name="Google Shape;2357;p27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58" name="Google Shape;2358;p27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59" name="Google Shape;2359;p27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360" name="Google Shape;2360;p27"/>
          <p:cNvGrpSpPr/>
          <p:nvPr/>
        </p:nvGrpSpPr>
        <p:grpSpPr>
          <a:xfrm>
            <a:off x="3491843" y="6641857"/>
            <a:ext cx="2027976" cy="402753"/>
            <a:chOff x="5642557" y="-150670"/>
            <a:chExt cx="1520982" cy="302065"/>
          </a:xfrm>
        </p:grpSpPr>
        <p:sp>
          <p:nvSpPr>
            <p:cNvPr id="2361" name="Google Shape;2361;p2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2" name="Google Shape;2362;p2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3" name="Google Shape;2363;p2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4" name="Google Shape;2364;p2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5" name="Google Shape;2365;p2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366" name="Google Shape;2366;p27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2367" name="Google Shape;2367;p2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8" name="Google Shape;2368;p2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9" name="Google Shape;2369;p2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0" name="Google Shape;2370;p2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1" name="Google Shape;2371;p2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372" name="Google Shape;2372;p27"/>
          <p:cNvGrpSpPr/>
          <p:nvPr/>
        </p:nvGrpSpPr>
        <p:grpSpPr>
          <a:xfrm>
            <a:off x="-1886073" y="3773505"/>
            <a:ext cx="3063733" cy="463200"/>
            <a:chOff x="-1414555" y="2830129"/>
            <a:chExt cx="2297800" cy="347400"/>
          </a:xfrm>
        </p:grpSpPr>
        <p:sp>
          <p:nvSpPr>
            <p:cNvPr id="2373" name="Google Shape;2373;p27"/>
            <p:cNvSpPr/>
            <p:nvPr/>
          </p:nvSpPr>
          <p:spPr>
            <a:xfrm>
              <a:off x="-1414555" y="3109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4" name="Google Shape;2374;p27"/>
            <p:cNvSpPr/>
            <p:nvPr/>
          </p:nvSpPr>
          <p:spPr>
            <a:xfrm>
              <a:off x="-1111455" y="2830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375" name="Google Shape;2375;p27"/>
          <p:cNvGrpSpPr/>
          <p:nvPr/>
        </p:nvGrpSpPr>
        <p:grpSpPr>
          <a:xfrm flipH="1">
            <a:off x="-705439" y="5751040"/>
            <a:ext cx="2430688" cy="262659"/>
            <a:chOff x="7857346" y="4002005"/>
            <a:chExt cx="1823016" cy="196994"/>
          </a:xfrm>
        </p:grpSpPr>
        <p:sp>
          <p:nvSpPr>
            <p:cNvPr id="2376" name="Google Shape;2376;p27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7" name="Google Shape;2377;p27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8" name="Google Shape;2378;p27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379" name="Google Shape;2379;p27"/>
          <p:cNvSpPr/>
          <p:nvPr/>
        </p:nvSpPr>
        <p:spPr>
          <a:xfrm rot="5400000">
            <a:off x="10944512" y="51809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380" name="Google Shape;2380;p27"/>
          <p:cNvGrpSpPr/>
          <p:nvPr/>
        </p:nvGrpSpPr>
        <p:grpSpPr>
          <a:xfrm>
            <a:off x="6937323" y="6249789"/>
            <a:ext cx="1474635" cy="178625"/>
            <a:chOff x="8183182" y="663852"/>
            <a:chExt cx="1475028" cy="178673"/>
          </a:xfrm>
        </p:grpSpPr>
        <p:grpSp>
          <p:nvGrpSpPr>
            <p:cNvPr id="2381" name="Google Shape;2381;p27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382" name="Google Shape;2382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3" name="Google Shape;2383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4" name="Google Shape;2384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5" name="Google Shape;2385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6" name="Google Shape;2386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7" name="Google Shape;2387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8" name="Google Shape;2388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9" name="Google Shape;2389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0" name="Google Shape;2390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1" name="Google Shape;2391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392" name="Google Shape;2392;p27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393" name="Google Shape;2393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4" name="Google Shape;2394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5" name="Google Shape;2395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6" name="Google Shape;2396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7" name="Google Shape;2397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8" name="Google Shape;2398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9" name="Google Shape;2399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00" name="Google Shape;2400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01" name="Google Shape;2401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02" name="Google Shape;2402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2403" name="Google Shape;2403;p27"/>
          <p:cNvSpPr/>
          <p:nvPr/>
        </p:nvSpPr>
        <p:spPr>
          <a:xfrm rot="10800000">
            <a:off x="10703527" y="28989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404" name="Google Shape;2404;p27"/>
          <p:cNvGrpSpPr/>
          <p:nvPr/>
        </p:nvGrpSpPr>
        <p:grpSpPr>
          <a:xfrm rot="-5400000">
            <a:off x="9563611" y="513307"/>
            <a:ext cx="2430688" cy="395524"/>
            <a:chOff x="7857346" y="3902355"/>
            <a:chExt cx="1823016" cy="296643"/>
          </a:xfrm>
        </p:grpSpPr>
        <p:sp>
          <p:nvSpPr>
            <p:cNvPr id="2405" name="Google Shape;2405;p27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6" name="Google Shape;2406;p27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7" name="Google Shape;2407;p27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8" name="Google Shape;2408;p27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9" name="Google Shape;2409;p27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0" name="Google Shape;2410;p27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11" name="Google Shape;2411;p27"/>
          <p:cNvGrpSpPr/>
          <p:nvPr/>
        </p:nvGrpSpPr>
        <p:grpSpPr>
          <a:xfrm>
            <a:off x="11023189" y="3901689"/>
            <a:ext cx="1474635" cy="178625"/>
            <a:chOff x="8183182" y="663852"/>
            <a:chExt cx="1475028" cy="178673"/>
          </a:xfrm>
        </p:grpSpPr>
        <p:grpSp>
          <p:nvGrpSpPr>
            <p:cNvPr id="2412" name="Google Shape;2412;p27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413" name="Google Shape;2413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4" name="Google Shape;2414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5" name="Google Shape;2415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6" name="Google Shape;2416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7" name="Google Shape;2417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8" name="Google Shape;2418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9" name="Google Shape;2419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0" name="Google Shape;2420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1" name="Google Shape;2421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2" name="Google Shape;2422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423" name="Google Shape;2423;p27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424" name="Google Shape;2424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5" name="Google Shape;2425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6" name="Google Shape;2426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7" name="Google Shape;2427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8" name="Google Shape;2428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9" name="Google Shape;2429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30" name="Google Shape;2430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31" name="Google Shape;2431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32" name="Google Shape;2432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33" name="Google Shape;2433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434" name="Google Shape;2434;p27"/>
          <p:cNvGrpSpPr/>
          <p:nvPr/>
        </p:nvGrpSpPr>
        <p:grpSpPr>
          <a:xfrm>
            <a:off x="3146669" y="501441"/>
            <a:ext cx="1670529" cy="68000"/>
            <a:chOff x="2915381" y="4104819"/>
            <a:chExt cx="1252897" cy="51000"/>
          </a:xfrm>
        </p:grpSpPr>
        <p:sp>
          <p:nvSpPr>
            <p:cNvPr id="2435" name="Google Shape;2435;p2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6" name="Google Shape;2436;p2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7" name="Google Shape;2437;p2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8" name="Google Shape;2438;p2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9" name="Google Shape;2439;p2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0" name="Google Shape;2440;p2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1" name="Google Shape;2441;p2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2" name="Google Shape;2442;p2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3" name="Google Shape;2443;p2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4" name="Google Shape;2444;p2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5" name="Google Shape;2445;p2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6" name="Google Shape;2446;p2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7" name="Google Shape;2447;p2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8" name="Google Shape;2448;p2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300665938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 preserve="1">
  <p:cSld name="Background"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0" name="Google Shape;2450;p2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451" name="Google Shape;2451;p2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2" name="Google Shape;2452;p2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3" name="Google Shape;2453;p2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4" name="Google Shape;2454;p2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5" name="Google Shape;2455;p2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6" name="Google Shape;2456;p2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7" name="Google Shape;2457;p2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8" name="Google Shape;2458;p2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9" name="Google Shape;2459;p2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0" name="Google Shape;2460;p2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1" name="Google Shape;2461;p2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2" name="Google Shape;2462;p2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3" name="Google Shape;2463;p2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4" name="Google Shape;2464;p2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5" name="Google Shape;2465;p2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6" name="Google Shape;2466;p2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7" name="Google Shape;2467;p2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8" name="Google Shape;2468;p2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9" name="Google Shape;2469;p2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0" name="Google Shape;2470;p2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1" name="Google Shape;2471;p2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2" name="Google Shape;2472;p2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3" name="Google Shape;2473;p2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4" name="Google Shape;2474;p2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5" name="Google Shape;2475;p2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6" name="Google Shape;2476;p2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7" name="Google Shape;2477;p2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8" name="Google Shape;2478;p2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9" name="Google Shape;2479;p2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0" name="Google Shape;2480;p2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1" name="Google Shape;2481;p2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2" name="Google Shape;2482;p2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3" name="Google Shape;2483;p2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4" name="Google Shape;2484;p2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5" name="Google Shape;2485;p2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6" name="Google Shape;2486;p2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7" name="Google Shape;2487;p2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8" name="Google Shape;2488;p2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89" name="Google Shape;2489;p28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2490" name="Google Shape;2490;p2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1" name="Google Shape;2491;p2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2" name="Google Shape;2492;p2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3" name="Google Shape;2493;p2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4" name="Google Shape;2494;p2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95" name="Google Shape;2495;p28"/>
          <p:cNvGrpSpPr/>
          <p:nvPr/>
        </p:nvGrpSpPr>
        <p:grpSpPr>
          <a:xfrm flipH="1">
            <a:off x="-1119639" y="3791373"/>
            <a:ext cx="2430688" cy="262659"/>
            <a:chOff x="7857346" y="4002005"/>
            <a:chExt cx="1823016" cy="196994"/>
          </a:xfrm>
        </p:grpSpPr>
        <p:sp>
          <p:nvSpPr>
            <p:cNvPr id="2496" name="Google Shape;2496;p2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7" name="Google Shape;2497;p2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8" name="Google Shape;2498;p2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499" name="Google Shape;2499;p28"/>
          <p:cNvSpPr/>
          <p:nvPr/>
        </p:nvSpPr>
        <p:spPr>
          <a:xfrm rot="5400000">
            <a:off x="10941532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500" name="Google Shape;2500;p28"/>
          <p:cNvSpPr/>
          <p:nvPr/>
        </p:nvSpPr>
        <p:spPr>
          <a:xfrm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501" name="Google Shape;2501;p28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2502" name="Google Shape;2502;p2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503" name="Google Shape;2503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4" name="Google Shape;2504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5" name="Google Shape;2505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6" name="Google Shape;2506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7" name="Google Shape;2507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8" name="Google Shape;2508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9" name="Google Shape;2509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0" name="Google Shape;2510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1" name="Google Shape;2511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2" name="Google Shape;2512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513" name="Google Shape;2513;p2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514" name="Google Shape;2514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5" name="Google Shape;2515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6" name="Google Shape;2516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7" name="Google Shape;2517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8" name="Google Shape;2518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9" name="Google Shape;2519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0" name="Google Shape;2520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1" name="Google Shape;2521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2" name="Google Shape;2522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3" name="Google Shape;2523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524" name="Google Shape;2524;p28"/>
          <p:cNvGrpSpPr/>
          <p:nvPr/>
        </p:nvGrpSpPr>
        <p:grpSpPr>
          <a:xfrm flipH="1">
            <a:off x="6446076" y="-143943"/>
            <a:ext cx="2027976" cy="402753"/>
            <a:chOff x="5642557" y="-150670"/>
            <a:chExt cx="1520982" cy="302065"/>
          </a:xfrm>
        </p:grpSpPr>
        <p:sp>
          <p:nvSpPr>
            <p:cNvPr id="2525" name="Google Shape;2525;p2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6" name="Google Shape;2526;p2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7" name="Google Shape;2527;p2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8" name="Google Shape;2528;p2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9" name="Google Shape;2529;p2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30" name="Google Shape;2530;p28"/>
          <p:cNvGrpSpPr/>
          <p:nvPr/>
        </p:nvGrpSpPr>
        <p:grpSpPr>
          <a:xfrm>
            <a:off x="847827" y="-1940395"/>
            <a:ext cx="463200" cy="3063733"/>
            <a:chOff x="6420895" y="-1455296"/>
            <a:chExt cx="347400" cy="2297800"/>
          </a:xfrm>
        </p:grpSpPr>
        <p:sp>
          <p:nvSpPr>
            <p:cNvPr id="2531" name="Google Shape;2531;p28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2" name="Google Shape;2532;p28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533" name="Google Shape;2533;p28"/>
          <p:cNvSpPr/>
          <p:nvPr/>
        </p:nvSpPr>
        <p:spPr>
          <a:xfrm rot="-5400000">
            <a:off x="465083" y="561025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534" name="Google Shape;2534;p28"/>
          <p:cNvGrpSpPr/>
          <p:nvPr/>
        </p:nvGrpSpPr>
        <p:grpSpPr>
          <a:xfrm>
            <a:off x="445080" y="5552899"/>
            <a:ext cx="402753" cy="2027976"/>
            <a:chOff x="-108754" y="2690919"/>
            <a:chExt cx="302065" cy="1520982"/>
          </a:xfrm>
        </p:grpSpPr>
        <p:sp>
          <p:nvSpPr>
            <p:cNvPr id="2535" name="Google Shape;2535;p28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6" name="Google Shape;2536;p28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7" name="Google Shape;2537;p28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8" name="Google Shape;2538;p28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9" name="Google Shape;2539;p28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40" name="Google Shape;2540;p28"/>
          <p:cNvGrpSpPr/>
          <p:nvPr/>
        </p:nvGrpSpPr>
        <p:grpSpPr>
          <a:xfrm>
            <a:off x="11320152" y="2859338"/>
            <a:ext cx="1177683" cy="322788"/>
            <a:chOff x="2300350" y="2601250"/>
            <a:chExt cx="2275275" cy="623625"/>
          </a:xfrm>
        </p:grpSpPr>
        <p:sp>
          <p:nvSpPr>
            <p:cNvPr id="2541" name="Google Shape;2541;p2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2" name="Google Shape;2542;p2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3" name="Google Shape;2543;p2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4" name="Google Shape;2544;p2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5" name="Google Shape;2545;p2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6" name="Google Shape;2546;p2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52027285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 preserve="1">
  <p:cSld name="Background 1">
    <p:spTree>
      <p:nvGrpSpPr>
        <p:cNvPr id="1" name="Shape 2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8" name="Google Shape;2548;p2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549" name="Google Shape;2549;p2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0" name="Google Shape;2550;p2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1" name="Google Shape;2551;p2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2" name="Google Shape;2552;p2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3" name="Google Shape;2553;p2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4" name="Google Shape;2554;p2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5" name="Google Shape;2555;p2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6" name="Google Shape;2556;p2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7" name="Google Shape;2557;p2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8" name="Google Shape;2558;p2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9" name="Google Shape;2559;p2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0" name="Google Shape;2560;p2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1" name="Google Shape;2561;p2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2" name="Google Shape;2562;p2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3" name="Google Shape;2563;p2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4" name="Google Shape;2564;p2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5" name="Google Shape;2565;p2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6" name="Google Shape;2566;p2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7" name="Google Shape;2567;p2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8" name="Google Shape;2568;p2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9" name="Google Shape;2569;p2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0" name="Google Shape;2570;p2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1" name="Google Shape;2571;p2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2" name="Google Shape;2572;p2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3" name="Google Shape;2573;p2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4" name="Google Shape;2574;p2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5" name="Google Shape;2575;p2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6" name="Google Shape;2576;p2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7" name="Google Shape;2577;p2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8" name="Google Shape;2578;p2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9" name="Google Shape;2579;p2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0" name="Google Shape;2580;p2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1" name="Google Shape;2581;p2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2" name="Google Shape;2582;p2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3" name="Google Shape;2583;p2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4" name="Google Shape;2584;p2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5" name="Google Shape;2585;p2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6" name="Google Shape;2586;p2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87" name="Google Shape;2587;p29"/>
          <p:cNvGrpSpPr/>
          <p:nvPr/>
        </p:nvGrpSpPr>
        <p:grpSpPr>
          <a:xfrm rot="5400000">
            <a:off x="113467" y="1043767"/>
            <a:ext cx="131869" cy="737453"/>
            <a:chOff x="4898850" y="4820550"/>
            <a:chExt cx="98902" cy="553090"/>
          </a:xfrm>
        </p:grpSpPr>
        <p:sp>
          <p:nvSpPr>
            <p:cNvPr id="2588" name="Google Shape;2588;p2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9" name="Google Shape;2589;p2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0" name="Google Shape;2590;p2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1" name="Google Shape;2591;p2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2" name="Google Shape;2592;p2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93" name="Google Shape;2593;p29"/>
          <p:cNvGrpSpPr/>
          <p:nvPr/>
        </p:nvGrpSpPr>
        <p:grpSpPr>
          <a:xfrm>
            <a:off x="-1886073" y="2655905"/>
            <a:ext cx="3063733" cy="463200"/>
            <a:chOff x="-1414555" y="3058729"/>
            <a:chExt cx="2297800" cy="347400"/>
          </a:xfrm>
        </p:grpSpPr>
        <p:sp>
          <p:nvSpPr>
            <p:cNvPr id="2594" name="Google Shape;2594;p29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5" name="Google Shape;2595;p29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96" name="Google Shape;2596;p29"/>
          <p:cNvGrpSpPr/>
          <p:nvPr/>
        </p:nvGrpSpPr>
        <p:grpSpPr>
          <a:xfrm flipH="1">
            <a:off x="-1065672" y="4401073"/>
            <a:ext cx="2430688" cy="262659"/>
            <a:chOff x="7857346" y="4002005"/>
            <a:chExt cx="1823016" cy="196994"/>
          </a:xfrm>
        </p:grpSpPr>
        <p:sp>
          <p:nvSpPr>
            <p:cNvPr id="2597" name="Google Shape;2597;p2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8" name="Google Shape;2598;p2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9" name="Google Shape;2599;p2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600" name="Google Shape;2600;p29"/>
          <p:cNvSpPr/>
          <p:nvPr/>
        </p:nvSpPr>
        <p:spPr>
          <a:xfrm rot="5400000">
            <a:off x="10939735" y="-46590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01" name="Google Shape;2601;p29"/>
          <p:cNvSpPr/>
          <p:nvPr/>
        </p:nvSpPr>
        <p:spPr>
          <a:xfrm rot="10800000">
            <a:off x="10315483" y="5857118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602" name="Google Shape;2602;p29"/>
          <p:cNvGrpSpPr/>
          <p:nvPr/>
        </p:nvGrpSpPr>
        <p:grpSpPr>
          <a:xfrm rot="5400000">
            <a:off x="11051552" y="3566617"/>
            <a:ext cx="1177683" cy="322788"/>
            <a:chOff x="2300350" y="2601250"/>
            <a:chExt cx="2275275" cy="623625"/>
          </a:xfrm>
        </p:grpSpPr>
        <p:sp>
          <p:nvSpPr>
            <p:cNvPr id="2603" name="Google Shape;2603;p2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4" name="Google Shape;2604;p2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5" name="Google Shape;2605;p2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6" name="Google Shape;2606;p2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7" name="Google Shape;2607;p2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8" name="Google Shape;2608;p2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09" name="Google Shape;2609;p29"/>
          <p:cNvGrpSpPr/>
          <p:nvPr/>
        </p:nvGrpSpPr>
        <p:grpSpPr>
          <a:xfrm>
            <a:off x="11377396" y="-384517"/>
            <a:ext cx="402753" cy="2027976"/>
            <a:chOff x="-108754" y="2690919"/>
            <a:chExt cx="302065" cy="1520982"/>
          </a:xfrm>
        </p:grpSpPr>
        <p:sp>
          <p:nvSpPr>
            <p:cNvPr id="2610" name="Google Shape;2610;p2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1" name="Google Shape;2611;p2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2" name="Google Shape;2612;p2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3" name="Google Shape;2613;p2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4" name="Google Shape;2614;p2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15" name="Google Shape;2615;p29"/>
          <p:cNvGrpSpPr/>
          <p:nvPr/>
        </p:nvGrpSpPr>
        <p:grpSpPr>
          <a:xfrm>
            <a:off x="1569276" y="-143943"/>
            <a:ext cx="2027976" cy="402753"/>
            <a:chOff x="5642557" y="-150670"/>
            <a:chExt cx="1520982" cy="302065"/>
          </a:xfrm>
        </p:grpSpPr>
        <p:sp>
          <p:nvSpPr>
            <p:cNvPr id="2616" name="Google Shape;2616;p2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7" name="Google Shape;2617;p2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8" name="Google Shape;2618;p2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9" name="Google Shape;2619;p2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0" name="Google Shape;2620;p2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21" name="Google Shape;2621;p29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2622" name="Google Shape;2622;p29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3" name="Google Shape;2623;p29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24" name="Google Shape;2624;p29"/>
          <p:cNvGrpSpPr/>
          <p:nvPr/>
        </p:nvGrpSpPr>
        <p:grpSpPr>
          <a:xfrm>
            <a:off x="-296977" y="5747585"/>
            <a:ext cx="2009543" cy="782400"/>
            <a:chOff x="-222733" y="4310689"/>
            <a:chExt cx="1507157" cy="586800"/>
          </a:xfrm>
        </p:grpSpPr>
        <p:sp>
          <p:nvSpPr>
            <p:cNvPr id="2625" name="Google Shape;2625;p29"/>
            <p:cNvSpPr/>
            <p:nvPr/>
          </p:nvSpPr>
          <p:spPr>
            <a:xfrm rot="-5400000">
              <a:off x="348812" y="39618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2626" name="Google Shape;2626;p29"/>
            <p:cNvGrpSpPr/>
            <p:nvPr/>
          </p:nvGrpSpPr>
          <p:grpSpPr>
            <a:xfrm>
              <a:off x="-222733" y="4537116"/>
              <a:ext cx="1105976" cy="133969"/>
              <a:chOff x="8183182" y="663852"/>
              <a:chExt cx="1475028" cy="178673"/>
            </a:xfrm>
          </p:grpSpPr>
          <p:grpSp>
            <p:nvGrpSpPr>
              <p:cNvPr id="2627" name="Google Shape;2627;p29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2628" name="Google Shape;2628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29" name="Google Shape;2629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0" name="Google Shape;2630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1" name="Google Shape;2631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2" name="Google Shape;2632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3" name="Google Shape;2633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4" name="Google Shape;2634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5" name="Google Shape;2635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6" name="Google Shape;2636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7" name="Google Shape;2637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grpSp>
            <p:nvGrpSpPr>
              <p:cNvPr id="2638" name="Google Shape;2638;p29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2639" name="Google Shape;2639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0" name="Google Shape;2640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1" name="Google Shape;2641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2" name="Google Shape;2642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3" name="Google Shape;2643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4" name="Google Shape;2644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5" name="Google Shape;2645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6" name="Google Shape;2646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7" name="Google Shape;2647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8" name="Google Shape;2648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4780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5" name="Google Shape;585;p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586" name="Google Shape;586;p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7" name="Google Shape;587;p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8" name="Google Shape;588;p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9" name="Google Shape;589;p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" name="Google Shape;590;p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" name="Google Shape;591;p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" name="Google Shape;592;p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" name="Google Shape;593;p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" name="Google Shape;594;p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" name="Google Shape;595;p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" name="Google Shape;596;p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" name="Google Shape;598;p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" name="Google Shape;599;p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" name="Google Shape;600;p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" name="Google Shape;601;p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" name="Google Shape;602;p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" name="Google Shape;603;p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" name="Google Shape;604;p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" name="Google Shape;605;p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" name="Google Shape;606;p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" name="Google Shape;607;p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" name="Google Shape;608;p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" name="Google Shape;609;p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" name="Google Shape;610;p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9" name="Google Shape;619;p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0" name="Google Shape;620;p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24" name="Google Shape;624;p8"/>
          <p:cNvSpPr txBox="1">
            <a:spLocks noGrp="1"/>
          </p:cNvSpPr>
          <p:nvPr>
            <p:ph type="title"/>
          </p:nvPr>
        </p:nvSpPr>
        <p:spPr>
          <a:xfrm>
            <a:off x="1576000" y="1760933"/>
            <a:ext cx="9040000" cy="33648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666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625" name="Google Shape;625;p8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26" name="Google Shape;626;p8"/>
          <p:cNvGrpSpPr/>
          <p:nvPr/>
        </p:nvGrpSpPr>
        <p:grpSpPr>
          <a:xfrm>
            <a:off x="-1886073" y="3773505"/>
            <a:ext cx="3063733" cy="463200"/>
            <a:chOff x="-1414555" y="2830129"/>
            <a:chExt cx="2297800" cy="347400"/>
          </a:xfrm>
        </p:grpSpPr>
        <p:sp>
          <p:nvSpPr>
            <p:cNvPr id="627" name="Google Shape;627;p8"/>
            <p:cNvSpPr/>
            <p:nvPr/>
          </p:nvSpPr>
          <p:spPr>
            <a:xfrm>
              <a:off x="-1414555" y="3109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8" name="Google Shape;628;p8"/>
            <p:cNvSpPr/>
            <p:nvPr/>
          </p:nvSpPr>
          <p:spPr>
            <a:xfrm>
              <a:off x="-1111455" y="2830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29" name="Google Shape;629;p8"/>
          <p:cNvGrpSpPr/>
          <p:nvPr/>
        </p:nvGrpSpPr>
        <p:grpSpPr>
          <a:xfrm>
            <a:off x="10746028" y="4882773"/>
            <a:ext cx="2430688" cy="262659"/>
            <a:chOff x="7857346" y="4002005"/>
            <a:chExt cx="1823016" cy="196994"/>
          </a:xfrm>
        </p:grpSpPr>
        <p:sp>
          <p:nvSpPr>
            <p:cNvPr id="630" name="Google Shape;630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1" name="Google Shape;631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2" name="Google Shape;632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33" name="Google Shape;633;p8"/>
          <p:cNvSpPr/>
          <p:nvPr/>
        </p:nvSpPr>
        <p:spPr>
          <a:xfrm rot="10800000">
            <a:off x="9833616" y="539325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34" name="Google Shape;634;p8"/>
          <p:cNvGrpSpPr/>
          <p:nvPr/>
        </p:nvGrpSpPr>
        <p:grpSpPr>
          <a:xfrm rot="-5400000" flipH="1">
            <a:off x="4880661" y="6542957"/>
            <a:ext cx="2430688" cy="395524"/>
            <a:chOff x="7857346" y="3902355"/>
            <a:chExt cx="1823016" cy="296643"/>
          </a:xfrm>
        </p:grpSpPr>
        <p:sp>
          <p:nvSpPr>
            <p:cNvPr id="635" name="Google Shape;635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6" name="Google Shape;636;p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7" name="Google Shape;637;p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41" name="Google Shape;641;p8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2" name="Google Shape;642;p8"/>
          <p:cNvSpPr/>
          <p:nvPr/>
        </p:nvSpPr>
        <p:spPr>
          <a:xfrm rot="10800000">
            <a:off x="5860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3" name="Google Shape;643;p8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44" name="Google Shape;644;p8"/>
          <p:cNvGrpSpPr/>
          <p:nvPr/>
        </p:nvGrpSpPr>
        <p:grpSpPr>
          <a:xfrm>
            <a:off x="10417076" y="2044450"/>
            <a:ext cx="2027976" cy="402753"/>
            <a:chOff x="5642557" y="-150670"/>
            <a:chExt cx="1520982" cy="302065"/>
          </a:xfrm>
        </p:grpSpPr>
        <p:sp>
          <p:nvSpPr>
            <p:cNvPr id="645" name="Google Shape;645;p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6" name="Google Shape;646;p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7" name="Google Shape;647;p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50" name="Google Shape;650;p8"/>
          <p:cNvGrpSpPr/>
          <p:nvPr/>
        </p:nvGrpSpPr>
        <p:grpSpPr>
          <a:xfrm rot="5400000">
            <a:off x="566190" y="5235565"/>
            <a:ext cx="402753" cy="2027976"/>
            <a:chOff x="-108754" y="2690919"/>
            <a:chExt cx="302065" cy="1520982"/>
          </a:xfrm>
        </p:grpSpPr>
        <p:sp>
          <p:nvSpPr>
            <p:cNvPr id="651" name="Google Shape;651;p8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56" name="Google Shape;656;p8"/>
          <p:cNvSpPr/>
          <p:nvPr/>
        </p:nvSpPr>
        <p:spPr>
          <a:xfrm rot="-5400000" flipH="1">
            <a:off x="1412743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57" name="Google Shape;657;p8"/>
          <p:cNvGrpSpPr/>
          <p:nvPr/>
        </p:nvGrpSpPr>
        <p:grpSpPr>
          <a:xfrm>
            <a:off x="11103684" y="229805"/>
            <a:ext cx="1177683" cy="322788"/>
            <a:chOff x="2300350" y="2601250"/>
            <a:chExt cx="2275275" cy="623625"/>
          </a:xfrm>
        </p:grpSpPr>
        <p:sp>
          <p:nvSpPr>
            <p:cNvPr id="658" name="Google Shape;658;p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0" name="Google Shape;660;p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1" name="Google Shape;661;p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2" name="Google Shape;662;p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3" name="Google Shape;663;p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64" name="Google Shape;664;p8"/>
          <p:cNvGrpSpPr/>
          <p:nvPr/>
        </p:nvGrpSpPr>
        <p:grpSpPr>
          <a:xfrm flipH="1">
            <a:off x="-330678" y="2284705"/>
            <a:ext cx="1177683" cy="322788"/>
            <a:chOff x="2300350" y="2601250"/>
            <a:chExt cx="2275275" cy="623625"/>
          </a:xfrm>
        </p:grpSpPr>
        <p:sp>
          <p:nvSpPr>
            <p:cNvPr id="665" name="Google Shape;665;p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6" name="Google Shape;666;p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7" name="Google Shape;667;p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8" name="Google Shape;668;p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9" name="Google Shape;669;p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0" name="Google Shape;670;p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71" name="Google Shape;671;p8"/>
          <p:cNvGrpSpPr/>
          <p:nvPr/>
        </p:nvGrpSpPr>
        <p:grpSpPr>
          <a:xfrm rot="-5400000">
            <a:off x="4888781" y="-77063"/>
            <a:ext cx="2430688" cy="395524"/>
            <a:chOff x="7857346" y="3902355"/>
            <a:chExt cx="1823016" cy="296643"/>
          </a:xfrm>
        </p:grpSpPr>
        <p:sp>
          <p:nvSpPr>
            <p:cNvPr id="672" name="Google Shape;672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3" name="Google Shape;673;p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4" name="Google Shape;674;p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" name="Google Shape;675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" name="Google Shape;676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" name="Google Shape;677;p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34031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9" name="Google Shape;679;p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680" name="Google Shape;680;p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" name="Google Shape;681;p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" name="Google Shape;682;p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" name="Google Shape;683;p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" name="Google Shape;684;p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" name="Google Shape;685;p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" name="Google Shape;686;p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" name="Google Shape;687;p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" name="Google Shape;688;p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" name="Google Shape;689;p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" name="Google Shape;690;p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" name="Google Shape;691;p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" name="Google Shape;692;p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" name="Google Shape;693;p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" name="Google Shape;694;p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" name="Google Shape;695;p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" name="Google Shape;696;p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" name="Google Shape;697;p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" name="Google Shape;698;p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" name="Google Shape;699;p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" name="Google Shape;700;p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" name="Google Shape;701;p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" name="Google Shape;702;p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" name="Google Shape;703;p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4" name="Google Shape;704;p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5" name="Google Shape;705;p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6" name="Google Shape;706;p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7" name="Google Shape;707;p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8" name="Google Shape;708;p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9" name="Google Shape;709;p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0" name="Google Shape;710;p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1" name="Google Shape;711;p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2" name="Google Shape;712;p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3" name="Google Shape;713;p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4" name="Google Shape;714;p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5" name="Google Shape;715;p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6" name="Google Shape;716;p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7" name="Google Shape;717;p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18" name="Google Shape;718;p9"/>
          <p:cNvSpPr txBox="1">
            <a:spLocks noGrp="1"/>
          </p:cNvSpPr>
          <p:nvPr>
            <p:ph type="subTitle" idx="1"/>
          </p:nvPr>
        </p:nvSpPr>
        <p:spPr>
          <a:xfrm>
            <a:off x="3199800" y="3154735"/>
            <a:ext cx="5792400" cy="14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719" name="Google Shape;719;p9"/>
          <p:cNvSpPr txBox="1">
            <a:spLocks noGrp="1"/>
          </p:cNvSpPr>
          <p:nvPr>
            <p:ph type="title"/>
          </p:nvPr>
        </p:nvSpPr>
        <p:spPr>
          <a:xfrm>
            <a:off x="3199800" y="2297400"/>
            <a:ext cx="5792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720" name="Google Shape;720;p9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21" name="Google Shape;721;p9"/>
          <p:cNvGrpSpPr/>
          <p:nvPr/>
        </p:nvGrpSpPr>
        <p:grpSpPr>
          <a:xfrm rot="10800000">
            <a:off x="-15" y="1038905"/>
            <a:ext cx="1177683" cy="322788"/>
            <a:chOff x="2300350" y="2601250"/>
            <a:chExt cx="2275275" cy="623625"/>
          </a:xfrm>
        </p:grpSpPr>
        <p:sp>
          <p:nvSpPr>
            <p:cNvPr id="722" name="Google Shape;722;p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3" name="Google Shape;723;p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4" name="Google Shape;724;p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5" name="Google Shape;725;p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6" name="Google Shape;726;p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7" name="Google Shape;727;p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28" name="Google Shape;728;p9"/>
          <p:cNvSpPr/>
          <p:nvPr/>
        </p:nvSpPr>
        <p:spPr>
          <a:xfrm rot="5400000">
            <a:off x="1993960" y="-6559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9" name="Google Shape;729;p9"/>
          <p:cNvSpPr/>
          <p:nvPr/>
        </p:nvSpPr>
        <p:spPr>
          <a:xfrm rot="5400000">
            <a:off x="2366360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0" name="Google Shape;730;p9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31" name="Google Shape;731;p9"/>
          <p:cNvGrpSpPr/>
          <p:nvPr/>
        </p:nvGrpSpPr>
        <p:grpSpPr>
          <a:xfrm>
            <a:off x="-1886073" y="4383105"/>
            <a:ext cx="3063733" cy="463200"/>
            <a:chOff x="-1414555" y="3439729"/>
            <a:chExt cx="2297800" cy="347400"/>
          </a:xfrm>
        </p:grpSpPr>
        <p:sp>
          <p:nvSpPr>
            <p:cNvPr id="732" name="Google Shape;732;p9"/>
            <p:cNvSpPr/>
            <p:nvPr/>
          </p:nvSpPr>
          <p:spPr>
            <a:xfrm>
              <a:off x="-1414555" y="3719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3" name="Google Shape;733;p9"/>
            <p:cNvSpPr/>
            <p:nvPr/>
          </p:nvSpPr>
          <p:spPr>
            <a:xfrm>
              <a:off x="-1111455" y="3439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34" name="Google Shape;734;p9"/>
          <p:cNvGrpSpPr/>
          <p:nvPr/>
        </p:nvGrpSpPr>
        <p:grpSpPr>
          <a:xfrm>
            <a:off x="7350176" y="-155127"/>
            <a:ext cx="2027976" cy="402753"/>
            <a:chOff x="5642557" y="-150670"/>
            <a:chExt cx="1520982" cy="302065"/>
          </a:xfrm>
        </p:grpSpPr>
        <p:sp>
          <p:nvSpPr>
            <p:cNvPr id="735" name="Google Shape;735;p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6" name="Google Shape;736;p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7" name="Google Shape;737;p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8" name="Google Shape;738;p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9" name="Google Shape;739;p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40" name="Google Shape;740;p9"/>
          <p:cNvGrpSpPr/>
          <p:nvPr/>
        </p:nvGrpSpPr>
        <p:grpSpPr>
          <a:xfrm rot="10800000" flipH="1">
            <a:off x="10558028" y="2565174"/>
            <a:ext cx="2430688" cy="395524"/>
            <a:chOff x="7857346" y="3902355"/>
            <a:chExt cx="1823016" cy="296643"/>
          </a:xfrm>
        </p:grpSpPr>
        <p:sp>
          <p:nvSpPr>
            <p:cNvPr id="741" name="Google Shape;741;p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2" name="Google Shape;742;p9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3" name="Google Shape;743;p9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4" name="Google Shape;744;p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5" name="Google Shape;745;p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6" name="Google Shape;746;p9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47" name="Google Shape;747;p9"/>
          <p:cNvGrpSpPr/>
          <p:nvPr/>
        </p:nvGrpSpPr>
        <p:grpSpPr>
          <a:xfrm flipH="1">
            <a:off x="-1065672" y="2877073"/>
            <a:ext cx="2430688" cy="262659"/>
            <a:chOff x="7857346" y="4002005"/>
            <a:chExt cx="1823016" cy="196994"/>
          </a:xfrm>
        </p:grpSpPr>
        <p:sp>
          <p:nvSpPr>
            <p:cNvPr id="748" name="Google Shape;748;p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9" name="Google Shape;749;p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0" name="Google Shape;750;p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51" name="Google Shape;751;p9"/>
          <p:cNvGrpSpPr/>
          <p:nvPr/>
        </p:nvGrpSpPr>
        <p:grpSpPr>
          <a:xfrm>
            <a:off x="11108337" y="4240090"/>
            <a:ext cx="1474635" cy="178625"/>
            <a:chOff x="8183182" y="663852"/>
            <a:chExt cx="1475028" cy="178673"/>
          </a:xfrm>
        </p:grpSpPr>
        <p:grpSp>
          <p:nvGrpSpPr>
            <p:cNvPr id="752" name="Google Shape;752;p9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753" name="Google Shape;753;p9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4" name="Google Shape;754;p9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5" name="Google Shape;755;p9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6" name="Google Shape;756;p9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7" name="Google Shape;757;p9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8" name="Google Shape;758;p9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9" name="Google Shape;759;p9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0" name="Google Shape;760;p9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1" name="Google Shape;761;p9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2" name="Google Shape;762;p9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763" name="Google Shape;763;p9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764" name="Google Shape;764;p9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5" name="Google Shape;765;p9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6" name="Google Shape;766;p9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7" name="Google Shape;767;p9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8" name="Google Shape;768;p9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9" name="Google Shape;769;p9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70" name="Google Shape;770;p9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71" name="Google Shape;771;p9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72" name="Google Shape;772;p9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73" name="Google Shape;773;p9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774" name="Google Shape;774;p9"/>
          <p:cNvGrpSpPr/>
          <p:nvPr/>
        </p:nvGrpSpPr>
        <p:grpSpPr>
          <a:xfrm rot="5400000">
            <a:off x="113467" y="5717367"/>
            <a:ext cx="131869" cy="737453"/>
            <a:chOff x="4898850" y="4820550"/>
            <a:chExt cx="98902" cy="553090"/>
          </a:xfrm>
        </p:grpSpPr>
        <p:sp>
          <p:nvSpPr>
            <p:cNvPr id="775" name="Google Shape;775;p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6" name="Google Shape;776;p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7" name="Google Shape;777;p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8" name="Google Shape;778;p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9" name="Google Shape;779;p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71202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10"/>
          <p:cNvSpPr txBox="1">
            <a:spLocks noGrp="1"/>
          </p:cNvSpPr>
          <p:nvPr>
            <p:ph type="body" idx="1"/>
          </p:nvPr>
        </p:nvSpPr>
        <p:spPr>
          <a:xfrm>
            <a:off x="1479400" y="5438703"/>
            <a:ext cx="9233200" cy="5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>
                <a:latin typeface="Exo"/>
                <a:ea typeface="Exo"/>
                <a:cs typeface="Exo"/>
                <a:sym typeface="Exo"/>
              </a:defRPr>
            </a:lvl1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</p:spTree>
    <p:extLst>
      <p:ext uri="{BB962C8B-B14F-4D97-AF65-F5344CB8AC3E}">
        <p14:creationId xmlns:p14="http://schemas.microsoft.com/office/powerpoint/2010/main" val="353351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5.xml"/><Relationship Id="rId4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18" Type="http://schemas.openxmlformats.org/officeDocument/2006/relationships/slideLayout" Target="../slideLayouts/slideLayout54.xml"/><Relationship Id="rId26" Type="http://schemas.openxmlformats.org/officeDocument/2006/relationships/slideLayout" Target="../slideLayouts/slideLayout62.xml"/><Relationship Id="rId3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57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slideLayout" Target="../slideLayouts/slideLayout53.xml"/><Relationship Id="rId25" Type="http://schemas.openxmlformats.org/officeDocument/2006/relationships/slideLayout" Target="../slideLayouts/slideLayout61.xml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20" Type="http://schemas.openxmlformats.org/officeDocument/2006/relationships/slideLayout" Target="../slideLayouts/slideLayout56.xml"/><Relationship Id="rId29" Type="http://schemas.openxmlformats.org/officeDocument/2006/relationships/theme" Target="../theme/theme4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24" Type="http://schemas.openxmlformats.org/officeDocument/2006/relationships/slideLayout" Target="../slideLayouts/slideLayout60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23" Type="http://schemas.openxmlformats.org/officeDocument/2006/relationships/slideLayout" Target="../slideLayouts/slideLayout59.xml"/><Relationship Id="rId28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46.xml"/><Relationship Id="rId19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Relationship Id="rId22" Type="http://schemas.openxmlformats.org/officeDocument/2006/relationships/slideLayout" Target="../slideLayouts/slideLayout58.xml"/><Relationship Id="rId27" Type="http://schemas.openxmlformats.org/officeDocument/2006/relationships/slideLayout" Target="../slideLayouts/slideLayout6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4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115507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2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0" name="Google Shape;2650;p30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2651" name="Google Shape;2651;p30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9648291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4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2732661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4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8412805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  <p:sldLayoutId id="2147483718" r:id="rId19"/>
    <p:sldLayoutId id="2147483719" r:id="rId20"/>
    <p:sldLayoutId id="2147483720" r:id="rId21"/>
    <p:sldLayoutId id="2147483721" r:id="rId22"/>
    <p:sldLayoutId id="2147483722" r:id="rId23"/>
    <p:sldLayoutId id="2147483723" r:id="rId24"/>
    <p:sldLayoutId id="2147483724" r:id="rId25"/>
    <p:sldLayoutId id="2147483725" r:id="rId26"/>
    <p:sldLayoutId id="2147483726" r:id="rId27"/>
    <p:sldLayoutId id="2147483727" r:id="rId2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C516D93-BAB3-254F-6052-338DB675DF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ReactJS</a:t>
            </a: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A2FC8861-AEC3-9E01-FEE3-2C2CBC1920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64200" y="3971423"/>
            <a:ext cx="6063600" cy="408400"/>
          </a:xfrm>
        </p:spPr>
        <p:txBody>
          <a:bodyPr/>
          <a:lstStyle/>
          <a:p>
            <a:r>
              <a:rPr lang="bg-BG" dirty="0"/>
              <a:t>Екип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02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811299B-8FD0-A0C2-AB40-194923583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</a:t>
            </a:r>
          </a:p>
        </p:txBody>
      </p:sp>
      <p:sp>
        <p:nvSpPr>
          <p:cNvPr id="5" name="Текстов контейнер 2">
            <a:extLst>
              <a:ext uri="{FF2B5EF4-FFF2-40B4-BE49-F238E27FC236}">
                <a16:creationId xmlns:a16="http://schemas.microsoft.com/office/drawing/2014/main" id="{D9E85D9F-49EF-26EC-2A5A-9A6F2FFE63B2}"/>
              </a:ext>
            </a:extLst>
          </p:cNvPr>
          <p:cNvSpPr txBox="1">
            <a:spLocks/>
          </p:cNvSpPr>
          <p:nvPr/>
        </p:nvSpPr>
        <p:spPr>
          <a:xfrm>
            <a:off x="1057374" y="1640956"/>
            <a:ext cx="3650876" cy="4551131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Типове </a:t>
            </a:r>
            <a:r>
              <a:rPr lang="bg-BG" sz="1800" b="1" dirty="0" err="1">
                <a:solidFill>
                  <a:schemeClr val="bg1"/>
                </a:solidFill>
              </a:rPr>
              <a:t>React</a:t>
            </a:r>
            <a:r>
              <a:rPr lang="bg-BG" sz="1800" b="1" dirty="0">
                <a:solidFill>
                  <a:schemeClr val="bg1"/>
                </a:solidFill>
              </a:rPr>
              <a:t> компоненти</a:t>
            </a:r>
          </a:p>
          <a:p>
            <a:pPr>
              <a:lnSpc>
                <a:spcPct val="200000"/>
              </a:lnSpc>
              <a:buClr>
                <a:schemeClr val="bg1"/>
              </a:buClr>
              <a:buSzPct val="100000"/>
            </a:pPr>
            <a:r>
              <a:rPr lang="bg-BG" sz="1800" b="1" dirty="0">
                <a:solidFill>
                  <a:schemeClr val="bg1"/>
                </a:solidFill>
              </a:rPr>
              <a:t>     - </a:t>
            </a:r>
            <a:r>
              <a:rPr lang="bg-BG" sz="1800" dirty="0">
                <a:solidFill>
                  <a:schemeClr val="bg1"/>
                </a:solidFill>
              </a:rPr>
              <a:t>функционални</a:t>
            </a:r>
            <a:endParaRPr lang="bg-BG" sz="1800" b="1" dirty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lang="bg-BG" sz="1800" dirty="0">
                <a:solidFill>
                  <a:schemeClr val="bg1"/>
                </a:solidFill>
              </a:rPr>
              <a:t>     - клас </a:t>
            </a:r>
          </a:p>
          <a:p>
            <a:pPr>
              <a:lnSpc>
                <a:spcPct val="200000"/>
              </a:lnSpc>
            </a:pPr>
            <a:endParaRPr lang="bg-BG" sz="1800" dirty="0">
              <a:solidFill>
                <a:schemeClr val="bg1"/>
              </a:solidFill>
            </a:endParaRP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 err="1">
                <a:solidFill>
                  <a:schemeClr val="bg1"/>
                </a:solidFill>
              </a:rPr>
              <a:t>Export</a:t>
            </a:r>
            <a:r>
              <a:rPr lang="bg-BG" sz="1800" b="1" dirty="0">
                <a:solidFill>
                  <a:schemeClr val="bg1"/>
                </a:solidFill>
              </a:rPr>
              <a:t> и </a:t>
            </a:r>
            <a:r>
              <a:rPr lang="bg-BG" sz="1800" b="1" dirty="0" err="1">
                <a:solidFill>
                  <a:schemeClr val="bg1"/>
                </a:solidFill>
              </a:rPr>
              <a:t>Import</a:t>
            </a:r>
            <a:r>
              <a:rPr lang="bg-BG" sz="1800" b="1" dirty="0">
                <a:solidFill>
                  <a:schemeClr val="bg1"/>
                </a:solidFill>
              </a:rPr>
              <a:t> </a:t>
            </a: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endParaRPr lang="bg-BG" sz="18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Пример</a:t>
            </a: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endParaRPr lang="bg-BG" sz="1800" b="1" dirty="0">
              <a:solidFill>
                <a:schemeClr val="bg1"/>
              </a:solidFill>
            </a:endParaRPr>
          </a:p>
          <a:p>
            <a:pPr lvl="7">
              <a:lnSpc>
                <a:spcPct val="200000"/>
              </a:lnSpc>
              <a:buClr>
                <a:schemeClr val="bg1"/>
              </a:buClr>
              <a:buSzPct val="100000"/>
            </a:pPr>
            <a:r>
              <a:rPr lang="bg-BG" sz="1800" dirty="0">
                <a:solidFill>
                  <a:schemeClr val="bg1"/>
                </a:solidFill>
              </a:rPr>
              <a:t>    </a:t>
            </a:r>
          </a:p>
          <a:p>
            <a:pPr lvl="2">
              <a:lnSpc>
                <a:spcPct val="200000"/>
              </a:lnSpc>
            </a:pPr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8" name="Picture 8" descr="Diagram&#10;&#10;Description automatically generated">
            <a:extLst>
              <a:ext uri="{FF2B5EF4-FFF2-40B4-BE49-F238E27FC236}">
                <a16:creationId xmlns:a16="http://schemas.microsoft.com/office/drawing/2014/main" id="{5DDA5CB8-25B3-9C9C-A061-ED47FEC195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3603" y="2047091"/>
            <a:ext cx="6329395" cy="18099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90551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E14449F-6B96-9615-B745-E69154FDF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Props &amp; State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990CB29-FF5F-2C51-D759-C4A6F4E9D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990" y="2105732"/>
            <a:ext cx="7332020" cy="3281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191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E14449F-6B96-9615-B745-E69154FDF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Props</a:t>
            </a:r>
          </a:p>
        </p:txBody>
      </p:sp>
      <p:sp>
        <p:nvSpPr>
          <p:cNvPr id="4" name="Текстов контейнер 2">
            <a:extLst>
              <a:ext uri="{FF2B5EF4-FFF2-40B4-BE49-F238E27FC236}">
                <a16:creationId xmlns:a16="http://schemas.microsoft.com/office/drawing/2014/main" id="{2194C6F4-5D5F-9E8F-C2F4-A2FBDB62E839}"/>
              </a:ext>
            </a:extLst>
          </p:cNvPr>
          <p:cNvSpPr txBox="1">
            <a:spLocks/>
          </p:cNvSpPr>
          <p:nvPr/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bg1"/>
                </a:solidFill>
              </a:rPr>
              <a:t>Съкратено от </a:t>
            </a:r>
            <a:r>
              <a:rPr lang="en-US" sz="2000" b="1" dirty="0">
                <a:solidFill>
                  <a:schemeClr val="bg1"/>
                </a:solidFill>
              </a:rPr>
              <a:t>Properties (</a:t>
            </a:r>
            <a:r>
              <a:rPr lang="bg-BG" sz="2000" b="1" dirty="0">
                <a:solidFill>
                  <a:schemeClr val="bg1"/>
                </a:solidFill>
              </a:rPr>
              <a:t>свойства)</a:t>
            </a:r>
          </a:p>
          <a:p>
            <a:pPr marL="342900" indent="-342900"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Read-only </a:t>
            </a:r>
            <a:r>
              <a:rPr lang="bg-BG" sz="2000" b="1" dirty="0">
                <a:solidFill>
                  <a:schemeClr val="bg1"/>
                </a:solidFill>
              </a:rPr>
              <a:t>обект в </a:t>
            </a:r>
            <a:r>
              <a:rPr lang="en-US" sz="2000" b="1" dirty="0">
                <a:solidFill>
                  <a:schemeClr val="bg1"/>
                </a:solidFill>
              </a:rPr>
              <a:t>JavaScript</a:t>
            </a:r>
            <a:endParaRPr lang="bg-BG" sz="20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bg1"/>
                </a:solidFill>
              </a:rPr>
              <a:t>Подобен на </a:t>
            </a:r>
            <a:r>
              <a:rPr lang="en-US" sz="2000" b="1" dirty="0">
                <a:solidFill>
                  <a:schemeClr val="bg1"/>
                </a:solidFill>
              </a:rPr>
              <a:t>HTML </a:t>
            </a:r>
            <a:r>
              <a:rPr lang="bg-BG" sz="2000" b="1" dirty="0">
                <a:solidFill>
                  <a:schemeClr val="bg1"/>
                </a:solidFill>
              </a:rPr>
              <a:t>атрибути или параметри на функция</a:t>
            </a:r>
          </a:p>
          <a:p>
            <a:pPr marL="342900" indent="-342900"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props.children</a:t>
            </a:r>
          </a:p>
          <a:p>
            <a:pPr marL="342900" indent="-342900"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bg1"/>
                </a:solidFill>
              </a:rPr>
              <a:t>Свойства по подразбиране </a:t>
            </a:r>
            <a:r>
              <a:rPr lang="en-US" sz="2000" b="1" dirty="0">
                <a:solidFill>
                  <a:schemeClr val="bg1"/>
                </a:solidFill>
              </a:rPr>
              <a:t>(defaultProps)</a:t>
            </a:r>
          </a:p>
        </p:txBody>
      </p:sp>
    </p:spTree>
    <p:extLst>
      <p:ext uri="{BB962C8B-B14F-4D97-AF65-F5344CB8AC3E}">
        <p14:creationId xmlns:p14="http://schemas.microsoft.com/office/powerpoint/2010/main" val="16503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E14449F-6B96-9615-B745-E69154FDF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</a:t>
            </a:r>
          </a:p>
        </p:txBody>
      </p:sp>
      <p:sp>
        <p:nvSpPr>
          <p:cNvPr id="4" name="Текстов контейнер 2">
            <a:extLst>
              <a:ext uri="{FF2B5EF4-FFF2-40B4-BE49-F238E27FC236}">
                <a16:creationId xmlns:a16="http://schemas.microsoft.com/office/drawing/2014/main" id="{2194C6F4-5D5F-9E8F-C2F4-A2FBDB62E839}"/>
              </a:ext>
            </a:extLst>
          </p:cNvPr>
          <p:cNvSpPr txBox="1">
            <a:spLocks/>
          </p:cNvSpPr>
          <p:nvPr/>
        </p:nvSpPr>
        <p:spPr>
          <a:xfrm>
            <a:off x="950800" y="1385180"/>
            <a:ext cx="10290400" cy="475362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Обект в </a:t>
            </a:r>
            <a:r>
              <a:rPr lang="en-US" sz="1800" b="1" dirty="0">
                <a:solidFill>
                  <a:schemeClr val="bg1"/>
                </a:solidFill>
              </a:rPr>
              <a:t>JavaScript</a:t>
            </a:r>
            <a:r>
              <a:rPr lang="bg-BG" sz="1800" b="1" dirty="0">
                <a:solidFill>
                  <a:schemeClr val="bg1"/>
                </a:solidFill>
              </a:rPr>
              <a:t>, който може да бъде променян</a:t>
            </a: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Съдържа информация за компонента</a:t>
            </a: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Отговорен затова да прави компонента динамичен и интерактивен</a:t>
            </a:r>
            <a:endParaRPr lang="en-US" sz="18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Компонент, който използва </a:t>
            </a:r>
            <a:r>
              <a:rPr lang="en-US" sz="1800" b="1" dirty="0">
                <a:solidFill>
                  <a:schemeClr val="bg1"/>
                </a:solidFill>
              </a:rPr>
              <a:t>state </a:t>
            </a:r>
            <a:r>
              <a:rPr lang="bg-BG" sz="1800" b="1" dirty="0">
                <a:solidFill>
                  <a:schemeClr val="bg1"/>
                </a:solidFill>
              </a:rPr>
              <a:t>се нарича </a:t>
            </a:r>
            <a:r>
              <a:rPr lang="en-US" sz="1800" b="1" dirty="0">
                <a:solidFill>
                  <a:schemeClr val="bg1"/>
                </a:solidFill>
              </a:rPr>
              <a:t>stateful</a:t>
            </a: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Трябва да бъде </a:t>
            </a:r>
            <a:r>
              <a:rPr lang="en-US" sz="1800" b="1" dirty="0">
                <a:solidFill>
                  <a:schemeClr val="bg1"/>
                </a:solidFill>
              </a:rPr>
              <a:t>class-based</a:t>
            </a: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Променя се само чрез </a:t>
            </a:r>
            <a:r>
              <a:rPr lang="en-US" sz="1800" b="1" dirty="0" err="1">
                <a:solidFill>
                  <a:schemeClr val="bg1"/>
                </a:solidFill>
              </a:rPr>
              <a:t>setState</a:t>
            </a:r>
            <a:r>
              <a:rPr lang="en-US" sz="1800" b="1" dirty="0">
                <a:solidFill>
                  <a:schemeClr val="bg1"/>
                </a:solidFill>
              </a:rPr>
              <a:t>()</a:t>
            </a:r>
            <a:endParaRPr lang="bg-BG" sz="18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Деклариране на стойности по подразбиране</a:t>
            </a:r>
            <a:endParaRPr lang="en-US" sz="18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Комбиниране с </a:t>
            </a:r>
            <a:r>
              <a:rPr lang="en-US" sz="1800" b="1" dirty="0">
                <a:solidFill>
                  <a:schemeClr val="bg1"/>
                </a:solidFill>
              </a:rPr>
              <a:t>props</a:t>
            </a:r>
          </a:p>
        </p:txBody>
      </p:sp>
    </p:spTree>
    <p:extLst>
      <p:ext uri="{BB962C8B-B14F-4D97-AF65-F5344CB8AC3E}">
        <p14:creationId xmlns:p14="http://schemas.microsoft.com/office/powerpoint/2010/main" val="2647758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8" name="Google Shape;4578;p69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bg-BG" sz="6400" dirty="0"/>
              <a:t>Благодарим за вниманието</a:t>
            </a:r>
            <a:r>
              <a:rPr lang="en" sz="6400" dirty="0"/>
              <a:t>!</a:t>
            </a:r>
            <a:endParaRPr sz="6400" dirty="0"/>
          </a:p>
        </p:txBody>
      </p:sp>
      <p:sp>
        <p:nvSpPr>
          <p:cNvPr id="4579" name="Google Shape;4579;p69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r>
              <a:rPr lang="bg-BG" sz="2400" b="1" dirty="0">
                <a:latin typeface="Exo"/>
                <a:ea typeface="Exo"/>
                <a:cs typeface="Exo"/>
                <a:sym typeface="Exo"/>
              </a:rPr>
              <a:t>Имате ли въпроси</a:t>
            </a:r>
            <a:r>
              <a:rPr lang="en" sz="2400" b="1" dirty="0">
                <a:latin typeface="Exo"/>
                <a:ea typeface="Exo"/>
                <a:cs typeface="Exo"/>
                <a:sym typeface="Exo"/>
              </a:rPr>
              <a:t>?</a:t>
            </a:r>
            <a:endParaRPr sz="2400" b="1" dirty="0">
              <a:latin typeface="Exo"/>
              <a:ea typeface="Exo"/>
              <a:cs typeface="Exo"/>
              <a:sym typeface="Exo"/>
            </a:endParaRPr>
          </a:p>
          <a:p>
            <a:pPr marL="0" indent="0">
              <a:buClr>
                <a:schemeClr val="dk1"/>
              </a:buClr>
              <a:buSzPts val="1100"/>
            </a:pPr>
            <a:r>
              <a:rPr lang="bg-BG" dirty="0"/>
              <a:t>Екип 8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bg-BG" dirty="0"/>
              <a:t>Таня Димова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bg-BG" dirty="0"/>
              <a:t>Димитър Димитров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bg-BG" dirty="0"/>
              <a:t>Веселина Цацева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bg-BG" dirty="0"/>
              <a:t>Алекс Димитров</a:t>
            </a:r>
            <a:endParaRPr dirty="0"/>
          </a:p>
        </p:txBody>
      </p:sp>
      <p:grpSp>
        <p:nvGrpSpPr>
          <p:cNvPr id="4581" name="Google Shape;4581;p69"/>
          <p:cNvGrpSpPr/>
          <p:nvPr/>
        </p:nvGrpSpPr>
        <p:grpSpPr>
          <a:xfrm rot="-5400000">
            <a:off x="9009231" y="3472138"/>
            <a:ext cx="1177683" cy="322788"/>
            <a:chOff x="2300350" y="2601250"/>
            <a:chExt cx="2275275" cy="623625"/>
          </a:xfrm>
        </p:grpSpPr>
        <p:sp>
          <p:nvSpPr>
            <p:cNvPr id="4582" name="Google Shape;4582;p6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83" name="Google Shape;4583;p6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84" name="Google Shape;4584;p6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85" name="Google Shape;4585;p6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86" name="Google Shape;4586;p6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87" name="Google Shape;4587;p6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588" name="Google Shape;4588;p69"/>
          <p:cNvGrpSpPr/>
          <p:nvPr/>
        </p:nvGrpSpPr>
        <p:grpSpPr>
          <a:xfrm rot="5400000">
            <a:off x="9740134" y="4926667"/>
            <a:ext cx="131869" cy="737453"/>
            <a:chOff x="4898850" y="4820550"/>
            <a:chExt cx="98902" cy="553090"/>
          </a:xfrm>
        </p:grpSpPr>
        <p:sp>
          <p:nvSpPr>
            <p:cNvPr id="4589" name="Google Shape;4589;p6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0" name="Google Shape;4590;p6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1" name="Google Shape;4591;p6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2" name="Google Shape;4592;p6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3" name="Google Shape;4593;p6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594" name="Google Shape;4594;p69"/>
          <p:cNvGrpSpPr/>
          <p:nvPr/>
        </p:nvGrpSpPr>
        <p:grpSpPr>
          <a:xfrm rot="5400000">
            <a:off x="1998109" y="2012979"/>
            <a:ext cx="1177683" cy="322788"/>
            <a:chOff x="2300350" y="2601250"/>
            <a:chExt cx="2275275" cy="623625"/>
          </a:xfrm>
        </p:grpSpPr>
        <p:sp>
          <p:nvSpPr>
            <p:cNvPr id="4595" name="Google Shape;4595;p6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6" name="Google Shape;4596;p6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7" name="Google Shape;4597;p6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8" name="Google Shape;4598;p6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9" name="Google Shape;4599;p6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00" name="Google Shape;4600;p6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лавие 3">
            <a:extLst>
              <a:ext uri="{FF2B5EF4-FFF2-40B4-BE49-F238E27FC236}">
                <a16:creationId xmlns:a16="http://schemas.microsoft.com/office/drawing/2014/main" id="{80463A1A-EEC9-13C2-DCA3-D2A9A8196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375" y="3086200"/>
            <a:ext cx="5792400" cy="1574289"/>
          </a:xfrm>
        </p:spPr>
        <p:txBody>
          <a:bodyPr/>
          <a:lstStyle/>
          <a:p>
            <a:pPr marL="4826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JavaScript </a:t>
            </a:r>
            <a:r>
              <a:rPr lang="bg-BG" sz="2400" dirty="0"/>
              <a:t>библиотека</a:t>
            </a:r>
            <a:endParaRPr lang="en-US" sz="2400" dirty="0"/>
          </a:p>
          <a:p>
            <a:pPr marL="4826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front-end </a:t>
            </a:r>
            <a:endParaRPr lang="bg-BG" sz="2400" dirty="0"/>
          </a:p>
          <a:p>
            <a:pPr marL="482600" indent="-342900" algn="l">
              <a:buFont typeface="Arial" panose="020B0604020202020204" pitchFamily="34" charset="0"/>
              <a:buChar char="•"/>
            </a:pPr>
            <a:r>
              <a:rPr lang="bg-BG" sz="2400" dirty="0"/>
              <a:t>Изграждане на уеб приложения</a:t>
            </a:r>
            <a:endParaRPr lang="en-US" sz="2400" dirty="0"/>
          </a:p>
        </p:txBody>
      </p:sp>
      <p:sp>
        <p:nvSpPr>
          <p:cNvPr id="9" name="Заглавие 8">
            <a:extLst>
              <a:ext uri="{FF2B5EF4-FFF2-40B4-BE49-F238E27FC236}">
                <a16:creationId xmlns:a16="http://schemas.microsoft.com/office/drawing/2014/main" id="{3CBD1A55-DDC1-B150-BC32-B882759A9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 dirty="0"/>
              <a:t>Какво е</a:t>
            </a:r>
            <a:r>
              <a:rPr lang="en-US" sz="4000" dirty="0"/>
              <a:t> React?</a:t>
            </a:r>
          </a:p>
        </p:txBody>
      </p:sp>
    </p:spTree>
    <p:extLst>
      <p:ext uri="{BB962C8B-B14F-4D97-AF65-F5344CB8AC3E}">
        <p14:creationId xmlns:p14="http://schemas.microsoft.com/office/powerpoint/2010/main" val="2598458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21FD1A07-2FCA-06F4-D76E-B39C188E1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7051" y="3164567"/>
            <a:ext cx="5792400" cy="2361162"/>
          </a:xfrm>
        </p:spPr>
        <p:txBody>
          <a:bodyPr/>
          <a:lstStyle/>
          <a:p>
            <a:pPr marL="482600" indent="-342900" algn="l">
              <a:buFont typeface="Arial" panose="020B0604020202020204" pitchFamily="34" charset="0"/>
              <a:buChar char="•"/>
            </a:pPr>
            <a:r>
              <a:rPr lang="bg-BG" sz="2400" dirty="0"/>
              <a:t>Лесен за научаване</a:t>
            </a:r>
            <a:endParaRPr lang="en-US" sz="2400" dirty="0"/>
          </a:p>
          <a:p>
            <a:pPr marL="482600" indent="-342900" algn="l">
              <a:buFont typeface="Arial" panose="020B0604020202020204" pitchFamily="34" charset="0"/>
              <a:buChar char="•"/>
            </a:pPr>
            <a:r>
              <a:rPr lang="bg-BG" sz="2400" dirty="0"/>
              <a:t>Бърз</a:t>
            </a:r>
            <a:endParaRPr lang="en-US" sz="2400" dirty="0"/>
          </a:p>
          <a:p>
            <a:pPr marL="482600" indent="-342900" algn="l">
              <a:buFont typeface="Arial" panose="020B0604020202020204" pitchFamily="34" charset="0"/>
              <a:buChar char="•"/>
            </a:pPr>
            <a:r>
              <a:rPr lang="bg-BG" sz="2400" dirty="0"/>
              <a:t>Спестява време</a:t>
            </a:r>
            <a:endParaRPr lang="en-US" sz="2400" dirty="0"/>
          </a:p>
          <a:p>
            <a:pPr marL="482600" indent="-342900" algn="l">
              <a:buFont typeface="Arial" panose="020B0604020202020204" pitchFamily="34" charset="0"/>
              <a:buChar char="•"/>
            </a:pPr>
            <a:r>
              <a:rPr lang="bg-BG" sz="2400" dirty="0"/>
              <a:t>Гъвкав</a:t>
            </a:r>
            <a:endParaRPr lang="en-US" sz="2400" dirty="0"/>
          </a:p>
        </p:txBody>
      </p:sp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437AA89-41AA-465D-1D2B-FE5732888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9799" y="2297400"/>
            <a:ext cx="6357156" cy="763600"/>
          </a:xfrm>
        </p:spPr>
        <p:txBody>
          <a:bodyPr/>
          <a:lstStyle/>
          <a:p>
            <a:r>
              <a:rPr lang="bg-BG" sz="4000" dirty="0"/>
              <a:t>Защо да използваме </a:t>
            </a:r>
            <a:r>
              <a:rPr lang="en-US" sz="4000" dirty="0"/>
              <a:t>React?</a:t>
            </a:r>
          </a:p>
        </p:txBody>
      </p:sp>
    </p:spTree>
    <p:extLst>
      <p:ext uri="{BB962C8B-B14F-4D97-AF65-F5344CB8AC3E}">
        <p14:creationId xmlns:p14="http://schemas.microsoft.com/office/powerpoint/2010/main" val="1749946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лавие 1">
            <a:extLst>
              <a:ext uri="{FF2B5EF4-FFF2-40B4-BE49-F238E27FC236}">
                <a16:creationId xmlns:a16="http://schemas.microsoft.com/office/drawing/2014/main" id="{C326B814-21E9-38D1-5110-AE85A42890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82600" indent="-342900">
              <a:buFont typeface="Arial" panose="020B0604020202020204" pitchFamily="34" charset="0"/>
              <a:buChar char="•"/>
            </a:pPr>
            <a:r>
              <a:rPr lang="en-US" sz="2400" dirty="0"/>
              <a:t>Single-page </a:t>
            </a:r>
            <a:r>
              <a:rPr lang="bg-BG" sz="2400" dirty="0"/>
              <a:t>приложения</a:t>
            </a: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bg-BG" sz="2400" dirty="0"/>
              <a:t>Динамични сайтове</a:t>
            </a:r>
            <a:endParaRPr lang="en-US" sz="2400" dirty="0"/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bg-BG" sz="2400" dirty="0"/>
              <a:t>Мобилни приложения</a:t>
            </a:r>
            <a:endParaRPr lang="en-US" sz="2400" dirty="0"/>
          </a:p>
          <a:p>
            <a:pPr marL="4826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3" name="Заглавие 2">
            <a:extLst>
              <a:ext uri="{FF2B5EF4-FFF2-40B4-BE49-F238E27FC236}">
                <a16:creationId xmlns:a16="http://schemas.microsoft.com/office/drawing/2014/main" id="{EBD8FC04-1E1D-2694-892D-2C6B21E6E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9799" y="2297400"/>
            <a:ext cx="6288329" cy="763600"/>
          </a:xfrm>
        </p:spPr>
        <p:txBody>
          <a:bodyPr/>
          <a:lstStyle/>
          <a:p>
            <a:r>
              <a:rPr lang="bg-BG" sz="4000" dirty="0"/>
              <a:t>Кога да използваме</a:t>
            </a:r>
            <a:r>
              <a:rPr lang="en-US" sz="4000" dirty="0"/>
              <a:t> React?</a:t>
            </a:r>
          </a:p>
        </p:txBody>
      </p:sp>
    </p:spTree>
    <p:extLst>
      <p:ext uri="{BB962C8B-B14F-4D97-AF65-F5344CB8AC3E}">
        <p14:creationId xmlns:p14="http://schemas.microsoft.com/office/powerpoint/2010/main" val="3222965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970D112-5F36-E2DE-5AC6-D13278AD0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Какво е</a:t>
            </a:r>
            <a:r>
              <a:rPr lang="en-US" dirty="0"/>
              <a:t> JSX?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0CD31836-59D4-3451-2B66-385F6F085B8F}"/>
              </a:ext>
            </a:extLst>
          </p:cNvPr>
          <p:cNvSpPr txBox="1">
            <a:spLocks/>
          </p:cNvSpPr>
          <p:nvPr/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82600" indent="-342900"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bg1"/>
                </a:solidFill>
              </a:rPr>
              <a:t>Съкратено от </a:t>
            </a:r>
            <a:r>
              <a:rPr lang="en-US" sz="2000" b="1" dirty="0">
                <a:solidFill>
                  <a:schemeClr val="bg1"/>
                </a:solidFill>
              </a:rPr>
              <a:t>JavaScript XML</a:t>
            </a:r>
          </a:p>
          <a:p>
            <a:pPr marL="482600" indent="-342900"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bg1"/>
                </a:solidFill>
              </a:rPr>
              <a:t>Синтактично разширение на </a:t>
            </a:r>
            <a:r>
              <a:rPr lang="en-US" sz="2000" b="1" dirty="0">
                <a:solidFill>
                  <a:schemeClr val="bg1"/>
                </a:solidFill>
              </a:rPr>
              <a:t>JavaScript</a:t>
            </a:r>
          </a:p>
          <a:p>
            <a:pPr marL="482600" indent="-342900"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bg1"/>
                </a:solidFill>
              </a:rPr>
              <a:t>Използва се с </a:t>
            </a:r>
            <a:r>
              <a:rPr lang="en-US" sz="2000" b="1" dirty="0">
                <a:solidFill>
                  <a:schemeClr val="bg1"/>
                </a:solidFill>
              </a:rPr>
              <a:t>React</a:t>
            </a:r>
          </a:p>
          <a:p>
            <a:pPr>
              <a:lnSpc>
                <a:spcPct val="250000"/>
              </a:lnSpc>
              <a:buFont typeface="Arial" panose="020B0604020202020204" pitchFamily="34" charset="0"/>
              <a:buChar char="•"/>
            </a:pPr>
            <a:endParaRPr lang="bg-BG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801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6DFDE0F-E6A1-202D-42E8-C8C55787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/>
              <a:t>Предимства на </a:t>
            </a:r>
            <a:r>
              <a:rPr lang="en-US" dirty="0"/>
              <a:t>JSX</a:t>
            </a:r>
            <a:endParaRPr lang="bg-BG" dirty="0"/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1B15006C-55BE-E0E2-E99D-5F344797E8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/>
              <a:t>Опростен и лесен код</a:t>
            </a:r>
          </a:p>
          <a:p>
            <a:pPr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/>
              <a:t>По-бърз от нормалния </a:t>
            </a:r>
            <a:r>
              <a:rPr lang="en-US" sz="2000" b="1" dirty="0"/>
              <a:t>JavaScript</a:t>
            </a:r>
          </a:p>
          <a:p>
            <a:pPr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/>
              <a:t>Сходен с </a:t>
            </a:r>
            <a:r>
              <a:rPr lang="en-US" sz="2000" b="1" dirty="0"/>
              <a:t>HTML</a:t>
            </a:r>
          </a:p>
          <a:p>
            <a:pPr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/>
              <a:t>Показва ни повече грешки и предупредителни съобщения</a:t>
            </a:r>
          </a:p>
          <a:p>
            <a:pPr marL="203195" indent="0">
              <a:lnSpc>
                <a:spcPct val="250000"/>
              </a:lnSpc>
              <a:buClr>
                <a:schemeClr val="bg1"/>
              </a:buClr>
              <a:buSzPct val="100000"/>
              <a:buNone/>
            </a:pPr>
            <a:endParaRPr lang="bg-BG" sz="2000" b="1" dirty="0"/>
          </a:p>
        </p:txBody>
      </p:sp>
    </p:spTree>
    <p:extLst>
      <p:ext uri="{BB962C8B-B14F-4D97-AF65-F5344CB8AC3E}">
        <p14:creationId xmlns:p14="http://schemas.microsoft.com/office/powerpoint/2010/main" val="805147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CD7AAEA-CAE8-AED2-4696-9BB6CC427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Какво е </a:t>
            </a:r>
            <a:r>
              <a:rPr lang="en-US" dirty="0"/>
              <a:t>Virtual DOM?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EC374023-3A5A-9B94-508E-9210664B2BDC}"/>
              </a:ext>
            </a:extLst>
          </p:cNvPr>
          <p:cNvSpPr txBox="1">
            <a:spLocks/>
          </p:cNvSpPr>
          <p:nvPr/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bg1"/>
                </a:solidFill>
              </a:rPr>
              <a:t>Виртуално представяне на </a:t>
            </a:r>
            <a:r>
              <a:rPr lang="en-US" sz="2000" b="1" dirty="0">
                <a:solidFill>
                  <a:schemeClr val="bg1"/>
                </a:solidFill>
              </a:rPr>
              <a:t>DOM</a:t>
            </a:r>
            <a:r>
              <a:rPr lang="bg-BG" sz="2000" b="1" dirty="0">
                <a:solidFill>
                  <a:schemeClr val="bg1"/>
                </a:solidFill>
              </a:rPr>
              <a:t> в паметта</a:t>
            </a:r>
          </a:p>
          <a:p>
            <a:pPr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bg1"/>
                </a:solidFill>
              </a:rPr>
              <a:t>Използва се с </a:t>
            </a:r>
            <a:r>
              <a:rPr lang="en-US" sz="2000" b="1" dirty="0">
                <a:solidFill>
                  <a:schemeClr val="bg1"/>
                </a:solidFill>
              </a:rPr>
              <a:t>React</a:t>
            </a:r>
          </a:p>
          <a:p>
            <a:pPr>
              <a:lnSpc>
                <a:spcPct val="25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2000" b="1" dirty="0">
                <a:solidFill>
                  <a:schemeClr val="bg1"/>
                </a:solidFill>
              </a:rPr>
              <a:t>Използва по</a:t>
            </a:r>
            <a:r>
              <a:rPr lang="en-US" sz="2000" b="1" dirty="0">
                <a:solidFill>
                  <a:schemeClr val="bg1"/>
                </a:solidFill>
              </a:rPr>
              <a:t>-</a:t>
            </a:r>
            <a:r>
              <a:rPr lang="bg-BG" sz="2000" b="1" dirty="0">
                <a:solidFill>
                  <a:schemeClr val="bg1"/>
                </a:solidFill>
              </a:rPr>
              <a:t>малко памет и е по-бърз от истинския </a:t>
            </a:r>
            <a:r>
              <a:rPr lang="en-US" sz="2000" b="1" dirty="0">
                <a:solidFill>
                  <a:schemeClr val="bg1"/>
                </a:solidFill>
              </a:rPr>
              <a:t>DOM</a:t>
            </a:r>
          </a:p>
        </p:txBody>
      </p:sp>
    </p:spTree>
    <p:extLst>
      <p:ext uri="{BB962C8B-B14F-4D97-AF65-F5344CB8AC3E}">
        <p14:creationId xmlns:p14="http://schemas.microsoft.com/office/powerpoint/2010/main" val="4214320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артина 3">
            <a:extLst>
              <a:ext uri="{FF2B5EF4-FFF2-40B4-BE49-F238E27FC236}">
                <a16:creationId xmlns:a16="http://schemas.microsoft.com/office/drawing/2014/main" id="{C3DC7D48-CD94-E523-843D-A52EDC4961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220" y="956095"/>
            <a:ext cx="6919560" cy="494580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828648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811299B-8FD0-A0C2-AB40-194923583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</a:t>
            </a:r>
          </a:p>
        </p:txBody>
      </p:sp>
      <p:sp>
        <p:nvSpPr>
          <p:cNvPr id="6" name="Текстов контейнер 2">
            <a:extLst>
              <a:ext uri="{FF2B5EF4-FFF2-40B4-BE49-F238E27FC236}">
                <a16:creationId xmlns:a16="http://schemas.microsoft.com/office/drawing/2014/main" id="{9666563B-0536-B770-96E7-1D83287CED94}"/>
              </a:ext>
            </a:extLst>
          </p:cNvPr>
          <p:cNvSpPr txBox="1">
            <a:spLocks/>
          </p:cNvSpPr>
          <p:nvPr/>
        </p:nvSpPr>
        <p:spPr>
          <a:xfrm>
            <a:off x="1270521" y="1417152"/>
            <a:ext cx="10290400" cy="4551131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Какво представляват?</a:t>
            </a:r>
          </a:p>
          <a:p>
            <a:pPr>
              <a:lnSpc>
                <a:spcPct val="200000"/>
              </a:lnSpc>
              <a:buClr>
                <a:schemeClr val="bg1"/>
              </a:buClr>
              <a:buSzPct val="100000"/>
            </a:pPr>
            <a:endParaRPr lang="bg-BG" sz="18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Важни аспекти: </a:t>
            </a:r>
          </a:p>
          <a:p>
            <a:pPr lvl="7">
              <a:lnSpc>
                <a:spcPct val="200000"/>
              </a:lnSpc>
            </a:pPr>
            <a:r>
              <a:rPr lang="bg-BG" sz="1800" dirty="0">
                <a:solidFill>
                  <a:schemeClr val="bg1"/>
                </a:solidFill>
              </a:rPr>
              <a:t>     - </a:t>
            </a:r>
            <a:r>
              <a:rPr lang="bg-BG" sz="1800" dirty="0" err="1">
                <a:solidFill>
                  <a:schemeClr val="bg1"/>
                </a:solidFill>
              </a:rPr>
              <a:t>преизползваемост</a:t>
            </a:r>
            <a:endParaRPr lang="en-US" sz="1800" dirty="0" err="1">
              <a:solidFill>
                <a:schemeClr val="bg1"/>
              </a:solidFill>
            </a:endParaRPr>
          </a:p>
          <a:p>
            <a:pPr lvl="7">
              <a:lnSpc>
                <a:spcPct val="200000"/>
              </a:lnSpc>
            </a:pPr>
            <a:r>
              <a:rPr lang="en-US" sz="1800" dirty="0">
                <a:solidFill>
                  <a:schemeClr val="bg1"/>
                </a:solidFill>
              </a:rPr>
              <a:t>     - </a:t>
            </a:r>
            <a:r>
              <a:rPr lang="en-US" sz="1800" dirty="0" err="1">
                <a:solidFill>
                  <a:schemeClr val="bg1"/>
                </a:solidFill>
              </a:rPr>
              <a:t>вложени</a:t>
            </a:r>
            <a:r>
              <a:rPr lang="en-US" sz="1800" dirty="0">
                <a:solidFill>
                  <a:schemeClr val="bg1"/>
                </a:solidFill>
              </a:rPr>
              <a:t> </a:t>
            </a:r>
            <a:r>
              <a:rPr lang="en-US" sz="1800" dirty="0" err="1">
                <a:solidFill>
                  <a:schemeClr val="bg1"/>
                </a:solidFill>
              </a:rPr>
              <a:t>компоненти</a:t>
            </a:r>
            <a:endParaRPr lang="en-US" sz="1800">
              <a:solidFill>
                <a:schemeClr val="bg1"/>
              </a:solidFill>
            </a:endParaRPr>
          </a:p>
          <a:p>
            <a:pPr lvl="2">
              <a:lnSpc>
                <a:spcPct val="200000"/>
              </a:lnSpc>
            </a:pPr>
            <a:r>
              <a:rPr lang="en-US" sz="1800" dirty="0">
                <a:solidFill>
                  <a:schemeClr val="bg1"/>
                </a:solidFill>
              </a:rPr>
              <a:t>     - render() </a:t>
            </a:r>
            <a:r>
              <a:rPr lang="en-US" sz="1800" dirty="0" err="1">
                <a:solidFill>
                  <a:schemeClr val="bg1"/>
                </a:solidFill>
              </a:rPr>
              <a:t>метод</a:t>
            </a:r>
            <a:endParaRPr lang="bg-BG" dirty="0" err="1">
              <a:solidFill>
                <a:schemeClr val="bg1"/>
              </a:solidFill>
            </a:endParaRPr>
          </a:p>
          <a:p>
            <a:pPr lvl="2">
              <a:lnSpc>
                <a:spcPct val="200000"/>
              </a:lnSpc>
            </a:pPr>
            <a:endParaRPr lang="en-US" sz="1800" dirty="0">
              <a:solidFill>
                <a:schemeClr val="bg1"/>
              </a:solidFill>
            </a:endParaRPr>
          </a:p>
          <a:p>
            <a:pPr marL="342900" indent="-342900">
              <a:lnSpc>
                <a:spcPct val="2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bg-BG" sz="1800" b="1" dirty="0">
                <a:solidFill>
                  <a:schemeClr val="bg1"/>
                </a:solidFill>
              </a:rPr>
              <a:t>Всеки компонент е добре да е в различен файл</a:t>
            </a:r>
          </a:p>
          <a:p>
            <a:pPr lvl="7">
              <a:lnSpc>
                <a:spcPct val="200000"/>
              </a:lnSpc>
              <a:buClr>
                <a:schemeClr val="bg1"/>
              </a:buClr>
              <a:buSzPct val="100000"/>
            </a:pPr>
            <a:r>
              <a:rPr lang="bg-BG" sz="1800" dirty="0">
                <a:solidFill>
                  <a:schemeClr val="bg1"/>
                </a:solidFill>
              </a:rPr>
              <a:t>    </a:t>
            </a:r>
          </a:p>
          <a:p>
            <a:pPr lvl="2">
              <a:lnSpc>
                <a:spcPct val="200000"/>
              </a:lnSpc>
            </a:pPr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7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30E8248-C59A-E93B-0B65-E34310DE0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0974" y="1997769"/>
            <a:ext cx="6302751" cy="26599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1067874"/>
      </p:ext>
    </p:extLst>
  </p:cSld>
  <p:clrMapOvr>
    <a:masterClrMapping/>
  </p:clrMapOvr>
</p:sld>
</file>

<file path=ppt/theme/theme1.xml><?xml version="1.0" encoding="utf-8"?>
<a:theme xmlns:a="http://schemas.openxmlformats.org/drawingml/2006/main" name="Data Center Business Plan by Slidesgo">
  <a:themeElements>
    <a:clrScheme name="Simple Light">
      <a:dk1>
        <a:srgbClr val="000000"/>
      </a:dk1>
      <a:lt1>
        <a:srgbClr val="FFFFFF"/>
      </a:lt1>
      <a:dk2>
        <a:srgbClr val="606060"/>
      </a:dk2>
      <a:lt2>
        <a:srgbClr val="151B46"/>
      </a:lt2>
      <a:accent1>
        <a:srgbClr val="2C4ED7"/>
      </a:accent1>
      <a:accent2>
        <a:srgbClr val="8FFFFF"/>
      </a:accent2>
      <a:accent3>
        <a:srgbClr val="95FFAE"/>
      </a:accent3>
      <a:accent4>
        <a:srgbClr val="1D2875"/>
      </a:accent4>
      <a:accent5>
        <a:srgbClr val="FFFFFF"/>
      </a:accent5>
      <a:accent6>
        <a:srgbClr val="FFFFFF"/>
      </a:accent6>
      <a:hlink>
        <a:srgbClr val="8FFFFF"/>
      </a:hlink>
      <a:folHlink>
        <a:srgbClr val="0097A7"/>
      </a:folHlink>
    </a:clrScheme>
    <a:fontScheme name="О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ata Center Business Plan by Slidesgo">
  <a:themeElements>
    <a:clrScheme name="Simple Light">
      <a:dk1>
        <a:srgbClr val="000000"/>
      </a:dk1>
      <a:lt1>
        <a:srgbClr val="FFFFFF"/>
      </a:lt1>
      <a:dk2>
        <a:srgbClr val="606060"/>
      </a:dk2>
      <a:lt2>
        <a:srgbClr val="151B46"/>
      </a:lt2>
      <a:accent1>
        <a:srgbClr val="2C4ED7"/>
      </a:accent1>
      <a:accent2>
        <a:srgbClr val="8FFFFF"/>
      </a:accent2>
      <a:accent3>
        <a:srgbClr val="95FFAE"/>
      </a:accent3>
      <a:accent4>
        <a:srgbClr val="1D2875"/>
      </a:accent4>
      <a:accent5>
        <a:srgbClr val="FFFFFF"/>
      </a:accent5>
      <a:accent6>
        <a:srgbClr val="FFFFFF"/>
      </a:accent6>
      <a:hlink>
        <a:srgbClr val="8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Data Center Business Plan by Slidesgo">
  <a:themeElements>
    <a:clrScheme name="Simple Light">
      <a:dk1>
        <a:srgbClr val="000000"/>
      </a:dk1>
      <a:lt1>
        <a:srgbClr val="FFFFFF"/>
      </a:lt1>
      <a:dk2>
        <a:srgbClr val="606060"/>
      </a:dk2>
      <a:lt2>
        <a:srgbClr val="151B46"/>
      </a:lt2>
      <a:accent1>
        <a:srgbClr val="2C4ED7"/>
      </a:accent1>
      <a:accent2>
        <a:srgbClr val="8FFFFF"/>
      </a:accent2>
      <a:accent3>
        <a:srgbClr val="95FFAE"/>
      </a:accent3>
      <a:accent4>
        <a:srgbClr val="1D2875"/>
      </a:accent4>
      <a:accent5>
        <a:srgbClr val="FFFFFF"/>
      </a:accent5>
      <a:accent6>
        <a:srgbClr val="FFFFFF"/>
      </a:accent6>
      <a:hlink>
        <a:srgbClr val="8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data types</Template>
  <TotalTime>550</TotalTime>
  <Words>198</Words>
  <Application>Microsoft Office PowerPoint</Application>
  <PresentationFormat>Widescreen</PresentationFormat>
  <Paragraphs>52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Data Center Business Plan by Slidesgo</vt:lpstr>
      <vt:lpstr>Slidesgo Final Pages</vt:lpstr>
      <vt:lpstr>1_Data Center Business Plan by Slidesgo</vt:lpstr>
      <vt:lpstr>2_Data Center Business Plan by Slidesgo</vt:lpstr>
      <vt:lpstr>ReactJS</vt:lpstr>
      <vt:lpstr>Какво е React?</vt:lpstr>
      <vt:lpstr>Защо да използваме React?</vt:lpstr>
      <vt:lpstr>Кога да използваме React?</vt:lpstr>
      <vt:lpstr>Какво е JSX?</vt:lpstr>
      <vt:lpstr>Предимства на JSX</vt:lpstr>
      <vt:lpstr>Какво е Virtual DOM?</vt:lpstr>
      <vt:lpstr>PowerPoint Presentation</vt:lpstr>
      <vt:lpstr>Components</vt:lpstr>
      <vt:lpstr>Components</vt:lpstr>
      <vt:lpstr>Props &amp; State</vt:lpstr>
      <vt:lpstr>Props</vt:lpstr>
      <vt:lpstr>State</vt:lpstr>
      <vt:lpstr>Благодарим за вниманието!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</dc:title>
  <dc:creator>Tania Dimova</dc:creator>
  <cp:lastModifiedBy>Алекс Николаев Димитров</cp:lastModifiedBy>
  <cp:revision>111</cp:revision>
  <dcterms:created xsi:type="dcterms:W3CDTF">2022-05-30T15:55:25Z</dcterms:created>
  <dcterms:modified xsi:type="dcterms:W3CDTF">2022-06-01T23:06:45Z</dcterms:modified>
</cp:coreProperties>
</file>