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9f21801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9f21801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9f218019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9f21801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9f218019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9f218019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9f218019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9f218019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f218019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9f218019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da69d8a9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da69d8a9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a69d8a9c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da69d8a9c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a69d8a9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a69d8a9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a69d8a9c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da69d8a9c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a69d8a9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a69d8a9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275b9569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275b9569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a69d8a9c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a69d8a9c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a69d8a9c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a69d8a9c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9f218019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9f218019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275b95696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275b95696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275b95696_0_1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275b95696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275b95696_0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275b95696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2a7c588f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2a7c588f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9f8e9e50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d9f8e9e50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2a7c588f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2a7c588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ORM на JS/TS. Миграции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Екип 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Миграции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75" y="1471825"/>
            <a:ext cx="4307377" cy="219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500" y="1471837"/>
            <a:ext cx="2167700" cy="21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Създаване на миграции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 knex migrate:make migration_name </a:t>
            </a:r>
            <a:r>
              <a:rPr lang="bg">
                <a:solidFill>
                  <a:srgbClr val="999999"/>
                </a:solidFill>
              </a:rPr>
              <a:t>-x ts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825" y="1891522"/>
            <a:ext cx="6275801" cy="20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879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Създаване на миграции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999999"/>
                </a:solidFill>
              </a:rPr>
              <a:t>   										</a:t>
            </a:r>
            <a:endParaRPr>
              <a:solidFill>
                <a:srgbClr val="999999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457200" lvl="0" marL="45720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400">
                <a:solidFill>
                  <a:srgbClr val="000000"/>
                </a:solidFill>
              </a:rPr>
              <a:t>t: Knex.CreateTableBuilder					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5425"/>
            <a:ext cx="5023817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Изпълнение и връщане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229875"/>
            <a:ext cx="2844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bg">
                <a:solidFill>
                  <a:srgbClr val="000000"/>
                </a:solidFill>
              </a:rPr>
              <a:t>knex migrate:latest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bg">
                <a:solidFill>
                  <a:srgbClr val="000000"/>
                </a:solidFill>
              </a:rPr>
              <a:t>knex migrate:rollback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bg">
                <a:solidFill>
                  <a:srgbClr val="000000"/>
                </a:solidFill>
              </a:rPr>
              <a:t>knex migrate:list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573725" y="1229875"/>
            <a:ext cx="5410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bg">
                <a:solidFill>
                  <a:srgbClr val="000000"/>
                </a:solidFill>
              </a:rPr>
              <a:t>knex migrate:up </a:t>
            </a:r>
            <a:r>
              <a:rPr lang="bg">
                <a:solidFill>
                  <a:srgbClr val="999999"/>
                </a:solidFill>
              </a:rPr>
              <a:t>001_migration_name.js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bg">
                <a:solidFill>
                  <a:srgbClr val="000000"/>
                </a:solidFill>
              </a:rPr>
              <a:t>knex migrate:down </a:t>
            </a:r>
            <a:r>
              <a:rPr lang="bg">
                <a:solidFill>
                  <a:srgbClr val="999999"/>
                </a:solidFill>
              </a:rPr>
              <a:t>001_migration_name.js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3297"/>
          <a:stretch/>
        </p:blipFill>
        <p:spPr>
          <a:xfrm>
            <a:off x="311700" y="2645525"/>
            <a:ext cx="5557699" cy="21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Резултат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8250"/>
            <a:ext cx="286702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4">
            <a:alphaModFix/>
          </a:blip>
          <a:srcRect b="0" l="0" r="11527" t="0"/>
          <a:stretch/>
        </p:blipFill>
        <p:spPr>
          <a:xfrm>
            <a:off x="3230225" y="1632625"/>
            <a:ext cx="5529776" cy="18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1225" y="410012"/>
            <a:ext cx="1078776" cy="11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Какво са посявките (DB seeds)?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700" y="1422150"/>
            <a:ext cx="3575700" cy="33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bg"/>
              <a:t>Посявките са първоначален набор от данни с които се попълва базата от данни, а самия процес се нарича зареждане на базата от данни (Database seeding). </a:t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43850"/>
            <a:ext cx="3334751" cy="26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Как помагат посявките?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Предоставят начално състояние на базата данни.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Помагат на разработчиците да тестват системата.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Извършване на различни манипулации с данните по време на </a:t>
            </a:r>
            <a:r>
              <a:rPr lang="bg"/>
              <a:t>разработка</a:t>
            </a:r>
            <a:r>
              <a:rPr lang="bg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Полезни при </a:t>
            </a:r>
            <a:r>
              <a:rPr lang="bg"/>
              <a:t>демонстрация</a:t>
            </a:r>
            <a:r>
              <a:rPr lang="bg"/>
              <a:t> на функционалност пред клиенти или разработване на прототипи.</a:t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-2690" r="2690" t="0"/>
          <a:stretch/>
        </p:blipFill>
        <p:spPr>
          <a:xfrm>
            <a:off x="3233524" y="3297625"/>
            <a:ext cx="2564801" cy="14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Създаване на файл за посявка (seed file)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knex seed:make file_name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575" y="1843875"/>
            <a:ext cx="5002500" cy="28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50" y="190400"/>
            <a:ext cx="5075350" cy="18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650" y="2073850"/>
            <a:ext cx="7022852" cy="25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Зареждане на данните в базата данни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knex seed:run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knex seed:run --specific=seed-filename.ts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75" y="2682050"/>
            <a:ext cx="5753750" cy="11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Какво е ORM?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1038"/>
            <a:ext cx="9143998" cy="457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Резултат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9050"/>
            <a:ext cx="7886699" cy="9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311700" y="1017800"/>
            <a:ext cx="9327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Issues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311700" y="2611225"/>
            <a:ext cx="1086300" cy="1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Projects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16900"/>
            <a:ext cx="5748325" cy="11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Въпроси?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366450" y="394875"/>
            <a:ext cx="7866000" cy="3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users = </a:t>
            </a:r>
            <a:r>
              <a:rPr lang="bg" sz="15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15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.query();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query = </a:t>
            </a:r>
            <a:r>
              <a:rPr lang="bg" sz="15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'SELECT * FROM users'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db.query(query, (</a:t>
            </a:r>
            <a:r>
              <a:rPr lang="bg" sz="1550">
                <a:solidFill>
                  <a:srgbClr val="8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bg" sz="1550">
                <a:solidFill>
                  <a:srgbClr val="8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results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bg" sz="15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bg" sz="15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bg" sz="1550">
                <a:solidFill>
                  <a:srgbClr val="8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console.error(</a:t>
            </a:r>
            <a:r>
              <a:rPr lang="bg" sz="15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'Грешка при изпълнение на заявката:'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bg" sz="1550">
                <a:solidFill>
                  <a:srgbClr val="8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bg" sz="15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console.log(</a:t>
            </a:r>
            <a:r>
              <a:rPr lang="bg" sz="15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'Всички потребители:'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bg" sz="1550">
                <a:solidFill>
                  <a:srgbClr val="808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results</a:t>
            </a: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});</a:t>
            </a:r>
            <a:endParaRPr sz="15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950" y="1437650"/>
            <a:ext cx="5129150" cy="14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1420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CRUD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1700" y="74985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Model {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tableName() {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'users'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0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Create</a:t>
            </a:r>
            <a:endParaRPr sz="49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newUser =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.query().insert({ firstName: </a:t>
            </a:r>
            <a:r>
              <a:rPr lang="bg" sz="49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"John"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lastName: </a:t>
            </a:r>
            <a:r>
              <a:rPr lang="bg" sz="49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"Doe"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});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5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Read</a:t>
            </a:r>
            <a:endParaRPr sz="49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users =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.query();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user = </a:t>
            </a: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.query().findById(</a:t>
            </a:r>
            <a:r>
              <a:rPr lang="bg" sz="49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Update</a:t>
            </a:r>
            <a:endParaRPr sz="49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.query().findById(</a:t>
            </a:r>
            <a:r>
              <a:rPr lang="bg" sz="49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).patch({ lastName: </a:t>
            </a:r>
            <a:r>
              <a:rPr lang="bg" sz="4950">
                <a:solidFill>
                  <a:srgbClr val="A3151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"Smith"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});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495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Delete</a:t>
            </a:r>
            <a:endParaRPr sz="495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495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await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bg" sz="4950">
                <a:solidFill>
                  <a:srgbClr val="2B91A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.query().deleteById(</a:t>
            </a:r>
            <a:r>
              <a:rPr lang="bg" sz="495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bg" sz="495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Предимства на библиотеката Objection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Objection позволява лесно дефиниране на различни видове релации между моделите. 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100" y="1989850"/>
            <a:ext cx="4528401" cy="25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871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Objection се интегрира безпроблемно с async/await, което прави асинхронните операции с базата данни много по-лесни за реализация и разбиране.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50" y="2269450"/>
            <a:ext cx="81153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2727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Възможност за валидация на данните, която може да бъде лесно настроена и включена в моделите.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100" y="1132450"/>
            <a:ext cx="5626525" cy="32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Недостатъци на библиотеката Objection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Усложнената конфигурация и настройка.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Потенциално забавяне на производителността.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Липса на документация или общностна поддръжка в сравнение с по-популярни ORM библиотеки като Sequelize или TypeORM.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bg"/>
              <a:t>Ограничена</a:t>
            </a:r>
            <a:r>
              <a:rPr lang="bg"/>
              <a:t> поддръжка на бази данни.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