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_rels/presentation.xml.rels" ContentType="application/vnd.openxmlformats-package.relationships+xml"/>
  <Override PartName="/ppt/media/image10.jpeg" ContentType="image/jpeg"/>
  <Override PartName="/ppt/media/image5.png" ContentType="image/png"/>
  <Override PartName="/ppt/media/image9.png" ContentType="image/png"/>
  <Override PartName="/ppt/media/image8.png" ContentType="image/png"/>
  <Override PartName="/ppt/media/image12.png" ContentType="image/png"/>
  <Override PartName="/ppt/media/image7.png" ContentType="image/png"/>
  <Override PartName="/ppt/media/image11.png" ContentType="image/png"/>
  <Override PartName="/ppt/media/image6.png" ContentType="image/png"/>
  <Override PartName="/ppt/media/image4.png" ContentType="image/png"/>
  <Override PartName="/ppt/media/image13.jpeg" ContentType="image/jpeg"/>
  <Override PartName="/ppt/media/image21.png" ContentType="image/png"/>
  <Override PartName="/ppt/media/image19.png" ContentType="image/png"/>
  <Override PartName="/ppt/media/image1.png" ContentType="image/png"/>
  <Override PartName="/ppt/media/image3.png" ContentType="image/png"/>
  <Override PartName="/ppt/media/image20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2.png" ContentType="image/pn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E1AA51-36C9-4176-B0B2-76EFFCB0FC8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E3F0C50-1D42-4073-ACFB-DC52788CBCC6}">
      <dgm:prSet/>
      <dgm:spPr/>
      <dgm:t>
        <a:bodyPr/>
        <a:lstStyle/>
        <a:p>
          <a:r>
            <a:rPr lang="bg-BG" dirty="0"/>
            <a:t>Какво е </a:t>
          </a:r>
          <a:r>
            <a:rPr lang="en-US" dirty="0"/>
            <a:t>TCP Server</a:t>
          </a:r>
          <a:r>
            <a:rPr lang="bg-BG" dirty="0"/>
            <a:t>?</a:t>
          </a:r>
          <a:endParaRPr lang="en-US" dirty="0"/>
        </a:p>
      </dgm:t>
    </dgm:pt>
    <dgm:pt modelId="{E85BE4FE-8A65-4187-8BBB-184E23498249}" type="parTrans" cxnId="{6948F694-9803-4214-AA4E-71177BCB87CC}">
      <dgm:prSet/>
      <dgm:spPr/>
      <dgm:t>
        <a:bodyPr/>
        <a:lstStyle/>
        <a:p>
          <a:endParaRPr lang="en-US"/>
        </a:p>
      </dgm:t>
    </dgm:pt>
    <dgm:pt modelId="{1EC0D770-61EC-477A-9468-49520FB50A66}" type="sibTrans" cxnId="{6948F694-9803-4214-AA4E-71177BCB87CC}">
      <dgm:prSet/>
      <dgm:spPr/>
      <dgm:t>
        <a:bodyPr/>
        <a:lstStyle/>
        <a:p>
          <a:endParaRPr lang="en-US"/>
        </a:p>
      </dgm:t>
    </dgm:pt>
    <dgm:pt modelId="{81E3AB87-7C28-498E-95DE-D910DE3A07FC}">
      <dgm:prSet/>
      <dgm:spPr/>
      <dgm:t>
        <a:bodyPr/>
        <a:lstStyle/>
        <a:p>
          <a:r>
            <a:rPr lang="bg-BG"/>
            <a:t>Структура на сървъра</a:t>
          </a:r>
          <a:endParaRPr lang="en-US"/>
        </a:p>
      </dgm:t>
    </dgm:pt>
    <dgm:pt modelId="{9F65C2B9-0F87-4B2F-AF11-90626BC486C4}" type="parTrans" cxnId="{806EBCBE-BE08-4B3F-AC50-4682E9855E2A}">
      <dgm:prSet/>
      <dgm:spPr/>
      <dgm:t>
        <a:bodyPr/>
        <a:lstStyle/>
        <a:p>
          <a:endParaRPr lang="en-US"/>
        </a:p>
      </dgm:t>
    </dgm:pt>
    <dgm:pt modelId="{BEFE11D7-14A8-4822-BF7F-890FC5123526}" type="sibTrans" cxnId="{806EBCBE-BE08-4B3F-AC50-4682E9855E2A}">
      <dgm:prSet/>
      <dgm:spPr/>
      <dgm:t>
        <a:bodyPr/>
        <a:lstStyle/>
        <a:p>
          <a:endParaRPr lang="en-US"/>
        </a:p>
      </dgm:t>
    </dgm:pt>
    <dgm:pt modelId="{264091BE-BE45-4BB2-A0A7-3B60C02789FE}">
      <dgm:prSet/>
      <dgm:spPr/>
      <dgm:t>
        <a:bodyPr/>
        <a:lstStyle/>
        <a:p>
          <a:r>
            <a:rPr lang="bg-BG" dirty="0"/>
            <a:t>Как работи?</a:t>
          </a:r>
          <a:endParaRPr lang="en-US" dirty="0"/>
        </a:p>
      </dgm:t>
    </dgm:pt>
    <dgm:pt modelId="{90F846E9-3023-416C-AEE9-E1BFC76617D9}" type="parTrans" cxnId="{4D6F77DE-3760-4CAF-B4E3-3FE30988A17E}">
      <dgm:prSet/>
      <dgm:spPr/>
      <dgm:t>
        <a:bodyPr/>
        <a:lstStyle/>
        <a:p>
          <a:endParaRPr lang="en-US"/>
        </a:p>
      </dgm:t>
    </dgm:pt>
    <dgm:pt modelId="{5B30B770-4490-4B20-9BA7-D9B26C88797D}" type="sibTrans" cxnId="{4D6F77DE-3760-4CAF-B4E3-3FE30988A17E}">
      <dgm:prSet/>
      <dgm:spPr/>
      <dgm:t>
        <a:bodyPr/>
        <a:lstStyle/>
        <a:p>
          <a:endParaRPr lang="en-US"/>
        </a:p>
      </dgm:t>
    </dgm:pt>
    <dgm:pt modelId="{91F78618-A732-4616-91DC-2B80391785C0}">
      <dgm:prSet/>
      <dgm:spPr/>
      <dgm:t>
        <a:bodyPr/>
        <a:lstStyle/>
        <a:p>
          <a:r>
            <a:rPr lang="bg-BG" dirty="0"/>
            <a:t>Начало/ Край на </a:t>
          </a:r>
          <a:r>
            <a:rPr lang="en-US" dirty="0"/>
            <a:t>TCP </a:t>
          </a:r>
          <a:r>
            <a:rPr lang="bg-BG" dirty="0"/>
            <a:t>сесия</a:t>
          </a:r>
          <a:endParaRPr lang="en-US" dirty="0"/>
        </a:p>
      </dgm:t>
    </dgm:pt>
    <dgm:pt modelId="{3A695F0E-C0DF-4957-B996-30D9D83632B2}" type="parTrans" cxnId="{5E6AA3E9-21FA-4EAE-AC97-45493E19CDC0}">
      <dgm:prSet/>
      <dgm:spPr/>
      <dgm:t>
        <a:bodyPr/>
        <a:lstStyle/>
        <a:p>
          <a:endParaRPr lang="en-US"/>
        </a:p>
      </dgm:t>
    </dgm:pt>
    <dgm:pt modelId="{465221C3-1ABB-40E8-9F47-4E0B9495486F}" type="sibTrans" cxnId="{5E6AA3E9-21FA-4EAE-AC97-45493E19CDC0}">
      <dgm:prSet/>
      <dgm:spPr/>
      <dgm:t>
        <a:bodyPr/>
        <a:lstStyle/>
        <a:p>
          <a:endParaRPr lang="en-US"/>
        </a:p>
      </dgm:t>
    </dgm:pt>
    <dgm:pt modelId="{5A97360F-637C-42F1-A030-0B2F7CBE108E}">
      <dgm:prSet/>
      <dgm:spPr/>
      <dgm:t>
        <a:bodyPr/>
        <a:lstStyle/>
        <a:p>
          <a:r>
            <a:rPr lang="bg-BG" dirty="0"/>
            <a:t>Функционалност</a:t>
          </a:r>
          <a:endParaRPr lang="en-US" dirty="0"/>
        </a:p>
      </dgm:t>
    </dgm:pt>
    <dgm:pt modelId="{78261A1B-4B80-4F4E-8C56-A8493B1CAD79}" type="parTrans" cxnId="{F8C7FD05-3F5B-4715-BA27-C204FDEFA883}">
      <dgm:prSet/>
      <dgm:spPr/>
      <dgm:t>
        <a:bodyPr/>
        <a:lstStyle/>
        <a:p>
          <a:endParaRPr lang="en-US"/>
        </a:p>
      </dgm:t>
    </dgm:pt>
    <dgm:pt modelId="{012D23F8-B8FE-4418-B4B7-E1131D7B5D7E}" type="sibTrans" cxnId="{F8C7FD05-3F5B-4715-BA27-C204FDEFA883}">
      <dgm:prSet/>
      <dgm:spPr/>
      <dgm:t>
        <a:bodyPr/>
        <a:lstStyle/>
        <a:p>
          <a:endParaRPr lang="en-US"/>
        </a:p>
      </dgm:t>
    </dgm:pt>
    <dgm:pt modelId="{4BC578C7-167D-4267-8F00-B107C73209ED}">
      <dgm:prSet/>
      <dgm:spPr/>
      <dgm:t>
        <a:bodyPr/>
        <a:lstStyle/>
        <a:p>
          <a:r>
            <a:rPr lang="bg-BG"/>
            <a:t>Примери</a:t>
          </a:r>
          <a:endParaRPr lang="en-US"/>
        </a:p>
      </dgm:t>
    </dgm:pt>
    <dgm:pt modelId="{9A58F4DA-618E-4A32-B954-2B0199272525}" type="parTrans" cxnId="{C0373561-2C42-438A-8131-59BA819772F0}">
      <dgm:prSet/>
      <dgm:spPr/>
      <dgm:t>
        <a:bodyPr/>
        <a:lstStyle/>
        <a:p>
          <a:endParaRPr lang="en-US"/>
        </a:p>
      </dgm:t>
    </dgm:pt>
    <dgm:pt modelId="{945BEBD0-5594-4222-9C8E-67A5403EEDA8}" type="sibTrans" cxnId="{C0373561-2C42-438A-8131-59BA819772F0}">
      <dgm:prSet/>
      <dgm:spPr/>
      <dgm:t>
        <a:bodyPr/>
        <a:lstStyle/>
        <a:p>
          <a:endParaRPr lang="en-US"/>
        </a:p>
      </dgm:t>
    </dgm:pt>
    <dgm:pt modelId="{1A5359A6-0AC6-4DBD-A96E-9C39DD74FD80}">
      <dgm:prSet/>
      <dgm:spPr/>
      <dgm:t>
        <a:bodyPr/>
        <a:lstStyle/>
        <a:p>
          <a:r>
            <a:rPr lang="bg-BG" dirty="0"/>
            <a:t>Многозадачност</a:t>
          </a:r>
          <a:endParaRPr lang="en-US" dirty="0"/>
        </a:p>
      </dgm:t>
    </dgm:pt>
    <dgm:pt modelId="{A81D0A5C-AE13-4326-BC6B-7EA38E37593B}" type="parTrans" cxnId="{26187B4E-2CD0-4FC1-92CA-B7C18B88F1A9}">
      <dgm:prSet/>
      <dgm:spPr/>
      <dgm:t>
        <a:bodyPr/>
        <a:lstStyle/>
        <a:p>
          <a:endParaRPr lang="en-US"/>
        </a:p>
      </dgm:t>
    </dgm:pt>
    <dgm:pt modelId="{489808FA-B321-4CBD-BBC6-80F7E9B5E323}" type="sibTrans" cxnId="{26187B4E-2CD0-4FC1-92CA-B7C18B88F1A9}">
      <dgm:prSet/>
      <dgm:spPr/>
      <dgm:t>
        <a:bodyPr/>
        <a:lstStyle/>
        <a:p>
          <a:endParaRPr lang="en-US"/>
        </a:p>
      </dgm:t>
    </dgm:pt>
    <dgm:pt modelId="{AABCEE6E-7199-482E-B9AE-096433D9C66F}" type="pres">
      <dgm:prSet presAssocID="{5DE1AA51-36C9-4176-B0B2-76EFFCB0FC85}" presName="diagram" presStyleCnt="0">
        <dgm:presLayoutVars>
          <dgm:dir/>
          <dgm:resizeHandles val="exact"/>
        </dgm:presLayoutVars>
      </dgm:prSet>
      <dgm:spPr/>
    </dgm:pt>
    <dgm:pt modelId="{F6A47F66-CC6B-4E61-A6D6-BC3FE555BB62}" type="pres">
      <dgm:prSet presAssocID="{6E3F0C50-1D42-4073-ACFB-DC52788CBCC6}" presName="node" presStyleLbl="node1" presStyleIdx="0" presStyleCnt="7">
        <dgm:presLayoutVars>
          <dgm:bulletEnabled val="1"/>
        </dgm:presLayoutVars>
      </dgm:prSet>
      <dgm:spPr/>
    </dgm:pt>
    <dgm:pt modelId="{255E355F-BAF0-4D52-946A-12D7C36A21CB}" type="pres">
      <dgm:prSet presAssocID="{1EC0D770-61EC-477A-9468-49520FB50A66}" presName="sibTrans" presStyleCnt="0"/>
      <dgm:spPr/>
    </dgm:pt>
    <dgm:pt modelId="{CE10B3A7-C2D6-478E-9501-A4978A3566CC}" type="pres">
      <dgm:prSet presAssocID="{81E3AB87-7C28-498E-95DE-D910DE3A07FC}" presName="node" presStyleLbl="node1" presStyleIdx="1" presStyleCnt="7">
        <dgm:presLayoutVars>
          <dgm:bulletEnabled val="1"/>
        </dgm:presLayoutVars>
      </dgm:prSet>
      <dgm:spPr/>
    </dgm:pt>
    <dgm:pt modelId="{63F387B2-A9A0-4188-9DC6-05BCC0628C97}" type="pres">
      <dgm:prSet presAssocID="{BEFE11D7-14A8-4822-BF7F-890FC5123526}" presName="sibTrans" presStyleCnt="0"/>
      <dgm:spPr/>
    </dgm:pt>
    <dgm:pt modelId="{9085E0E6-D119-4B0A-857B-815C65C1197E}" type="pres">
      <dgm:prSet presAssocID="{264091BE-BE45-4BB2-A0A7-3B60C02789FE}" presName="node" presStyleLbl="node1" presStyleIdx="2" presStyleCnt="7">
        <dgm:presLayoutVars>
          <dgm:bulletEnabled val="1"/>
        </dgm:presLayoutVars>
      </dgm:prSet>
      <dgm:spPr/>
    </dgm:pt>
    <dgm:pt modelId="{FBDD78A9-526A-43F6-9E1F-B7638CCC71BD}" type="pres">
      <dgm:prSet presAssocID="{5B30B770-4490-4B20-9BA7-D9B26C88797D}" presName="sibTrans" presStyleCnt="0"/>
      <dgm:spPr/>
    </dgm:pt>
    <dgm:pt modelId="{A178819B-0140-4214-A8D6-91CF933DDDF3}" type="pres">
      <dgm:prSet presAssocID="{91F78618-A732-4616-91DC-2B80391785C0}" presName="node" presStyleLbl="node1" presStyleIdx="3" presStyleCnt="7" custScaleY="88258" custLinFactX="-100000" custLinFactY="21341" custLinFactNeighborX="-175657" custLinFactNeighborY="100000">
        <dgm:presLayoutVars>
          <dgm:bulletEnabled val="1"/>
        </dgm:presLayoutVars>
      </dgm:prSet>
      <dgm:spPr/>
    </dgm:pt>
    <dgm:pt modelId="{A20417A2-C3AF-4345-91FB-141A2055F063}" type="pres">
      <dgm:prSet presAssocID="{465221C3-1ABB-40E8-9F47-4E0B9495486F}" presName="sibTrans" presStyleCnt="0"/>
      <dgm:spPr/>
    </dgm:pt>
    <dgm:pt modelId="{EC9D3CF4-522F-4816-943C-1413797BF449}" type="pres">
      <dgm:prSet presAssocID="{5A97360F-637C-42F1-A030-0B2F7CBE108E}" presName="node" presStyleLbl="node1" presStyleIdx="4" presStyleCnt="7" custLinFactX="100000" custLinFactY="-18239" custLinFactNeighborX="175126" custLinFactNeighborY="-100000">
        <dgm:presLayoutVars>
          <dgm:bulletEnabled val="1"/>
        </dgm:presLayoutVars>
      </dgm:prSet>
      <dgm:spPr/>
    </dgm:pt>
    <dgm:pt modelId="{6B1C12B6-EFC1-4CDF-BFE1-E130DA13D73C}" type="pres">
      <dgm:prSet presAssocID="{012D23F8-B8FE-4418-B4B7-E1131D7B5D7E}" presName="sibTrans" presStyleCnt="0"/>
      <dgm:spPr/>
    </dgm:pt>
    <dgm:pt modelId="{AD812E9A-C20B-4016-A4A2-1BCC11637550}" type="pres">
      <dgm:prSet presAssocID="{4BC578C7-167D-4267-8F00-B107C73209ED}" presName="node" presStyleLbl="node1" presStyleIdx="5" presStyleCnt="7">
        <dgm:presLayoutVars>
          <dgm:bulletEnabled val="1"/>
        </dgm:presLayoutVars>
      </dgm:prSet>
      <dgm:spPr/>
    </dgm:pt>
    <dgm:pt modelId="{1C595684-52EE-49CC-9AC7-183E1557FC4F}" type="pres">
      <dgm:prSet presAssocID="{945BEBD0-5594-4222-9C8E-67A5403EEDA8}" presName="sibTrans" presStyleCnt="0"/>
      <dgm:spPr/>
    </dgm:pt>
    <dgm:pt modelId="{B12F8ED0-68B9-4195-A666-ABC43D02DA6D}" type="pres">
      <dgm:prSet presAssocID="{1A5359A6-0AC6-4DBD-A96E-9C39DD74FD80}" presName="node" presStyleLbl="node1" presStyleIdx="6" presStyleCnt="7">
        <dgm:presLayoutVars>
          <dgm:bulletEnabled val="1"/>
        </dgm:presLayoutVars>
      </dgm:prSet>
      <dgm:spPr/>
    </dgm:pt>
  </dgm:ptLst>
  <dgm:cxnLst>
    <dgm:cxn modelId="{F8C7FD05-3F5B-4715-BA27-C204FDEFA883}" srcId="{5DE1AA51-36C9-4176-B0B2-76EFFCB0FC85}" destId="{5A97360F-637C-42F1-A030-0B2F7CBE108E}" srcOrd="4" destOrd="0" parTransId="{78261A1B-4B80-4F4E-8C56-A8493B1CAD79}" sibTransId="{012D23F8-B8FE-4418-B4B7-E1131D7B5D7E}"/>
    <dgm:cxn modelId="{E42CAD06-4637-4401-9FCD-FD36D317B641}" type="presOf" srcId="{264091BE-BE45-4BB2-A0A7-3B60C02789FE}" destId="{9085E0E6-D119-4B0A-857B-815C65C1197E}" srcOrd="0" destOrd="0" presId="urn:microsoft.com/office/officeart/2005/8/layout/default"/>
    <dgm:cxn modelId="{4144651B-42EF-4868-A13E-AEE70D599495}" type="presOf" srcId="{5A97360F-637C-42F1-A030-0B2F7CBE108E}" destId="{EC9D3CF4-522F-4816-943C-1413797BF449}" srcOrd="0" destOrd="0" presId="urn:microsoft.com/office/officeart/2005/8/layout/default"/>
    <dgm:cxn modelId="{45724721-689F-46F6-820D-F73E0D27E0C1}" type="presOf" srcId="{5DE1AA51-36C9-4176-B0B2-76EFFCB0FC85}" destId="{AABCEE6E-7199-482E-B9AE-096433D9C66F}" srcOrd="0" destOrd="0" presId="urn:microsoft.com/office/officeart/2005/8/layout/default"/>
    <dgm:cxn modelId="{C0373561-2C42-438A-8131-59BA819772F0}" srcId="{5DE1AA51-36C9-4176-B0B2-76EFFCB0FC85}" destId="{4BC578C7-167D-4267-8F00-B107C73209ED}" srcOrd="5" destOrd="0" parTransId="{9A58F4DA-618E-4A32-B954-2B0199272525}" sibTransId="{945BEBD0-5594-4222-9C8E-67A5403EEDA8}"/>
    <dgm:cxn modelId="{26187B4E-2CD0-4FC1-92CA-B7C18B88F1A9}" srcId="{5DE1AA51-36C9-4176-B0B2-76EFFCB0FC85}" destId="{1A5359A6-0AC6-4DBD-A96E-9C39DD74FD80}" srcOrd="6" destOrd="0" parTransId="{A81D0A5C-AE13-4326-BC6B-7EA38E37593B}" sibTransId="{489808FA-B321-4CBD-BBC6-80F7E9B5E323}"/>
    <dgm:cxn modelId="{60F6EC53-C075-43F8-89D6-33B777C06347}" type="presOf" srcId="{6E3F0C50-1D42-4073-ACFB-DC52788CBCC6}" destId="{F6A47F66-CC6B-4E61-A6D6-BC3FE555BB62}" srcOrd="0" destOrd="0" presId="urn:microsoft.com/office/officeart/2005/8/layout/default"/>
    <dgm:cxn modelId="{82B41F8C-F335-4216-B96C-3716952F018B}" type="presOf" srcId="{81E3AB87-7C28-498E-95DE-D910DE3A07FC}" destId="{CE10B3A7-C2D6-478E-9501-A4978A3566CC}" srcOrd="0" destOrd="0" presId="urn:microsoft.com/office/officeart/2005/8/layout/default"/>
    <dgm:cxn modelId="{6948F694-9803-4214-AA4E-71177BCB87CC}" srcId="{5DE1AA51-36C9-4176-B0B2-76EFFCB0FC85}" destId="{6E3F0C50-1D42-4073-ACFB-DC52788CBCC6}" srcOrd="0" destOrd="0" parTransId="{E85BE4FE-8A65-4187-8BBB-184E23498249}" sibTransId="{1EC0D770-61EC-477A-9468-49520FB50A66}"/>
    <dgm:cxn modelId="{E877F09B-FA0C-41C0-BF42-96512655B7BF}" type="presOf" srcId="{4BC578C7-167D-4267-8F00-B107C73209ED}" destId="{AD812E9A-C20B-4016-A4A2-1BCC11637550}" srcOrd="0" destOrd="0" presId="urn:microsoft.com/office/officeart/2005/8/layout/default"/>
    <dgm:cxn modelId="{1B5B78B5-C07F-4916-B016-0D30B7B7A7F9}" type="presOf" srcId="{1A5359A6-0AC6-4DBD-A96E-9C39DD74FD80}" destId="{B12F8ED0-68B9-4195-A666-ABC43D02DA6D}" srcOrd="0" destOrd="0" presId="urn:microsoft.com/office/officeart/2005/8/layout/default"/>
    <dgm:cxn modelId="{806EBCBE-BE08-4B3F-AC50-4682E9855E2A}" srcId="{5DE1AA51-36C9-4176-B0B2-76EFFCB0FC85}" destId="{81E3AB87-7C28-498E-95DE-D910DE3A07FC}" srcOrd="1" destOrd="0" parTransId="{9F65C2B9-0F87-4B2F-AF11-90626BC486C4}" sibTransId="{BEFE11D7-14A8-4822-BF7F-890FC5123526}"/>
    <dgm:cxn modelId="{476B36C1-C22C-43F8-AACB-CD8B3F76D9A8}" type="presOf" srcId="{91F78618-A732-4616-91DC-2B80391785C0}" destId="{A178819B-0140-4214-A8D6-91CF933DDDF3}" srcOrd="0" destOrd="0" presId="urn:microsoft.com/office/officeart/2005/8/layout/default"/>
    <dgm:cxn modelId="{4D6F77DE-3760-4CAF-B4E3-3FE30988A17E}" srcId="{5DE1AA51-36C9-4176-B0B2-76EFFCB0FC85}" destId="{264091BE-BE45-4BB2-A0A7-3B60C02789FE}" srcOrd="2" destOrd="0" parTransId="{90F846E9-3023-416C-AEE9-E1BFC76617D9}" sibTransId="{5B30B770-4490-4B20-9BA7-D9B26C88797D}"/>
    <dgm:cxn modelId="{5E6AA3E9-21FA-4EAE-AC97-45493E19CDC0}" srcId="{5DE1AA51-36C9-4176-B0B2-76EFFCB0FC85}" destId="{91F78618-A732-4616-91DC-2B80391785C0}" srcOrd="3" destOrd="0" parTransId="{3A695F0E-C0DF-4957-B996-30D9D83632B2}" sibTransId="{465221C3-1ABB-40E8-9F47-4E0B9495486F}"/>
    <dgm:cxn modelId="{E2DDDD18-CB8C-4395-80DC-FEA7E2200AC9}" type="presParOf" srcId="{AABCEE6E-7199-482E-B9AE-096433D9C66F}" destId="{F6A47F66-CC6B-4E61-A6D6-BC3FE555BB62}" srcOrd="0" destOrd="0" presId="urn:microsoft.com/office/officeart/2005/8/layout/default"/>
    <dgm:cxn modelId="{526D4294-D0E1-4F92-828C-227C5F3BB6D3}" type="presParOf" srcId="{AABCEE6E-7199-482E-B9AE-096433D9C66F}" destId="{255E355F-BAF0-4D52-946A-12D7C36A21CB}" srcOrd="1" destOrd="0" presId="urn:microsoft.com/office/officeart/2005/8/layout/default"/>
    <dgm:cxn modelId="{C62EE419-582D-42F8-80F4-A422A8292DBC}" type="presParOf" srcId="{AABCEE6E-7199-482E-B9AE-096433D9C66F}" destId="{CE10B3A7-C2D6-478E-9501-A4978A3566CC}" srcOrd="2" destOrd="0" presId="urn:microsoft.com/office/officeart/2005/8/layout/default"/>
    <dgm:cxn modelId="{C730BDF9-B939-4664-A86E-178E78F9A48B}" type="presParOf" srcId="{AABCEE6E-7199-482E-B9AE-096433D9C66F}" destId="{63F387B2-A9A0-4188-9DC6-05BCC0628C97}" srcOrd="3" destOrd="0" presId="urn:microsoft.com/office/officeart/2005/8/layout/default"/>
    <dgm:cxn modelId="{9CF83BCE-A091-4692-81C1-25A2592595EE}" type="presParOf" srcId="{AABCEE6E-7199-482E-B9AE-096433D9C66F}" destId="{9085E0E6-D119-4B0A-857B-815C65C1197E}" srcOrd="4" destOrd="0" presId="urn:microsoft.com/office/officeart/2005/8/layout/default"/>
    <dgm:cxn modelId="{4F96EFC3-E22A-4466-BE95-1D923E1FED05}" type="presParOf" srcId="{AABCEE6E-7199-482E-B9AE-096433D9C66F}" destId="{FBDD78A9-526A-43F6-9E1F-B7638CCC71BD}" srcOrd="5" destOrd="0" presId="urn:microsoft.com/office/officeart/2005/8/layout/default"/>
    <dgm:cxn modelId="{DE2986E5-01BF-4F89-B049-FD7EA789D7D1}" type="presParOf" srcId="{AABCEE6E-7199-482E-B9AE-096433D9C66F}" destId="{A178819B-0140-4214-A8D6-91CF933DDDF3}" srcOrd="6" destOrd="0" presId="urn:microsoft.com/office/officeart/2005/8/layout/default"/>
    <dgm:cxn modelId="{7B5EE64C-3456-4DFD-9D42-9A13B7A4368D}" type="presParOf" srcId="{AABCEE6E-7199-482E-B9AE-096433D9C66F}" destId="{A20417A2-C3AF-4345-91FB-141A2055F063}" srcOrd="7" destOrd="0" presId="urn:microsoft.com/office/officeart/2005/8/layout/default"/>
    <dgm:cxn modelId="{B1556DB9-67A9-4C8A-AA5E-5D5D941E454D}" type="presParOf" srcId="{AABCEE6E-7199-482E-B9AE-096433D9C66F}" destId="{EC9D3CF4-522F-4816-943C-1413797BF449}" srcOrd="8" destOrd="0" presId="urn:microsoft.com/office/officeart/2005/8/layout/default"/>
    <dgm:cxn modelId="{984B7F11-2C93-456E-8D53-FDDE3526B8AC}" type="presParOf" srcId="{AABCEE6E-7199-482E-B9AE-096433D9C66F}" destId="{6B1C12B6-EFC1-4CDF-BFE1-E130DA13D73C}" srcOrd="9" destOrd="0" presId="urn:microsoft.com/office/officeart/2005/8/layout/default"/>
    <dgm:cxn modelId="{69D9DD8D-FA98-47A8-A61E-E399A92F7F58}" type="presParOf" srcId="{AABCEE6E-7199-482E-B9AE-096433D9C66F}" destId="{AD812E9A-C20B-4016-A4A2-1BCC11637550}" srcOrd="10" destOrd="0" presId="urn:microsoft.com/office/officeart/2005/8/layout/default"/>
    <dgm:cxn modelId="{6DBED8D4-4179-4BD8-B355-FD562229B8FE}" type="presParOf" srcId="{AABCEE6E-7199-482E-B9AE-096433D9C66F}" destId="{1C595684-52EE-49CC-9AC7-183E1557FC4F}" srcOrd="11" destOrd="0" presId="urn:microsoft.com/office/officeart/2005/8/layout/default"/>
    <dgm:cxn modelId="{3212BC53-DEFA-4D40-AA64-3E9C0776F2B3}" type="presParOf" srcId="{AABCEE6E-7199-482E-B9AE-096433D9C66F}" destId="{B12F8ED0-68B9-4195-A666-ABC43D02DA6D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47F66-CC6B-4E61-A6D6-BC3FE555BB62}">
      <dsp:nvSpPr>
        <dsp:cNvPr id="0" name=""/>
        <dsp:cNvSpPr/>
      </dsp:nvSpPr>
      <dsp:spPr>
        <a:xfrm>
          <a:off x="2854" y="76505"/>
          <a:ext cx="2264328" cy="135859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Какво е </a:t>
          </a:r>
          <a:r>
            <a:rPr lang="en-US" sz="2200" kern="1200" dirty="0"/>
            <a:t>TCP Server</a:t>
          </a:r>
          <a:r>
            <a:rPr lang="bg-BG" sz="2200" kern="1200" dirty="0"/>
            <a:t>?</a:t>
          </a:r>
          <a:endParaRPr lang="en-US" sz="2200" kern="1200" dirty="0"/>
        </a:p>
      </dsp:txBody>
      <dsp:txXfrm>
        <a:off x="2854" y="76505"/>
        <a:ext cx="2264328" cy="1358596"/>
      </dsp:txXfrm>
    </dsp:sp>
    <dsp:sp modelId="{CE10B3A7-C2D6-478E-9501-A4978A3566CC}">
      <dsp:nvSpPr>
        <dsp:cNvPr id="0" name=""/>
        <dsp:cNvSpPr/>
      </dsp:nvSpPr>
      <dsp:spPr>
        <a:xfrm>
          <a:off x="2493615" y="76505"/>
          <a:ext cx="2264328" cy="1358596"/>
        </a:xfrm>
        <a:prstGeom prst="rect">
          <a:avLst/>
        </a:prstGeom>
        <a:solidFill>
          <a:schemeClr val="accent2">
            <a:hueOff val="-598994"/>
            <a:satOff val="4120"/>
            <a:lumOff val="45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/>
            <a:t>Структура на сървъра</a:t>
          </a:r>
          <a:endParaRPr lang="en-US" sz="2200" kern="1200"/>
        </a:p>
      </dsp:txBody>
      <dsp:txXfrm>
        <a:off x="2493615" y="76505"/>
        <a:ext cx="2264328" cy="1358596"/>
      </dsp:txXfrm>
    </dsp:sp>
    <dsp:sp modelId="{9085E0E6-D119-4B0A-857B-815C65C1197E}">
      <dsp:nvSpPr>
        <dsp:cNvPr id="0" name=""/>
        <dsp:cNvSpPr/>
      </dsp:nvSpPr>
      <dsp:spPr>
        <a:xfrm>
          <a:off x="4984375" y="76505"/>
          <a:ext cx="2264328" cy="1358596"/>
        </a:xfrm>
        <a:prstGeom prst="rect">
          <a:avLst/>
        </a:prstGeom>
        <a:solidFill>
          <a:schemeClr val="accent2">
            <a:hueOff val="-1197987"/>
            <a:satOff val="8241"/>
            <a:lumOff val="91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Как работи?</a:t>
          </a:r>
          <a:endParaRPr lang="en-US" sz="2200" kern="1200" dirty="0"/>
        </a:p>
      </dsp:txBody>
      <dsp:txXfrm>
        <a:off x="4984375" y="76505"/>
        <a:ext cx="2264328" cy="1358596"/>
      </dsp:txXfrm>
    </dsp:sp>
    <dsp:sp modelId="{A178819B-0140-4214-A8D6-91CF933DDDF3}">
      <dsp:nvSpPr>
        <dsp:cNvPr id="0" name=""/>
        <dsp:cNvSpPr/>
      </dsp:nvSpPr>
      <dsp:spPr>
        <a:xfrm>
          <a:off x="1233357" y="1804803"/>
          <a:ext cx="2264328" cy="1199070"/>
        </a:xfrm>
        <a:prstGeom prst="rect">
          <a:avLst/>
        </a:prstGeom>
        <a:solidFill>
          <a:schemeClr val="accent2">
            <a:hueOff val="-1796981"/>
            <a:satOff val="12361"/>
            <a:lumOff val="137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Начало/ Край на </a:t>
          </a:r>
          <a:r>
            <a:rPr lang="en-US" sz="2200" kern="1200" dirty="0"/>
            <a:t>TCP </a:t>
          </a:r>
          <a:r>
            <a:rPr lang="bg-BG" sz="2200" kern="1200" dirty="0"/>
            <a:t>сесия</a:t>
          </a:r>
          <a:endParaRPr lang="en-US" sz="2200" kern="1200" dirty="0"/>
        </a:p>
      </dsp:txBody>
      <dsp:txXfrm>
        <a:off x="1233357" y="1804803"/>
        <a:ext cx="2264328" cy="1199070"/>
      </dsp:txXfrm>
    </dsp:sp>
    <dsp:sp modelId="{EC9D3CF4-522F-4816-943C-1413797BF449}">
      <dsp:nvSpPr>
        <dsp:cNvPr id="0" name=""/>
        <dsp:cNvSpPr/>
      </dsp:nvSpPr>
      <dsp:spPr>
        <a:xfrm>
          <a:off x="7477989" y="55144"/>
          <a:ext cx="2264328" cy="1358596"/>
        </a:xfrm>
        <a:prstGeom prst="rect">
          <a:avLst/>
        </a:prstGeom>
        <a:solidFill>
          <a:schemeClr val="accent2">
            <a:hueOff val="-2395974"/>
            <a:satOff val="16481"/>
            <a:lumOff val="182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Функционалност</a:t>
          </a:r>
          <a:endParaRPr lang="en-US" sz="2200" kern="1200" dirty="0"/>
        </a:p>
      </dsp:txBody>
      <dsp:txXfrm>
        <a:off x="7477989" y="55144"/>
        <a:ext cx="2264328" cy="1358596"/>
      </dsp:txXfrm>
    </dsp:sp>
    <dsp:sp modelId="{AD812E9A-C20B-4016-A4A2-1BCC11637550}">
      <dsp:nvSpPr>
        <dsp:cNvPr id="0" name=""/>
        <dsp:cNvSpPr/>
      </dsp:nvSpPr>
      <dsp:spPr>
        <a:xfrm>
          <a:off x="3738995" y="1661535"/>
          <a:ext cx="2264328" cy="1358596"/>
        </a:xfrm>
        <a:prstGeom prst="rect">
          <a:avLst/>
        </a:prstGeom>
        <a:solidFill>
          <a:schemeClr val="accent2">
            <a:hueOff val="-2994968"/>
            <a:satOff val="20602"/>
            <a:lumOff val="22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/>
            <a:t>Примери</a:t>
          </a:r>
          <a:endParaRPr lang="en-US" sz="2200" kern="1200"/>
        </a:p>
      </dsp:txBody>
      <dsp:txXfrm>
        <a:off x="3738995" y="1661535"/>
        <a:ext cx="2264328" cy="1358596"/>
      </dsp:txXfrm>
    </dsp:sp>
    <dsp:sp modelId="{B12F8ED0-68B9-4195-A666-ABC43D02DA6D}">
      <dsp:nvSpPr>
        <dsp:cNvPr id="0" name=""/>
        <dsp:cNvSpPr/>
      </dsp:nvSpPr>
      <dsp:spPr>
        <a:xfrm>
          <a:off x="6229756" y="1661535"/>
          <a:ext cx="2264328" cy="1358596"/>
        </a:xfrm>
        <a:prstGeom prst="rect">
          <a:avLst/>
        </a:prstGeom>
        <a:solidFill>
          <a:schemeClr val="accent2">
            <a:hueOff val="-3593961"/>
            <a:satOff val="24722"/>
            <a:lumOff val="274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Многозадачност</a:t>
          </a:r>
          <a:endParaRPr lang="en-US" sz="2200" kern="1200" dirty="0"/>
        </a:p>
      </dsp:txBody>
      <dsp:txXfrm>
        <a:off x="6229756" y="1661535"/>
        <a:ext cx="2264328" cy="1358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150840" y="0"/>
            <a:ext cx="2434680" cy="6855840"/>
            <a:chOff x="150840" y="0"/>
            <a:chExt cx="2434680" cy="6855840"/>
          </a:xfrm>
        </p:grpSpPr>
        <p:sp>
          <p:nvSpPr>
            <p:cNvPr id="1" name="CustomShape 2"/>
            <p:cNvSpPr/>
            <p:nvPr/>
          </p:nvSpPr>
          <p:spPr>
            <a:xfrm>
              <a:off x="457200" y="0"/>
              <a:ext cx="1120320" cy="5326920"/>
            </a:xfrm>
            <a:custGeom>
              <a:avLst/>
              <a:gdLst/>
              <a:ahLst/>
              <a:rect l="l" t="t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150840" y="0"/>
              <a:ext cx="1115280" cy="5274720"/>
            </a:xfrm>
            <a:custGeom>
              <a:avLst/>
              <a:gdLst/>
              <a:ahLst/>
              <a:rect l="l" t="t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150840" y="5238720"/>
              <a:ext cx="1226520" cy="1617120"/>
            </a:xfrm>
            <a:custGeom>
              <a:avLst/>
              <a:gdLst/>
              <a:ahLst/>
              <a:rect l="l" t="t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457200" y="5291280"/>
              <a:ext cx="1493280" cy="1564560"/>
            </a:xfrm>
            <a:custGeom>
              <a:avLst/>
              <a:gdLst/>
              <a:ahLst/>
              <a:rect l="l" t="t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457200" y="5286240"/>
              <a:ext cx="2128320" cy="1569600"/>
            </a:xfrm>
            <a:custGeom>
              <a:avLst/>
              <a:gdLst/>
              <a:ahLst/>
              <a:rect l="l" t="t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150840" y="5238720"/>
              <a:ext cx="1693440" cy="1617120"/>
            </a:xfrm>
            <a:custGeom>
              <a:avLst/>
              <a:gdLst/>
              <a:ahLst/>
              <a:rect l="l" t="t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" name="Group 8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8" name="CustomShape 9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CustomShape 14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"/>
          <p:cNvGrpSpPr/>
          <p:nvPr/>
        </p:nvGrpSpPr>
        <p:grpSpPr>
          <a:xfrm>
            <a:off x="150840" y="0"/>
            <a:ext cx="2434680" cy="6855840"/>
            <a:chOff x="150840" y="0"/>
            <a:chExt cx="2434680" cy="6855840"/>
          </a:xfrm>
        </p:grpSpPr>
        <p:sp>
          <p:nvSpPr>
            <p:cNvPr id="53" name="CustomShape 2"/>
            <p:cNvSpPr/>
            <p:nvPr/>
          </p:nvSpPr>
          <p:spPr>
            <a:xfrm>
              <a:off x="457200" y="0"/>
              <a:ext cx="1120320" cy="5326920"/>
            </a:xfrm>
            <a:custGeom>
              <a:avLst/>
              <a:gdLst/>
              <a:ahLst/>
              <a:rect l="l" t="t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" name="CustomShape 3"/>
            <p:cNvSpPr/>
            <p:nvPr/>
          </p:nvSpPr>
          <p:spPr>
            <a:xfrm>
              <a:off x="150840" y="0"/>
              <a:ext cx="1115280" cy="5274720"/>
            </a:xfrm>
            <a:custGeom>
              <a:avLst/>
              <a:gdLst/>
              <a:ahLst/>
              <a:rect l="l" t="t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CustomShape 4"/>
            <p:cNvSpPr/>
            <p:nvPr/>
          </p:nvSpPr>
          <p:spPr>
            <a:xfrm>
              <a:off x="150840" y="5238720"/>
              <a:ext cx="1226520" cy="1617120"/>
            </a:xfrm>
            <a:custGeom>
              <a:avLst/>
              <a:gdLst/>
              <a:ahLst/>
              <a:rect l="l" t="t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CustomShape 5"/>
            <p:cNvSpPr/>
            <p:nvPr/>
          </p:nvSpPr>
          <p:spPr>
            <a:xfrm>
              <a:off x="457200" y="5291280"/>
              <a:ext cx="1493280" cy="1564560"/>
            </a:xfrm>
            <a:custGeom>
              <a:avLst/>
              <a:gdLst/>
              <a:ahLst/>
              <a:rect l="l" t="t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" name="CustomShape 6"/>
            <p:cNvSpPr/>
            <p:nvPr/>
          </p:nvSpPr>
          <p:spPr>
            <a:xfrm>
              <a:off x="457200" y="5286240"/>
              <a:ext cx="2128320" cy="1569600"/>
            </a:xfrm>
            <a:custGeom>
              <a:avLst/>
              <a:gdLst/>
              <a:ahLst/>
              <a:rect l="l" t="t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CustomShape 7"/>
            <p:cNvSpPr/>
            <p:nvPr/>
          </p:nvSpPr>
          <p:spPr>
            <a:xfrm>
              <a:off x="150840" y="5238720"/>
              <a:ext cx="1693440" cy="1617120"/>
            </a:xfrm>
            <a:custGeom>
              <a:avLst/>
              <a:gdLst/>
              <a:ahLst/>
              <a:rect l="l" t="t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9" name="PlaceHolder 8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9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1"/>
          <p:cNvGrpSpPr/>
          <p:nvPr/>
        </p:nvGrpSpPr>
        <p:grpSpPr>
          <a:xfrm>
            <a:off x="150840" y="0"/>
            <a:ext cx="2434680" cy="6855840"/>
            <a:chOff x="150840" y="0"/>
            <a:chExt cx="2434680" cy="6855840"/>
          </a:xfrm>
        </p:grpSpPr>
        <p:sp>
          <p:nvSpPr>
            <p:cNvPr id="98" name="CustomShape 2"/>
            <p:cNvSpPr/>
            <p:nvPr/>
          </p:nvSpPr>
          <p:spPr>
            <a:xfrm>
              <a:off x="457200" y="0"/>
              <a:ext cx="1120320" cy="5326920"/>
            </a:xfrm>
            <a:custGeom>
              <a:avLst/>
              <a:gdLst/>
              <a:ahLst/>
              <a:rect l="l" t="t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" name="CustomShape 3"/>
            <p:cNvSpPr/>
            <p:nvPr/>
          </p:nvSpPr>
          <p:spPr>
            <a:xfrm>
              <a:off x="150840" y="0"/>
              <a:ext cx="1115280" cy="5274720"/>
            </a:xfrm>
            <a:custGeom>
              <a:avLst/>
              <a:gdLst/>
              <a:ahLst/>
              <a:rect l="l" t="t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" name="CustomShape 4"/>
            <p:cNvSpPr/>
            <p:nvPr/>
          </p:nvSpPr>
          <p:spPr>
            <a:xfrm>
              <a:off x="150840" y="5238720"/>
              <a:ext cx="1226520" cy="1617120"/>
            </a:xfrm>
            <a:custGeom>
              <a:avLst/>
              <a:gdLst/>
              <a:ahLst/>
              <a:rect l="l" t="t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" name="CustomShape 5"/>
            <p:cNvSpPr/>
            <p:nvPr/>
          </p:nvSpPr>
          <p:spPr>
            <a:xfrm>
              <a:off x="457200" y="5291280"/>
              <a:ext cx="1493280" cy="1564560"/>
            </a:xfrm>
            <a:custGeom>
              <a:avLst/>
              <a:gdLst/>
              <a:ahLst/>
              <a:rect l="l" t="t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" name="CustomShape 6"/>
            <p:cNvSpPr/>
            <p:nvPr/>
          </p:nvSpPr>
          <p:spPr>
            <a:xfrm>
              <a:off x="457200" y="5286240"/>
              <a:ext cx="2128320" cy="1569600"/>
            </a:xfrm>
            <a:custGeom>
              <a:avLst/>
              <a:gdLst/>
              <a:ahLst/>
              <a:rect l="l" t="t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" name="CustomShape 7"/>
            <p:cNvSpPr/>
            <p:nvPr/>
          </p:nvSpPr>
          <p:spPr>
            <a:xfrm>
              <a:off x="150840" y="5238720"/>
              <a:ext cx="1693440" cy="1617120"/>
            </a:xfrm>
            <a:custGeom>
              <a:avLst/>
              <a:gdLst/>
              <a:ahLst/>
              <a:rect l="l" t="t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04" name="PlaceHolder 8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5" name="PlaceHolder 9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6" name="PlaceHolder 10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hyperlink" Target="https://www.geeksforgeeks.org/tcp-server-client-implementation-in-c/" TargetMode="External"/><Relationship Id="rId4" Type="http://schemas.openxmlformats.org/officeDocument/2006/relationships/hyperlink" Target="https://www.unitronicsplc.com/Download/SoftwareHelp/UniLogic_Knowledgebase/Communications/TCP_Server.htm?fbclid=IwAR0vk9ebEol3T-cL-E6BA3RZa83UWBwQFZWzVF0MG037kTJPprH-jB6inRc" TargetMode="External"/><Relationship Id="rId5" Type="http://schemas.openxmlformats.org/officeDocument/2006/relationships/hyperlink" Target="https://en.wikipedia.org/wiki/Transmission_Control_Protocol?fbclid=IwAR0CMcaHXQxAQfarnknsJOvCB6H-S3CDiAYBt5rTjWPx2F0wzZvgST2LSaM" TargetMode="External"/><Relationship Id="rId6" Type="http://schemas.openxmlformats.org/officeDocument/2006/relationships/hyperlink" Target="https://docs.intersystems.com/irislatest/csp/docbook/DocBook.UI.Page.cls?KEY=GIOD_TCP" TargetMode="External"/><Relationship Id="rId7" Type="http://schemas.openxmlformats.org/officeDocument/2006/relationships/hyperlink" Target="https://www-bogotobogo-com.translate.goog/Java/tutorials/tcp_socket_server_client.php?_x_tr_sl=en&amp;_x_tr_tl=bg&amp;_x_tr_hl=bg&amp;_x_tr_pto=sc" TargetMode="External"/><Relationship Id="rId8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hyperlink" Target="https://github.com/nikolaTerziiski/TCPServer?fbclid=IwAR3JZYT8eGg3lp07PI95ck7FgRQf-3q7mm0PadSj2KA81wgtYLVIf3sGspo" TargetMode="External"/><Relationship Id="rId4" Type="http://schemas.openxmlformats.org/officeDocument/2006/relationships/hyperlink" Target="https://github.com/stoyanov624/WEB_TECH_2022/tree/master/web_tcp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 standalone="no" ?><Relationships xmlns="http://schemas.openxmlformats.org/package/2006/relationships"><Relationship Id="rId1" Target="../media/image6.png" Type="http://schemas.openxmlformats.org/officeDocument/2006/relationships/image"/><Relationship Id="rId2" Target="../media/image7.jpeg" Type="http://schemas.openxmlformats.org/officeDocument/2006/relationships/image"/><Relationship Id="rId3" Target="../slideLayouts/slideLayout13.xml" Type="http://schemas.openxmlformats.org/officeDocument/2006/relationships/slideLayout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jpe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image" Target="../media/image13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2253960" y="1380240"/>
            <a:ext cx="4976280" cy="261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r">
              <a:lnSpc>
                <a:spcPct val="10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orbel"/>
                <a:ea typeface="DejaVu Sans"/>
              </a:rPr>
              <a:t>TCP Server</a:t>
            </a:r>
            <a:endParaRPr b="0" lang="en-US" sz="600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3151440" y="3996360"/>
            <a:ext cx="4078440" cy="113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r">
              <a:lnSpc>
                <a:spcPct val="100000"/>
              </a:lnSpc>
              <a:spcBef>
                <a:spcPts val="42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bg-BG" sz="2100" spc="-1" strike="noStrike">
                <a:solidFill>
                  <a:srgbClr val="000000"/>
                </a:solidFill>
                <a:latin typeface="Corbel"/>
                <a:ea typeface="DejaVu Sans"/>
              </a:rPr>
              <a:t>Екип:10</a:t>
            </a:r>
            <a:endParaRPr b="0" lang="en-US" sz="2100" spc="-1" strike="noStrike"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7552800" y="649080"/>
            <a:ext cx="3979800" cy="5229720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cap="rnd" w="38160">
            <a:solidFill>
              <a:srgbClr val="cdd0d1"/>
            </a:solidFill>
            <a:round/>
          </a:ln>
          <a:effectLst>
            <a:innerShdw blurRad="57150" dir="14460000" dist="381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6" name="Graphic 6" descr="Computer"/>
          <p:cNvPicPr/>
          <p:nvPr/>
        </p:nvPicPr>
        <p:blipFill>
          <a:blip r:embed="rId2"/>
          <a:stretch/>
        </p:blipFill>
        <p:spPr>
          <a:xfrm>
            <a:off x="7873920" y="1614600"/>
            <a:ext cx="3339000" cy="3339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10">
                                  <p:stCondLst>
                                    <p:cond delay="500"/>
                                  </p:stCondLst>
                                  <p:iterate type="el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nodeType="withEffect" fill="hold" presetClass="entr" presetID="10">
                                  <p:stCondLst>
                                    <p:cond delay="20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" dur="4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nodeType="withEffect" fill="hold" presetClass="entr" presetID="10">
                                  <p:stCondLst>
                                    <p:cond delay="10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" dur="4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1484280" y="2666880"/>
            <a:ext cx="3331440" cy="312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85840" indent="-2836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bg-BG" sz="2800" spc="-1" strike="noStrike">
                <a:solidFill>
                  <a:srgbClr val="000000"/>
                </a:solidFill>
                <a:latin typeface="Corbel"/>
                <a:ea typeface="DejaVu Sans"/>
              </a:rPr>
              <a:t>На </a:t>
            </a: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DejaVu Sans"/>
              </a:rPr>
              <a:t>JAVASCRIPT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40" name="CustomShape 2"/>
          <p:cNvSpPr/>
          <p:nvPr/>
        </p:nvSpPr>
        <p:spPr>
          <a:xfrm>
            <a:off x="5694840" y="685800"/>
            <a:ext cx="5373360" cy="5050800"/>
          </a:xfrm>
          <a:prstGeom prst="roundRect">
            <a:avLst>
              <a:gd name="adj" fmla="val 4380"/>
            </a:avLst>
          </a:prstGeom>
          <a:blipFill rotWithShape="0">
            <a:blip r:embed="rId2"/>
            <a:stretch>
              <a:fillRect/>
            </a:stretch>
          </a:blipFill>
          <a:ln w="38160">
            <a:solidFill>
              <a:srgbClr val="cdd0d1"/>
            </a:solidFill>
            <a:round/>
          </a:ln>
          <a:effectLst>
            <a:innerShdw blurRad="57150" dir="14460000" dist="38100">
              <a:srgbClr val="000000">
                <a:alpha val="70000"/>
              </a:srgbClr>
            </a:innerShdw>
          </a:effectLst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242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3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4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5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6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7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48" name="CustomShape 8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CustomShape 9"/>
          <p:cNvSpPr/>
          <p:nvPr/>
        </p:nvSpPr>
        <p:spPr>
          <a:xfrm>
            <a:off x="0" y="3955680"/>
            <a:ext cx="1826640" cy="2900160"/>
          </a:xfrm>
          <a:custGeom>
            <a:avLst/>
            <a:gdLst/>
            <a:ahLst/>
            <a:rect l="l" t="t" r="r" b="b"/>
            <a:pathLst>
              <a:path w="1828958" h="2902407">
                <a:moveTo>
                  <a:pt x="0" y="0"/>
                </a:moveTo>
                <a:lnTo>
                  <a:pt x="1828958" y="2902407"/>
                </a:lnTo>
                <a:lnTo>
                  <a:pt x="1709896" y="2902407"/>
                </a:lnTo>
                <a:lnTo>
                  <a:pt x="0" y="63474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0" name="CustomShape 10"/>
          <p:cNvSpPr/>
          <p:nvPr/>
        </p:nvSpPr>
        <p:spPr>
          <a:xfrm>
            <a:off x="0" y="3220200"/>
            <a:ext cx="2907720" cy="3635640"/>
          </a:xfrm>
          <a:custGeom>
            <a:avLst/>
            <a:gdLst/>
            <a:ahLst/>
            <a:rect l="l" t="t" r="r" b="b"/>
            <a:pathLst>
              <a:path w="2910045" h="3637903">
                <a:moveTo>
                  <a:pt x="0" y="0"/>
                </a:moveTo>
                <a:lnTo>
                  <a:pt x="2910045" y="3637903"/>
                </a:lnTo>
                <a:lnTo>
                  <a:pt x="2786220" y="3637903"/>
                </a:lnTo>
                <a:lnTo>
                  <a:pt x="0" y="2036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1" name="CustomShape 11"/>
          <p:cNvSpPr/>
          <p:nvPr/>
        </p:nvSpPr>
        <p:spPr>
          <a:xfrm>
            <a:off x="0" y="2845440"/>
            <a:ext cx="4147560" cy="4010400"/>
          </a:xfrm>
          <a:custGeom>
            <a:avLst/>
            <a:gdLst/>
            <a:ahLst/>
            <a:rect l="l" t="t" r="r" b="b"/>
            <a:pathLst>
              <a:path w="4149883" h="4012491">
                <a:moveTo>
                  <a:pt x="0" y="0"/>
                </a:moveTo>
                <a:lnTo>
                  <a:pt x="4149883" y="4012491"/>
                </a:lnTo>
                <a:lnTo>
                  <a:pt x="2910046" y="4012491"/>
                </a:lnTo>
                <a:lnTo>
                  <a:pt x="0" y="3745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CustomShape 12"/>
          <p:cNvSpPr/>
          <p:nvPr/>
        </p:nvSpPr>
        <p:spPr>
          <a:xfrm>
            <a:off x="0" y="3332520"/>
            <a:ext cx="2717280" cy="3523320"/>
          </a:xfrm>
          <a:custGeom>
            <a:avLst/>
            <a:gdLst/>
            <a:ahLst/>
            <a:rect l="l" t="t" r="r" b="b"/>
            <a:pathLst>
              <a:path w="2719546" h="3525590">
                <a:moveTo>
                  <a:pt x="0" y="0"/>
                </a:moveTo>
                <a:lnTo>
                  <a:pt x="2719546" y="3525590"/>
                </a:lnTo>
                <a:lnTo>
                  <a:pt x="1828959" y="3525590"/>
                </a:lnTo>
                <a:lnTo>
                  <a:pt x="0" y="623183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CustomShape 13"/>
          <p:cNvSpPr/>
          <p:nvPr/>
        </p:nvSpPr>
        <p:spPr>
          <a:xfrm>
            <a:off x="1523880" y="643320"/>
            <a:ext cx="9141840" cy="361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7200" spc="-1" strike="noStrike">
                <a:solidFill>
                  <a:srgbClr val="000000"/>
                </a:solidFill>
                <a:latin typeface="Corbel"/>
                <a:ea typeface="DejaVu Sans"/>
              </a:rPr>
              <a:t>Многозадачност</a:t>
            </a:r>
            <a:br/>
            <a:endParaRPr b="0" lang="en-US" sz="7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255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6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7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8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9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0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61" name="CustomShape 8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262" name="Group 9"/>
          <p:cNvGrpSpPr/>
          <p:nvPr/>
        </p:nvGrpSpPr>
        <p:grpSpPr>
          <a:xfrm>
            <a:off x="6524280" y="0"/>
            <a:ext cx="5013000" cy="6855840"/>
            <a:chOff x="6524280" y="0"/>
            <a:chExt cx="5013000" cy="6855840"/>
          </a:xfrm>
        </p:grpSpPr>
        <p:sp>
          <p:nvSpPr>
            <p:cNvPr id="263" name="CustomShape 10"/>
            <p:cNvSpPr/>
            <p:nvPr/>
          </p:nvSpPr>
          <p:spPr>
            <a:xfrm flipH="1">
              <a:off x="10037160" y="0"/>
              <a:ext cx="1061640" cy="27788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4" name="CustomShape 11"/>
            <p:cNvSpPr/>
            <p:nvPr/>
          </p:nvSpPr>
          <p:spPr>
            <a:xfrm flipH="1">
              <a:off x="10504080" y="0"/>
              <a:ext cx="1032840" cy="26694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5" name="CustomShape 12"/>
            <p:cNvSpPr/>
            <p:nvPr/>
          </p:nvSpPr>
          <p:spPr>
            <a:xfrm flipH="1">
              <a:off x="8844840" y="2585880"/>
              <a:ext cx="2691720" cy="426996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6" name="CustomShape 13"/>
            <p:cNvSpPr/>
            <p:nvPr/>
          </p:nvSpPr>
          <p:spPr>
            <a:xfrm flipH="1">
              <a:off x="7763760" y="2695320"/>
              <a:ext cx="3330000" cy="416052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7" name="CustomShape 14"/>
            <p:cNvSpPr/>
            <p:nvPr/>
          </p:nvSpPr>
          <p:spPr>
            <a:xfrm flipH="1">
              <a:off x="6523920" y="2690640"/>
              <a:ext cx="4574520" cy="416520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8" name="CustomShape 15"/>
            <p:cNvSpPr/>
            <p:nvPr/>
          </p:nvSpPr>
          <p:spPr>
            <a:xfrm flipH="1">
              <a:off x="7954560" y="2581200"/>
              <a:ext cx="3582360" cy="427464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69" name="CustomShape 16"/>
          <p:cNvSpPr/>
          <p:nvPr/>
        </p:nvSpPr>
        <p:spPr>
          <a:xfrm>
            <a:off x="1018080" y="924120"/>
            <a:ext cx="8172720" cy="3283560"/>
          </a:xfrm>
          <a:prstGeom prst="rect">
            <a:avLst/>
          </a:prstGeom>
          <a:noFill/>
          <a:ln>
            <a:noFill/>
          </a:ln>
          <a:effectLst>
            <a:outerShdw dir="2700000" dist="12218">
              <a:srgbClr val="ffffff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6200" spc="-1" strike="noStrike">
                <a:solidFill>
                  <a:srgbClr val="ffffff"/>
                </a:solidFill>
                <a:latin typeface="Corbel"/>
                <a:ea typeface="DejaVu Sans"/>
              </a:rPr>
              <a:t>Благодарим за внимание</a:t>
            </a:r>
            <a:r>
              <a:rPr b="0" lang="bg-BG" sz="6200" spc="-1" strike="noStrike">
                <a:solidFill>
                  <a:srgbClr val="ffffff"/>
                </a:solidFill>
                <a:latin typeface="Corbel"/>
                <a:ea typeface="DejaVu Sans"/>
              </a:rPr>
              <a:t>то!</a:t>
            </a:r>
            <a:endParaRPr b="0" lang="en-US" sz="6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CustomShape 2"/>
          <p:cNvSpPr/>
          <p:nvPr/>
        </p:nvSpPr>
        <p:spPr>
          <a:xfrm flipV="1">
            <a:off x="0" y="-93240"/>
            <a:ext cx="4401720" cy="6855840"/>
          </a:xfrm>
          <a:custGeom>
            <a:avLst/>
            <a:gdLst/>
            <a:ahLst/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rotWithShape="0">
            <a:gsLst>
              <a:gs pos="0">
                <a:srgbClr val="15a0e8"/>
              </a:gs>
              <a:gs pos="100000">
                <a:srgbClr val="117eb6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/>
        </p:style>
      </p:sp>
      <p:sp>
        <p:nvSpPr>
          <p:cNvPr id="272" name="CustomShape 3"/>
          <p:cNvSpPr/>
          <p:nvPr/>
        </p:nvSpPr>
        <p:spPr>
          <a:xfrm>
            <a:off x="496080" y="685800"/>
            <a:ext cx="2741040" cy="510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0" lang="bg-BG" sz="3200" spc="-1" strike="noStrike">
                <a:solidFill>
                  <a:srgbClr val="ffffff"/>
                </a:solidFill>
                <a:latin typeface="Corbel"/>
                <a:ea typeface="DejaVu Sans"/>
              </a:rPr>
              <a:t>Източници</a:t>
            </a:r>
            <a:endParaRPr b="0" lang="en-US" sz="3200" spc="-1" strike="noStrike">
              <a:latin typeface="Arial"/>
            </a:endParaRPr>
          </a:p>
        </p:txBody>
      </p:sp>
      <p:grpSp>
        <p:nvGrpSpPr>
          <p:cNvPr id="273" name="Group 4"/>
          <p:cNvGrpSpPr/>
          <p:nvPr/>
        </p:nvGrpSpPr>
        <p:grpSpPr>
          <a:xfrm>
            <a:off x="3315240" y="0"/>
            <a:ext cx="2434680" cy="6855840"/>
            <a:chOff x="3315240" y="0"/>
            <a:chExt cx="2434680" cy="6855840"/>
          </a:xfrm>
        </p:grpSpPr>
        <p:sp>
          <p:nvSpPr>
            <p:cNvPr id="274" name="CustomShape 5"/>
            <p:cNvSpPr/>
            <p:nvPr/>
          </p:nvSpPr>
          <p:spPr>
            <a:xfrm>
              <a:off x="3621600" y="0"/>
              <a:ext cx="1120320" cy="5326920"/>
            </a:xfrm>
            <a:custGeom>
              <a:avLst/>
              <a:gdLst/>
              <a:ahLst/>
              <a:rect l="l" t="t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5" name="CustomShape 6"/>
            <p:cNvSpPr/>
            <p:nvPr/>
          </p:nvSpPr>
          <p:spPr>
            <a:xfrm>
              <a:off x="3315240" y="0"/>
              <a:ext cx="1115280" cy="5274720"/>
            </a:xfrm>
            <a:custGeom>
              <a:avLst/>
              <a:gdLst/>
              <a:ahLst/>
              <a:rect l="l" t="t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6" name="CustomShape 7"/>
            <p:cNvSpPr/>
            <p:nvPr/>
          </p:nvSpPr>
          <p:spPr>
            <a:xfrm>
              <a:off x="3315240" y="5238720"/>
              <a:ext cx="1226520" cy="1617120"/>
            </a:xfrm>
            <a:custGeom>
              <a:avLst/>
              <a:gdLst/>
              <a:ahLst/>
              <a:rect l="l" t="t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7" name="CustomShape 8"/>
            <p:cNvSpPr/>
            <p:nvPr/>
          </p:nvSpPr>
          <p:spPr>
            <a:xfrm>
              <a:off x="3621600" y="5291280"/>
              <a:ext cx="1493280" cy="1564560"/>
            </a:xfrm>
            <a:custGeom>
              <a:avLst/>
              <a:gdLst/>
              <a:ahLst/>
              <a:rect l="l" t="t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8" name="CustomShape 9"/>
            <p:cNvSpPr/>
            <p:nvPr/>
          </p:nvSpPr>
          <p:spPr>
            <a:xfrm>
              <a:off x="3621600" y="5286240"/>
              <a:ext cx="2128320" cy="1569600"/>
            </a:xfrm>
            <a:custGeom>
              <a:avLst/>
              <a:gdLst/>
              <a:ahLst/>
              <a:rect l="l" t="t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9" name="CustomShape 10"/>
            <p:cNvSpPr/>
            <p:nvPr/>
          </p:nvSpPr>
          <p:spPr>
            <a:xfrm>
              <a:off x="3315240" y="5238720"/>
              <a:ext cx="1693440" cy="1617120"/>
            </a:xfrm>
            <a:custGeom>
              <a:avLst/>
              <a:gdLst/>
              <a:ahLst/>
              <a:rect l="l" t="t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80" name="CustomShape 11"/>
          <p:cNvSpPr/>
          <p:nvPr/>
        </p:nvSpPr>
        <p:spPr>
          <a:xfrm>
            <a:off x="5135760" y="198360"/>
            <a:ext cx="6383880" cy="510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85840" indent="-2836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 u="sng">
                <a:solidFill>
                  <a:srgbClr val="3085ed"/>
                </a:solidFill>
                <a:uFillTx/>
                <a:latin typeface="inherit"/>
                <a:ea typeface="DejaVu Sans"/>
                <a:hlinkClick r:id="rId3"/>
              </a:rPr>
              <a:t>https://www.geeksforgeeks.org/tcp-server-client-implementation-in-c/</a:t>
            </a:r>
            <a:endParaRPr b="0" lang="en-US" sz="2000" spc="-1" strike="noStrike">
              <a:latin typeface="Arial"/>
            </a:endParaRPr>
          </a:p>
          <a:p>
            <a:pPr marL="285840" indent="-2836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 u="sng">
                <a:solidFill>
                  <a:srgbClr val="3085ed"/>
                </a:solidFill>
                <a:uFillTx/>
                <a:latin typeface="inherit"/>
                <a:ea typeface="DejaVu Sans"/>
                <a:hlinkClick r:id="rId4"/>
              </a:rPr>
              <a:t>https://www.unitronicsplc.com/Download/SoftwareHelp/UniLogic_Knowledgebase/Communications/TCP_Server.htm</a:t>
            </a:r>
            <a:endParaRPr b="0" lang="en-US" sz="2000" spc="-1" strike="noStrike">
              <a:latin typeface="Arial"/>
            </a:endParaRPr>
          </a:p>
          <a:p>
            <a:pPr marL="285840" indent="-2836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 u="sng">
                <a:solidFill>
                  <a:srgbClr val="3085ed"/>
                </a:solidFill>
                <a:uFillTx/>
                <a:latin typeface="inherit"/>
                <a:ea typeface="DejaVu Sans"/>
                <a:hlinkClick r:id="rId5"/>
              </a:rPr>
              <a:t>https://en.wikipedia.org/wiki/Transmission_Control_Protocol</a:t>
            </a:r>
            <a:endParaRPr b="0" lang="en-US" sz="2000" spc="-1" strike="noStrike">
              <a:latin typeface="Arial"/>
            </a:endParaRPr>
          </a:p>
          <a:p>
            <a:pPr marL="285840" indent="-2836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 u="sng">
                <a:solidFill>
                  <a:srgbClr val="3085ed"/>
                </a:solidFill>
                <a:uFillTx/>
                <a:latin typeface="inherit"/>
                <a:ea typeface="DejaVu Sans"/>
                <a:hlinkClick r:id="rId6"/>
              </a:rPr>
              <a:t>https://docs.intersystems.com/irislatest/csp/docbook/DocBook.UI.Page.cls?KEY=GIOD_TCP</a:t>
            </a:r>
            <a:endParaRPr b="0" lang="en-US" sz="2000" spc="-1" strike="noStrike">
              <a:latin typeface="Arial"/>
            </a:endParaRPr>
          </a:p>
          <a:p>
            <a:pPr marL="285840" indent="-2836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 u="sng">
                <a:solidFill>
                  <a:srgbClr val="3085ed"/>
                </a:solidFill>
                <a:uFillTx/>
                <a:latin typeface="Corbel"/>
                <a:ea typeface="DejaVu Sans"/>
                <a:hlinkClick r:id="rId7"/>
              </a:rPr>
              <a:t>https://www-bogotobogo-com.translate.goog/Java/tutorials/tcp_socket_server_client.php?_x_tr_sl=en&amp;_x_tr_tl=bg&amp;_x_tr_hl=bg&amp;_x_tr_pto=sc</a:t>
            </a:r>
            <a:r>
              <a:rPr b="0" lang="en-US" sz="2000" spc="-1" strike="noStrike">
                <a:solidFill>
                  <a:srgbClr val="000000"/>
                </a:solidFill>
                <a:latin typeface="Corbel"/>
                <a:ea typeface="DejaVu Sans"/>
              </a:rPr>
              <a:t> 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ustomShape 1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2" name="CustomShape 2"/>
          <p:cNvSpPr/>
          <p:nvPr/>
        </p:nvSpPr>
        <p:spPr>
          <a:xfrm flipV="1">
            <a:off x="0" y="-93240"/>
            <a:ext cx="4401720" cy="6855840"/>
          </a:xfrm>
          <a:custGeom>
            <a:avLst/>
            <a:gdLst/>
            <a:ahLst/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rotWithShape="0">
            <a:gsLst>
              <a:gs pos="0">
                <a:srgbClr val="15a0e8"/>
              </a:gs>
              <a:gs pos="100000">
                <a:srgbClr val="117eb6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/>
        </p:style>
      </p:sp>
      <p:sp>
        <p:nvSpPr>
          <p:cNvPr id="283" name="CustomShape 3"/>
          <p:cNvSpPr/>
          <p:nvPr/>
        </p:nvSpPr>
        <p:spPr>
          <a:xfrm>
            <a:off x="496080" y="685800"/>
            <a:ext cx="2741040" cy="510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0" lang="bg-BG" sz="3200" spc="-1" strike="noStrike">
                <a:solidFill>
                  <a:srgbClr val="ffffff"/>
                </a:solidFill>
                <a:latin typeface="Corbel"/>
                <a:ea typeface="DejaVu Sans"/>
              </a:rPr>
              <a:t>Демота на TCP Server</a:t>
            </a:r>
            <a:endParaRPr b="0" lang="en-US" sz="3200" spc="-1" strike="noStrike">
              <a:latin typeface="Arial"/>
            </a:endParaRPr>
          </a:p>
        </p:txBody>
      </p:sp>
      <p:grpSp>
        <p:nvGrpSpPr>
          <p:cNvPr id="284" name="Group 4"/>
          <p:cNvGrpSpPr/>
          <p:nvPr/>
        </p:nvGrpSpPr>
        <p:grpSpPr>
          <a:xfrm>
            <a:off x="3315240" y="0"/>
            <a:ext cx="2434680" cy="6855840"/>
            <a:chOff x="3315240" y="0"/>
            <a:chExt cx="2434680" cy="6855840"/>
          </a:xfrm>
        </p:grpSpPr>
        <p:sp>
          <p:nvSpPr>
            <p:cNvPr id="285" name="CustomShape 5"/>
            <p:cNvSpPr/>
            <p:nvPr/>
          </p:nvSpPr>
          <p:spPr>
            <a:xfrm>
              <a:off x="3621600" y="0"/>
              <a:ext cx="1120320" cy="5326920"/>
            </a:xfrm>
            <a:custGeom>
              <a:avLst/>
              <a:gdLst/>
              <a:ahLst/>
              <a:rect l="l" t="t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6" name="CustomShape 6"/>
            <p:cNvSpPr/>
            <p:nvPr/>
          </p:nvSpPr>
          <p:spPr>
            <a:xfrm>
              <a:off x="3315240" y="0"/>
              <a:ext cx="1115280" cy="5274720"/>
            </a:xfrm>
            <a:custGeom>
              <a:avLst/>
              <a:gdLst/>
              <a:ahLst/>
              <a:rect l="l" t="t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7" name="CustomShape 7"/>
            <p:cNvSpPr/>
            <p:nvPr/>
          </p:nvSpPr>
          <p:spPr>
            <a:xfrm>
              <a:off x="3315240" y="5238720"/>
              <a:ext cx="1226520" cy="1617120"/>
            </a:xfrm>
            <a:custGeom>
              <a:avLst/>
              <a:gdLst/>
              <a:ahLst/>
              <a:rect l="l" t="t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8" name="CustomShape 8"/>
            <p:cNvSpPr/>
            <p:nvPr/>
          </p:nvSpPr>
          <p:spPr>
            <a:xfrm>
              <a:off x="3621600" y="5291280"/>
              <a:ext cx="1493280" cy="1564560"/>
            </a:xfrm>
            <a:custGeom>
              <a:avLst/>
              <a:gdLst/>
              <a:ahLst/>
              <a:rect l="l" t="t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9" name="CustomShape 9"/>
            <p:cNvSpPr/>
            <p:nvPr/>
          </p:nvSpPr>
          <p:spPr>
            <a:xfrm>
              <a:off x="3621600" y="5286240"/>
              <a:ext cx="2128320" cy="1569600"/>
            </a:xfrm>
            <a:custGeom>
              <a:avLst/>
              <a:gdLst/>
              <a:ahLst/>
              <a:rect l="l" t="t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0" name="CustomShape 10"/>
            <p:cNvSpPr/>
            <p:nvPr/>
          </p:nvSpPr>
          <p:spPr>
            <a:xfrm>
              <a:off x="3315240" y="5238720"/>
              <a:ext cx="1693440" cy="1617120"/>
            </a:xfrm>
            <a:custGeom>
              <a:avLst/>
              <a:gdLst/>
              <a:ahLst/>
              <a:rect l="l" t="t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91" name="CustomShape 11"/>
          <p:cNvSpPr/>
          <p:nvPr/>
        </p:nvSpPr>
        <p:spPr>
          <a:xfrm>
            <a:off x="7040880" y="2743200"/>
            <a:ext cx="1735560" cy="91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85840" indent="-2836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 u="sng">
                <a:solidFill>
                  <a:srgbClr val="3085ed"/>
                </a:solidFill>
                <a:uFillTx/>
                <a:latin typeface="inherit"/>
                <a:ea typeface="DejaVu Sans"/>
                <a:hlinkClick r:id="rId3"/>
              </a:rPr>
              <a:t>Демо 1</a:t>
            </a:r>
            <a:endParaRPr b="0" lang="en-US" sz="2000" spc="-1" strike="noStrike">
              <a:latin typeface="Arial"/>
            </a:endParaRPr>
          </a:p>
          <a:p>
            <a:pPr marL="285840" indent="-2836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 u="sng">
                <a:solidFill>
                  <a:srgbClr val="3085ed"/>
                </a:solidFill>
                <a:uFillTx/>
                <a:latin typeface="inherit"/>
                <a:ea typeface="DejaVu Sans"/>
                <a:hlinkClick r:id="rId4"/>
              </a:rPr>
              <a:t>Демо 2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8eaea"/>
            </a:gs>
            <a:gs pos="100000">
              <a:srgbClr val="a5a8a9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1760760" y="685800"/>
            <a:ext cx="9740160" cy="175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bg-BG" sz="4000" spc="-1" strike="noStrike">
                <a:solidFill>
                  <a:srgbClr val="000000"/>
                </a:solidFill>
                <a:latin typeface="Corbel"/>
                <a:ea typeface="DejaVu Sans"/>
              </a:rPr>
              <a:t>Съдържание </a:t>
            </a:r>
            <a:endParaRPr b="0" lang="en-US" sz="4000" spc="-1" strike="noStrike">
              <a:latin typeface="Arial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482614319"/>
              </p:ext>
            </p:extLst>
          </p:nvPr>
        </p:nvGraphicFramePr>
        <p:xfrm>
          <a:off x="1463040" y="2614680"/>
          <a:ext cx="10515600" cy="3253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149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50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3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4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5" name="CustomShape 8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6" name="CustomShape 9"/>
          <p:cNvSpPr/>
          <p:nvPr/>
        </p:nvSpPr>
        <p:spPr>
          <a:xfrm>
            <a:off x="7382880" y="0"/>
            <a:ext cx="1120320" cy="5326920"/>
          </a:xfrm>
          <a:custGeom>
            <a:avLst/>
            <a:gdLst/>
            <a:ahLst/>
            <a:rect l="l" t="t" r="r" b="b"/>
            <a:pathLst>
              <a:path w="707" h="3357">
                <a:moveTo>
                  <a:pt x="0" y="3330"/>
                </a:moveTo>
                <a:lnTo>
                  <a:pt x="156" y="3357"/>
                </a:lnTo>
                <a:lnTo>
                  <a:pt x="707" y="0"/>
                </a:lnTo>
                <a:lnTo>
                  <a:pt x="547" y="0"/>
                </a:lnTo>
                <a:lnTo>
                  <a:pt x="0" y="333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7" name="CustomShape 10"/>
          <p:cNvSpPr/>
          <p:nvPr/>
        </p:nvSpPr>
        <p:spPr>
          <a:xfrm>
            <a:off x="7076520" y="0"/>
            <a:ext cx="1115280" cy="5274720"/>
          </a:xfrm>
          <a:custGeom>
            <a:avLst/>
            <a:gdLst/>
            <a:ahLst/>
            <a:rect l="l" t="t" r="r" b="b"/>
            <a:pathLst>
              <a:path w="704" h="3324">
                <a:moveTo>
                  <a:pt x="704" y="0"/>
                </a:moveTo>
                <a:lnTo>
                  <a:pt x="545" y="0"/>
                </a:lnTo>
                <a:lnTo>
                  <a:pt x="0" y="3300"/>
                </a:lnTo>
                <a:lnTo>
                  <a:pt x="157" y="3324"/>
                </a:lnTo>
                <a:lnTo>
                  <a:pt x="70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8" name="CustomShape 11"/>
          <p:cNvSpPr/>
          <p:nvPr/>
        </p:nvSpPr>
        <p:spPr>
          <a:xfrm>
            <a:off x="7382880" y="5286240"/>
            <a:ext cx="2128320" cy="1569600"/>
          </a:xfrm>
          <a:custGeom>
            <a:avLst/>
            <a:gdLst/>
            <a:ahLst/>
            <a:rect l="l" t="t" r="r" b="b"/>
            <a:pathLst>
              <a:path w="1342" h="990">
                <a:moveTo>
                  <a:pt x="0" y="3"/>
                </a:moveTo>
                <a:lnTo>
                  <a:pt x="942" y="990"/>
                </a:lnTo>
                <a:lnTo>
                  <a:pt x="1342" y="990"/>
                </a:lnTo>
                <a:lnTo>
                  <a:pt x="156" y="27"/>
                </a:lnTo>
                <a:lnTo>
                  <a:pt x="0" y="0"/>
                </a:lnTo>
                <a:lnTo>
                  <a:pt x="0" y="3"/>
                </a:lnTo>
                <a:close/>
              </a:path>
            </a:pathLst>
          </a:custGeom>
          <a:solidFill>
            <a:schemeClr val="tx2">
              <a:lumMod val="25000"/>
              <a:alpha val="8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12"/>
          <p:cNvSpPr/>
          <p:nvPr/>
        </p:nvSpPr>
        <p:spPr>
          <a:xfrm>
            <a:off x="7076520" y="5238720"/>
            <a:ext cx="1693440" cy="1617120"/>
          </a:xfrm>
          <a:custGeom>
            <a:avLst/>
            <a:gdLst/>
            <a:ahLst/>
            <a:rect l="l" t="t" r="r" b="b"/>
            <a:pathLst>
              <a:path w="1695450" h="1619250">
                <a:moveTo>
                  <a:pt x="0" y="0"/>
                </a:moveTo>
                <a:lnTo>
                  <a:pt x="10414" y="1623"/>
                </a:lnTo>
                <a:lnTo>
                  <a:pt x="9236" y="0"/>
                </a:lnTo>
                <a:lnTo>
                  <a:pt x="10475" y="1633"/>
                </a:lnTo>
                <a:lnTo>
                  <a:pt x="244475" y="38100"/>
                </a:lnTo>
                <a:lnTo>
                  <a:pt x="249238" y="38100"/>
                </a:lnTo>
                <a:lnTo>
                  <a:pt x="249238" y="42863"/>
                </a:lnTo>
                <a:lnTo>
                  <a:pt x="244475" y="42863"/>
                </a:lnTo>
                <a:lnTo>
                  <a:pt x="292100" y="95250"/>
                </a:lnTo>
                <a:lnTo>
                  <a:pt x="1695450" y="1619250"/>
                </a:lnTo>
                <a:lnTo>
                  <a:pt x="1237961" y="1619250"/>
                </a:lnTo>
                <a:lnTo>
                  <a:pt x="1228725" y="1619250"/>
                </a:lnTo>
                <a:lnTo>
                  <a:pt x="1183986" y="1619250"/>
                </a:lnTo>
                <a:lnTo>
                  <a:pt x="210255" y="277080"/>
                </a:lnTo>
                <a:close/>
              </a:path>
            </a:pathLst>
          </a:cu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CustomShape 13"/>
          <p:cNvSpPr/>
          <p:nvPr/>
        </p:nvSpPr>
        <p:spPr>
          <a:xfrm>
            <a:off x="0" y="0"/>
            <a:ext cx="8141400" cy="6855840"/>
          </a:xfrm>
          <a:custGeom>
            <a:avLst/>
            <a:gdLst/>
            <a:ahLst/>
            <a:rect l="l" t="t" r="r" b="b"/>
            <a:pathLst>
              <a:path w="8143384" h="6858001">
                <a:moveTo>
                  <a:pt x="0" y="0"/>
                </a:moveTo>
                <a:lnTo>
                  <a:pt x="3861881" y="0"/>
                </a:lnTo>
                <a:lnTo>
                  <a:pt x="3861881" y="1"/>
                </a:lnTo>
                <a:lnTo>
                  <a:pt x="6963565" y="1"/>
                </a:lnTo>
                <a:lnTo>
                  <a:pt x="6963565" y="0"/>
                </a:lnTo>
                <a:lnTo>
                  <a:pt x="7841583" y="0"/>
                </a:lnTo>
                <a:lnTo>
                  <a:pt x="6994625" y="5258645"/>
                </a:lnTo>
                <a:lnTo>
                  <a:pt x="6994625" y="5263939"/>
                </a:lnTo>
                <a:lnTo>
                  <a:pt x="8143384" y="6858001"/>
                </a:lnTo>
                <a:lnTo>
                  <a:pt x="6994625" y="6858001"/>
                </a:lnTo>
                <a:lnTo>
                  <a:pt x="6643195" y="6858001"/>
                </a:lnTo>
                <a:lnTo>
                  <a:pt x="3861881" y="6858001"/>
                </a:lnTo>
                <a:lnTo>
                  <a:pt x="3739675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75000"/>
              <a:lumOff val="2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CustomShape 14"/>
          <p:cNvSpPr/>
          <p:nvPr/>
        </p:nvSpPr>
        <p:spPr>
          <a:xfrm>
            <a:off x="807480" y="643320"/>
            <a:ext cx="6266880" cy="459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0" lang="en-US" sz="6600" spc="-1" strike="noStrike">
                <a:solidFill>
                  <a:srgbClr val="000000"/>
                </a:solidFill>
                <a:latin typeface="Corbel"/>
                <a:ea typeface="DejaVu Sans"/>
              </a:rPr>
              <a:t>Какво е TCP?</a:t>
            </a:r>
            <a:endParaRPr b="0" lang="en-US" sz="6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163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4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5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6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7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8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9" name="CustomShape 8"/>
          <p:cNvSpPr/>
          <p:nvPr/>
        </p:nvSpPr>
        <p:spPr>
          <a:xfrm>
            <a:off x="2253960" y="1380240"/>
            <a:ext cx="4976280" cy="261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orbel"/>
                <a:ea typeface="DejaVu Sans"/>
              </a:rPr>
              <a:t>Структура на сървъра</a:t>
            </a:r>
            <a:br/>
            <a:endParaRPr b="0" lang="en-US" sz="6000" spc="-1" strike="noStrike">
              <a:latin typeface="Arial"/>
            </a:endParaRPr>
          </a:p>
        </p:txBody>
      </p:sp>
      <p:sp>
        <p:nvSpPr>
          <p:cNvPr id="170" name="CustomShape 9"/>
          <p:cNvSpPr/>
          <p:nvPr/>
        </p:nvSpPr>
        <p:spPr>
          <a:xfrm>
            <a:off x="7552800" y="649080"/>
            <a:ext cx="3979800" cy="5229720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cap="rnd" w="38160">
            <a:solidFill>
              <a:srgbClr val="cdd0d1"/>
            </a:solidFill>
            <a:round/>
          </a:ln>
          <a:effectLst>
            <a:innerShdw blurRad="57150" dir="14460000" dist="381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1" name="Content Placeholder 4" descr=""/>
          <p:cNvPicPr/>
          <p:nvPr/>
        </p:nvPicPr>
        <p:blipFill>
          <a:blip r:embed="rId2"/>
          <a:stretch/>
        </p:blipFill>
        <p:spPr>
          <a:xfrm>
            <a:off x="7873920" y="1249200"/>
            <a:ext cx="3339000" cy="4069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1669680" y="685800"/>
            <a:ext cx="4039920" cy="510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85840" indent="-28368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Страна на сървъра: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Сокетът е създаден успешно..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Сокетът е успешно обвързан..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Слушане на сървъра..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Сървърът приема клиента...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От клиента: здравей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До клиента: здравейте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От клиента: изход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Към клиента: изход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Изход от сървъра...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6607800" y="685800"/>
            <a:ext cx="4892760" cy="510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85840" indent="-28368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Клиентска страна: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Сокетът е създаден успешно..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свързан към сървъра..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Въведете низа: здравей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От сървъра: здравейте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Въведете низа: изход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От сървър: изход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  <a:ea typeface="DejaVu Sans"/>
              </a:rPr>
              <a:t>Изход на клиента...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175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6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7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8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9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0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1" name="CustomShape 8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2" name="CustomShape 9"/>
          <p:cNvSpPr/>
          <p:nvPr/>
        </p:nvSpPr>
        <p:spPr>
          <a:xfrm>
            <a:off x="7382880" y="0"/>
            <a:ext cx="1120320" cy="5326920"/>
          </a:xfrm>
          <a:custGeom>
            <a:avLst/>
            <a:gdLst/>
            <a:ahLst/>
            <a:rect l="l" t="t" r="r" b="b"/>
            <a:pathLst>
              <a:path w="707" h="3357">
                <a:moveTo>
                  <a:pt x="0" y="3330"/>
                </a:moveTo>
                <a:lnTo>
                  <a:pt x="156" y="3357"/>
                </a:lnTo>
                <a:lnTo>
                  <a:pt x="707" y="0"/>
                </a:lnTo>
                <a:lnTo>
                  <a:pt x="547" y="0"/>
                </a:lnTo>
                <a:lnTo>
                  <a:pt x="0" y="333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3" name="CustomShape 10"/>
          <p:cNvSpPr/>
          <p:nvPr/>
        </p:nvSpPr>
        <p:spPr>
          <a:xfrm>
            <a:off x="7076520" y="0"/>
            <a:ext cx="1115280" cy="5274720"/>
          </a:xfrm>
          <a:custGeom>
            <a:avLst/>
            <a:gdLst/>
            <a:ahLst/>
            <a:rect l="l" t="t" r="r" b="b"/>
            <a:pathLst>
              <a:path w="704" h="3324">
                <a:moveTo>
                  <a:pt x="704" y="0"/>
                </a:moveTo>
                <a:lnTo>
                  <a:pt x="545" y="0"/>
                </a:lnTo>
                <a:lnTo>
                  <a:pt x="0" y="3300"/>
                </a:lnTo>
                <a:lnTo>
                  <a:pt x="157" y="3324"/>
                </a:lnTo>
                <a:lnTo>
                  <a:pt x="70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4" name="CustomShape 11"/>
          <p:cNvSpPr/>
          <p:nvPr/>
        </p:nvSpPr>
        <p:spPr>
          <a:xfrm>
            <a:off x="7382880" y="5286240"/>
            <a:ext cx="2128320" cy="1569600"/>
          </a:xfrm>
          <a:custGeom>
            <a:avLst/>
            <a:gdLst/>
            <a:ahLst/>
            <a:rect l="l" t="t" r="r" b="b"/>
            <a:pathLst>
              <a:path w="1342" h="990">
                <a:moveTo>
                  <a:pt x="0" y="3"/>
                </a:moveTo>
                <a:lnTo>
                  <a:pt x="942" y="990"/>
                </a:lnTo>
                <a:lnTo>
                  <a:pt x="1342" y="990"/>
                </a:lnTo>
                <a:lnTo>
                  <a:pt x="156" y="27"/>
                </a:lnTo>
                <a:lnTo>
                  <a:pt x="0" y="0"/>
                </a:lnTo>
                <a:lnTo>
                  <a:pt x="0" y="3"/>
                </a:lnTo>
                <a:close/>
              </a:path>
            </a:pathLst>
          </a:custGeom>
          <a:solidFill>
            <a:schemeClr val="tx2">
              <a:lumMod val="25000"/>
              <a:alpha val="8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5" name="CustomShape 12"/>
          <p:cNvSpPr/>
          <p:nvPr/>
        </p:nvSpPr>
        <p:spPr>
          <a:xfrm>
            <a:off x="7076520" y="5238720"/>
            <a:ext cx="1693440" cy="1617120"/>
          </a:xfrm>
          <a:custGeom>
            <a:avLst/>
            <a:gdLst/>
            <a:ahLst/>
            <a:rect l="l" t="t" r="r" b="b"/>
            <a:pathLst>
              <a:path w="1695450" h="1619250">
                <a:moveTo>
                  <a:pt x="0" y="0"/>
                </a:moveTo>
                <a:lnTo>
                  <a:pt x="10414" y="1623"/>
                </a:lnTo>
                <a:lnTo>
                  <a:pt x="9236" y="0"/>
                </a:lnTo>
                <a:lnTo>
                  <a:pt x="10475" y="1633"/>
                </a:lnTo>
                <a:lnTo>
                  <a:pt x="244475" y="38100"/>
                </a:lnTo>
                <a:lnTo>
                  <a:pt x="249238" y="38100"/>
                </a:lnTo>
                <a:lnTo>
                  <a:pt x="249238" y="42863"/>
                </a:lnTo>
                <a:lnTo>
                  <a:pt x="244475" y="42863"/>
                </a:lnTo>
                <a:lnTo>
                  <a:pt x="292100" y="95250"/>
                </a:lnTo>
                <a:lnTo>
                  <a:pt x="1695450" y="1619250"/>
                </a:lnTo>
                <a:lnTo>
                  <a:pt x="1237961" y="1619250"/>
                </a:lnTo>
                <a:lnTo>
                  <a:pt x="1228725" y="1619250"/>
                </a:lnTo>
                <a:lnTo>
                  <a:pt x="1183986" y="1619250"/>
                </a:lnTo>
                <a:lnTo>
                  <a:pt x="210255" y="277080"/>
                </a:lnTo>
                <a:close/>
              </a:path>
            </a:pathLst>
          </a:cu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6" name="CustomShape 13"/>
          <p:cNvSpPr/>
          <p:nvPr/>
        </p:nvSpPr>
        <p:spPr>
          <a:xfrm>
            <a:off x="0" y="0"/>
            <a:ext cx="8141400" cy="6855840"/>
          </a:xfrm>
          <a:custGeom>
            <a:avLst/>
            <a:gdLst/>
            <a:ahLst/>
            <a:rect l="l" t="t" r="r" b="b"/>
            <a:pathLst>
              <a:path w="8143384" h="6858001">
                <a:moveTo>
                  <a:pt x="0" y="0"/>
                </a:moveTo>
                <a:lnTo>
                  <a:pt x="3861881" y="0"/>
                </a:lnTo>
                <a:lnTo>
                  <a:pt x="3861881" y="1"/>
                </a:lnTo>
                <a:lnTo>
                  <a:pt x="6963565" y="1"/>
                </a:lnTo>
                <a:lnTo>
                  <a:pt x="6963565" y="0"/>
                </a:lnTo>
                <a:lnTo>
                  <a:pt x="7841583" y="0"/>
                </a:lnTo>
                <a:lnTo>
                  <a:pt x="6994625" y="5258645"/>
                </a:lnTo>
                <a:lnTo>
                  <a:pt x="6994625" y="5263939"/>
                </a:lnTo>
                <a:lnTo>
                  <a:pt x="8143384" y="6858001"/>
                </a:lnTo>
                <a:lnTo>
                  <a:pt x="6994625" y="6858001"/>
                </a:lnTo>
                <a:lnTo>
                  <a:pt x="6643195" y="6858001"/>
                </a:lnTo>
                <a:lnTo>
                  <a:pt x="3861881" y="6858001"/>
                </a:lnTo>
                <a:lnTo>
                  <a:pt x="3739675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75000"/>
              <a:lumOff val="2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7" name="CustomShape 14"/>
          <p:cNvSpPr/>
          <p:nvPr/>
        </p:nvSpPr>
        <p:spPr>
          <a:xfrm>
            <a:off x="807480" y="643320"/>
            <a:ext cx="6266880" cy="459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0" lang="en-US" sz="6600" spc="-1" strike="noStrike">
                <a:solidFill>
                  <a:srgbClr val="000000"/>
                </a:solidFill>
                <a:latin typeface="Corbel"/>
                <a:ea typeface="DejaVu Sans"/>
              </a:rPr>
              <a:t>Как работи</a:t>
            </a:r>
            <a:endParaRPr b="0" lang="en-US" sz="6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p="http://schemas.openxmlformats.org/presentationml/2006/main" xmlns:a="http://schemas.openxmlformats.org/drawing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189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b="b" l="l" r="r" t="t"/>
              <a:pathLst>
                <a:path h="1753" w="670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0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b="b" l="l" r="r" t="t"/>
              <a:pathLst>
                <a:path h="1684" w="652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1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b="b" l="l" r="r" t="t"/>
              <a:pathLst>
                <a:path h="2693" w="1697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2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b="b" l="l" r="r" t="t"/>
              <a:pathLst>
                <a:path h="2624" w="2099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3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b="b" l="l" r="r" t="t"/>
              <a:pathLst>
                <a:path h="2627" w="2883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4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b="b" l="l" r="r" t="t"/>
              <a:pathLst>
                <a:path h="2696" w="2258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5" name="CustomShape 8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96" name="Group 9"/>
          <p:cNvGrpSpPr/>
          <p:nvPr/>
        </p:nvGrpSpPr>
        <p:grpSpPr>
          <a:xfrm>
            <a:off x="2959200" y="-4680"/>
            <a:ext cx="5012640" cy="6860520"/>
            <a:chOff x="2959200" y="-4680"/>
            <a:chExt cx="5012640" cy="6860520"/>
          </a:xfrm>
        </p:grpSpPr>
        <p:sp>
          <p:nvSpPr>
            <p:cNvPr id="197" name="CustomShape 10"/>
            <p:cNvSpPr/>
            <p:nvPr/>
          </p:nvSpPr>
          <p:spPr>
            <a:xfrm>
              <a:off x="3397320" y="-4680"/>
              <a:ext cx="1061640" cy="2780640"/>
            </a:xfrm>
            <a:custGeom>
              <a:avLst/>
              <a:gdLst/>
              <a:ahLst/>
              <a:rect b="b" l="l" r="r" t="t"/>
              <a:pathLst>
                <a:path h="1753" w="670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8" name="CustomShape 11"/>
            <p:cNvSpPr/>
            <p:nvPr/>
          </p:nvSpPr>
          <p:spPr>
            <a:xfrm>
              <a:off x="2959200" y="-4680"/>
              <a:ext cx="1032840" cy="2671200"/>
            </a:xfrm>
            <a:custGeom>
              <a:avLst/>
              <a:gdLst/>
              <a:ahLst/>
              <a:rect b="b" l="l" r="r" t="t"/>
              <a:pathLst>
                <a:path h="1684" w="652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9" name="CustomShape 12"/>
            <p:cNvSpPr/>
            <p:nvPr/>
          </p:nvSpPr>
          <p:spPr>
            <a:xfrm>
              <a:off x="2959200" y="2583000"/>
              <a:ext cx="2691720" cy="4272840"/>
            </a:xfrm>
            <a:custGeom>
              <a:avLst/>
              <a:gdLst/>
              <a:ahLst/>
              <a:rect b="b" l="l" r="r" t="t"/>
              <a:pathLst>
                <a:path h="2693" w="1697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0" name="CustomShape 13"/>
            <p:cNvSpPr/>
            <p:nvPr/>
          </p:nvSpPr>
          <p:spPr>
            <a:xfrm>
              <a:off x="3402000" y="2692440"/>
              <a:ext cx="3330000" cy="4163400"/>
            </a:xfrm>
            <a:custGeom>
              <a:avLst/>
              <a:gdLst/>
              <a:ahLst/>
              <a:rect b="b" l="l" r="r" t="t"/>
              <a:pathLst>
                <a:path h="2624" w="2099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1" name="CustomShape 14"/>
            <p:cNvSpPr/>
            <p:nvPr/>
          </p:nvSpPr>
          <p:spPr>
            <a:xfrm>
              <a:off x="3397320" y="2687760"/>
              <a:ext cx="4574520" cy="4168080"/>
            </a:xfrm>
            <a:custGeom>
              <a:avLst/>
              <a:gdLst/>
              <a:ahLst/>
              <a:rect b="b" l="l" r="r" t="t"/>
              <a:pathLst>
                <a:path h="2627" w="2883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2" name="CustomShape 15"/>
            <p:cNvSpPr/>
            <p:nvPr/>
          </p:nvSpPr>
          <p:spPr>
            <a:xfrm>
              <a:off x="2959200" y="2577960"/>
              <a:ext cx="3582360" cy="4277880"/>
            </a:xfrm>
            <a:custGeom>
              <a:avLst/>
              <a:gdLst/>
              <a:ahLst/>
              <a:rect b="b" l="l" r="r" t="t"/>
              <a:pathLst>
                <a:path h="2696" w="2258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3" name="CustomShape 16"/>
          <p:cNvSpPr/>
          <p:nvPr/>
        </p:nvSpPr>
        <p:spPr>
          <a:xfrm>
            <a:off x="5448240" y="1380240"/>
            <a:ext cx="6052680" cy="100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b" bIns="45000" lIns="90000" rIns="90000" tIns="45000">
            <a:normAutofit fontScale="20000"/>
          </a:bodyPr>
          <a:p>
            <a:pPr algn="r">
              <a:lnSpc>
                <a:spcPct val="100000"/>
              </a:lnSpc>
            </a:pPr>
            <a:r>
              <a:rPr b="0" lang="en-US" spc="-1" strike="noStrike" sz="6000">
                <a:solidFill>
                  <a:srgbClr val="000000"/>
                </a:solidFill>
                <a:latin typeface="Corbel"/>
                <a:ea typeface="DejaVu Sans"/>
              </a:rPr>
              <a:t>Функци</a:t>
            </a:r>
            <a:r>
              <a:rPr b="0" lang="bg-BG" spc="-1" strike="noStrike" sz="6000">
                <a:solidFill>
                  <a:srgbClr val="000000"/>
                </a:solidFill>
                <a:latin typeface="Corbel"/>
                <a:ea typeface="DejaVu Sans"/>
              </a:rPr>
              <a:t>оналност</a:t>
            </a:r>
            <a:br/>
            <a:endParaRPr b="0" lang="en-US" spc="-1" strike="noStrike" sz="6000">
              <a:latin typeface="Arial"/>
            </a:endParaRPr>
          </a:p>
        </p:txBody>
      </p:sp>
      <p:pic>
        <p:nvPicPr>
          <p:cNvPr descr="Формулы на фоне" id="204" name="Picture 4"/>
          <p:cNvPicPr/>
          <p:nvPr/>
        </p:nvPicPr>
        <p:blipFill>
          <a:blip r:embed="rId3"/>
          <a:srcRect r="-20"/>
          <a:stretch/>
        </p:blipFill>
        <p:spPr>
          <a:xfrm>
            <a:off x="0" y="0"/>
            <a:ext cx="5446080" cy="6855840"/>
          </a:xfrm>
          <a:prstGeom prst="rect">
            <a:avLst/>
          </a:prstGeom>
          <a:ln w="38160">
            <a:noFill/>
          </a:ln>
        </p:spPr>
      </p:pic>
      <p:sp>
        <p:nvSpPr>
          <p:cNvPr id="205" name="CustomShape 17"/>
          <p:cNvSpPr/>
          <p:nvPr/>
        </p:nvSpPr>
        <p:spPr>
          <a:xfrm>
            <a:off x="8617680" y="1631160"/>
            <a:ext cx="1987560" cy="312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 bIns="45000" lIns="90000" rIns="90000" tIns="45000">
            <a:noAutofit/>
          </a:bodyPr>
          <a:p>
            <a:pPr indent="-283680" marL="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Corbel"/>
              <a:buAutoNum type="arabicPeriod"/>
            </a:pPr>
            <a:r>
              <a:rPr b="0" lang="en-US" spc="-1" strike="noStrike" sz="2400">
                <a:solidFill>
                  <a:srgbClr val="273239"/>
                </a:solidFill>
                <a:latin typeface="urw-din"/>
                <a:ea typeface="DejaVu Sans"/>
              </a:rPr>
              <a:t>create()</a:t>
            </a:r>
            <a:endParaRPr b="0" lang="en-US" spc="-1" strike="noStrike" sz="2400">
              <a:latin typeface="Arial"/>
            </a:endParaRPr>
          </a:p>
          <a:p>
            <a:pPr indent="-283680" marL="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Corbel"/>
              <a:buAutoNum type="arabicPeriod"/>
            </a:pPr>
            <a:r>
              <a:rPr b="0" lang="en-US" spc="-1" strike="noStrike" sz="2400">
                <a:solidFill>
                  <a:srgbClr val="273239"/>
                </a:solidFill>
                <a:latin typeface="urw-din"/>
                <a:ea typeface="DejaVu Sans"/>
              </a:rPr>
              <a:t>bind() </a:t>
            </a:r>
            <a:endParaRPr b="0" lang="en-US" spc="-1" strike="noStrike" sz="2400">
              <a:latin typeface="Arial"/>
            </a:endParaRPr>
          </a:p>
          <a:p>
            <a:pPr indent="-283680" marL="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Corbel"/>
              <a:buAutoNum type="arabicPeriod"/>
            </a:pPr>
            <a:r>
              <a:rPr b="0" lang="en-US" spc="-1" strike="noStrike" sz="2400">
                <a:solidFill>
                  <a:srgbClr val="273239"/>
                </a:solidFill>
                <a:latin typeface="urw-din"/>
                <a:ea typeface="DejaVu Sans"/>
              </a:rPr>
              <a:t>listen()</a:t>
            </a:r>
            <a:endParaRPr b="0" lang="en-US" spc="-1" strike="noStrike" sz="2400">
              <a:latin typeface="Arial"/>
            </a:endParaRPr>
          </a:p>
          <a:p>
            <a:pPr indent="-283680" marL="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Corbel"/>
              <a:buAutoNum type="arabicPeriod"/>
            </a:pPr>
            <a:r>
              <a:rPr b="0" lang="en-US" spc="-1" strike="noStrike" sz="2400">
                <a:solidFill>
                  <a:srgbClr val="273239"/>
                </a:solidFill>
                <a:latin typeface="urw-din"/>
                <a:ea typeface="DejaVu Sans"/>
              </a:rPr>
              <a:t>accept()</a:t>
            </a:r>
            <a:endParaRPr b="0" lang="en-US" spc="-1" strike="noStrike" sz="2400">
              <a:latin typeface="Arial"/>
            </a:endParaRPr>
          </a:p>
        </p:txBody>
      </p:sp>
    </p:spTree>
  </p:cSld>
  <mc:AlternateContent>
    <mc:Choice Requires="p14">
      <p:transition p14:dur="2000" spd="slow"/>
    </mc:Choice>
    <mc:Fallback>
      <p:transition spd="slow"/>
    </mc:Fallback>
  </mc:AlternateContent>
</p:sld>
</file>

<file path=ppt/slides/slide8.xml><?xml version="1.0" encoding="utf-8"?>
<p:sld xmlns:p="http://schemas.openxmlformats.org/presentationml/2006/main" xmlns:a="http://schemas.openxmlformats.org/drawing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207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b="b" l="l" r="r" t="t"/>
              <a:pathLst>
                <a:path h="1753" w="670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b="b" l="l" r="r" t="t"/>
              <a:pathLst>
                <a:path h="1684" w="652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9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b="b" l="l" r="r" t="t"/>
              <a:pathLst>
                <a:path h="2693" w="1697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0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b="b" l="l" r="r" t="t"/>
              <a:pathLst>
                <a:path h="2624" w="2099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b="b" l="l" r="r" t="t"/>
              <a:pathLst>
                <a:path h="2627" w="2883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b="b" l="l" r="r" t="t"/>
              <a:pathLst>
                <a:path h="2696" w="2258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13" name="CustomShape 8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214" name="Group 9"/>
          <p:cNvGrpSpPr/>
          <p:nvPr/>
        </p:nvGrpSpPr>
        <p:grpSpPr>
          <a:xfrm>
            <a:off x="2959200" y="-4680"/>
            <a:ext cx="5012640" cy="6860520"/>
            <a:chOff x="2959200" y="-4680"/>
            <a:chExt cx="5012640" cy="6860520"/>
          </a:xfrm>
        </p:grpSpPr>
        <p:sp>
          <p:nvSpPr>
            <p:cNvPr id="215" name="CustomShape 10"/>
            <p:cNvSpPr/>
            <p:nvPr/>
          </p:nvSpPr>
          <p:spPr>
            <a:xfrm>
              <a:off x="3397320" y="-4680"/>
              <a:ext cx="1061640" cy="2780640"/>
            </a:xfrm>
            <a:custGeom>
              <a:avLst/>
              <a:gdLst/>
              <a:ahLst/>
              <a:rect b="b" l="l" r="r" t="t"/>
              <a:pathLst>
                <a:path h="1753" w="670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6" name="CustomShape 11"/>
            <p:cNvSpPr/>
            <p:nvPr/>
          </p:nvSpPr>
          <p:spPr>
            <a:xfrm>
              <a:off x="2959200" y="-4680"/>
              <a:ext cx="1032840" cy="2671200"/>
            </a:xfrm>
            <a:custGeom>
              <a:avLst/>
              <a:gdLst/>
              <a:ahLst/>
              <a:rect b="b" l="l" r="r" t="t"/>
              <a:pathLst>
                <a:path h="1684" w="652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7" name="CustomShape 12"/>
            <p:cNvSpPr/>
            <p:nvPr/>
          </p:nvSpPr>
          <p:spPr>
            <a:xfrm>
              <a:off x="2959200" y="2583000"/>
              <a:ext cx="2691720" cy="4272840"/>
            </a:xfrm>
            <a:custGeom>
              <a:avLst/>
              <a:gdLst/>
              <a:ahLst/>
              <a:rect b="b" l="l" r="r" t="t"/>
              <a:pathLst>
                <a:path h="2693" w="1697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8" name="CustomShape 13"/>
            <p:cNvSpPr/>
            <p:nvPr/>
          </p:nvSpPr>
          <p:spPr>
            <a:xfrm>
              <a:off x="3402000" y="2692440"/>
              <a:ext cx="3330000" cy="4163400"/>
            </a:xfrm>
            <a:custGeom>
              <a:avLst/>
              <a:gdLst/>
              <a:ahLst/>
              <a:rect b="b" l="l" r="r" t="t"/>
              <a:pathLst>
                <a:path h="2624" w="2099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9" name="CustomShape 14"/>
            <p:cNvSpPr/>
            <p:nvPr/>
          </p:nvSpPr>
          <p:spPr>
            <a:xfrm>
              <a:off x="3397320" y="2687760"/>
              <a:ext cx="4574520" cy="4168080"/>
            </a:xfrm>
            <a:custGeom>
              <a:avLst/>
              <a:gdLst/>
              <a:ahLst/>
              <a:rect b="b" l="l" r="r" t="t"/>
              <a:pathLst>
                <a:path h="2627" w="2883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0" name="CustomShape 15"/>
            <p:cNvSpPr/>
            <p:nvPr/>
          </p:nvSpPr>
          <p:spPr>
            <a:xfrm>
              <a:off x="2959200" y="2577960"/>
              <a:ext cx="3582360" cy="4277880"/>
            </a:xfrm>
            <a:custGeom>
              <a:avLst/>
              <a:gdLst/>
              <a:ahLst/>
              <a:rect b="b" l="l" r="r" t="t"/>
              <a:pathLst>
                <a:path h="2696" w="2258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1" name="CustomShape 16"/>
          <p:cNvSpPr/>
          <p:nvPr/>
        </p:nvSpPr>
        <p:spPr>
          <a:xfrm>
            <a:off x="5591160" y="1469880"/>
            <a:ext cx="6052680" cy="261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b" bIns="45000" lIns="90000" rIns="90000" tIns="45000">
            <a:normAutofit/>
          </a:bodyPr>
          <a:p>
            <a:pPr algn="r">
              <a:lnSpc>
                <a:spcPct val="90000"/>
              </a:lnSpc>
            </a:pPr>
            <a:r>
              <a:rPr b="0" lang="en-US" spc="-1" strike="noStrike" sz="6000">
                <a:solidFill>
                  <a:srgbClr val="000000"/>
                </a:solidFill>
                <a:latin typeface="Corbel"/>
                <a:ea typeface="DejaVu Sans"/>
              </a:rPr>
              <a:t>Начало</a:t>
            </a:r>
            <a:r>
              <a:rPr b="0" lang="bg-BG" spc="-1" strike="noStrike" sz="6000">
                <a:solidFill>
                  <a:srgbClr val="000000"/>
                </a:solidFill>
                <a:latin typeface="Corbel"/>
                <a:ea typeface="DejaVu Sans"/>
              </a:rPr>
              <a:t>/ К</a:t>
            </a:r>
            <a:r>
              <a:rPr b="0" lang="en-US" spc="-1" strike="noStrike" sz="6000">
                <a:solidFill>
                  <a:srgbClr val="000000"/>
                </a:solidFill>
                <a:latin typeface="Corbel"/>
                <a:ea typeface="DejaVu Sans"/>
              </a:rPr>
              <a:t>рай на TCP</a:t>
            </a:r>
            <a:r>
              <a:rPr b="0" lang="bg-BG" spc="-1" strike="noStrike" sz="6000">
                <a:solidFill>
                  <a:srgbClr val="000000"/>
                </a:solidFill>
                <a:latin typeface="Corbel"/>
                <a:ea typeface="DejaVu Sans"/>
              </a:rPr>
              <a:t> сесия</a:t>
            </a:r>
            <a:br/>
            <a:endParaRPr b="0" lang="en-US" spc="-1" strike="noStrike" sz="6000">
              <a:latin typeface="Arial"/>
            </a:endParaRPr>
          </a:p>
        </p:txBody>
      </p:sp>
      <p:pic>
        <p:nvPicPr>
          <p:cNvPr descr="" id="222" name="Picture 4"/>
          <p:cNvPicPr/>
          <p:nvPr/>
        </p:nvPicPr>
        <p:blipFill>
          <a:blip r:embed="rId3"/>
          <a:srcRect r="-46"/>
          <a:stretch/>
        </p:blipFill>
        <p:spPr>
          <a:xfrm>
            <a:off x="0" y="0"/>
            <a:ext cx="5446080" cy="6855840"/>
          </a:xfrm>
          <a:prstGeom prst="rect">
            <a:avLst/>
          </a:prstGeom>
          <a:ln w="38160">
            <a:noFill/>
          </a:ln>
        </p:spPr>
      </p:pic>
    </p:spTree>
  </p:cSld>
  <mc:AlternateContent>
    <mc:Choice Requires="p14">
      <p:transition p14:dur="2000" spd="slow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roup 1"/>
          <p:cNvGrpSpPr/>
          <p:nvPr/>
        </p:nvGrpSpPr>
        <p:grpSpPr>
          <a:xfrm>
            <a:off x="546120" y="-4680"/>
            <a:ext cx="5012640" cy="6860520"/>
            <a:chOff x="546120" y="-4680"/>
            <a:chExt cx="5012640" cy="6860520"/>
          </a:xfrm>
        </p:grpSpPr>
        <p:sp>
          <p:nvSpPr>
            <p:cNvPr id="224" name="CustomShape 2"/>
            <p:cNvSpPr/>
            <p:nvPr/>
          </p:nvSpPr>
          <p:spPr>
            <a:xfrm>
              <a:off x="984240" y="-4680"/>
              <a:ext cx="1061640" cy="27806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5" name="CustomShape 3"/>
            <p:cNvSpPr/>
            <p:nvPr/>
          </p:nvSpPr>
          <p:spPr>
            <a:xfrm>
              <a:off x="546120" y="-4680"/>
              <a:ext cx="1032840" cy="26712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6" name="CustomShape 4"/>
            <p:cNvSpPr/>
            <p:nvPr/>
          </p:nvSpPr>
          <p:spPr>
            <a:xfrm>
              <a:off x="546120" y="2583000"/>
              <a:ext cx="2691720" cy="42728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7" name="CustomShape 5"/>
            <p:cNvSpPr/>
            <p:nvPr/>
          </p:nvSpPr>
          <p:spPr>
            <a:xfrm>
              <a:off x="988920" y="2692440"/>
              <a:ext cx="3330000" cy="41634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8" name="CustomShape 6"/>
            <p:cNvSpPr/>
            <p:nvPr/>
          </p:nvSpPr>
          <p:spPr>
            <a:xfrm>
              <a:off x="984240" y="2687760"/>
              <a:ext cx="4574520" cy="41680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9" name="CustomShape 7"/>
            <p:cNvSpPr/>
            <p:nvPr/>
          </p:nvSpPr>
          <p:spPr>
            <a:xfrm>
              <a:off x="546120" y="2577960"/>
              <a:ext cx="3582360" cy="42778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30" name="CustomShape 8"/>
          <p:cNvSpPr/>
          <p:nvPr/>
        </p:nvSpPr>
        <p:spPr>
          <a:xfrm>
            <a:off x="0" y="0"/>
            <a:ext cx="12189960" cy="68558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231" name="Group 9"/>
          <p:cNvGrpSpPr/>
          <p:nvPr/>
        </p:nvGrpSpPr>
        <p:grpSpPr>
          <a:xfrm>
            <a:off x="6524280" y="0"/>
            <a:ext cx="5013000" cy="6855840"/>
            <a:chOff x="6524280" y="0"/>
            <a:chExt cx="5013000" cy="6855840"/>
          </a:xfrm>
        </p:grpSpPr>
        <p:sp>
          <p:nvSpPr>
            <p:cNvPr id="232" name="CustomShape 10"/>
            <p:cNvSpPr/>
            <p:nvPr/>
          </p:nvSpPr>
          <p:spPr>
            <a:xfrm flipH="1">
              <a:off x="10037160" y="0"/>
              <a:ext cx="1061640" cy="27788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3" name="CustomShape 11"/>
            <p:cNvSpPr/>
            <p:nvPr/>
          </p:nvSpPr>
          <p:spPr>
            <a:xfrm flipH="1">
              <a:off x="10504080" y="0"/>
              <a:ext cx="1032840" cy="26694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4" name="CustomShape 12"/>
            <p:cNvSpPr/>
            <p:nvPr/>
          </p:nvSpPr>
          <p:spPr>
            <a:xfrm flipH="1">
              <a:off x="8844840" y="2585880"/>
              <a:ext cx="2691720" cy="426996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5" name="CustomShape 13"/>
            <p:cNvSpPr/>
            <p:nvPr/>
          </p:nvSpPr>
          <p:spPr>
            <a:xfrm flipH="1">
              <a:off x="7763760" y="2695320"/>
              <a:ext cx="3330000" cy="416052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6" name="CustomShape 14"/>
            <p:cNvSpPr/>
            <p:nvPr/>
          </p:nvSpPr>
          <p:spPr>
            <a:xfrm flipH="1">
              <a:off x="6523920" y="2690640"/>
              <a:ext cx="4574520" cy="416520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7" name="CustomShape 15"/>
            <p:cNvSpPr/>
            <p:nvPr/>
          </p:nvSpPr>
          <p:spPr>
            <a:xfrm flipH="1">
              <a:off x="7954560" y="2581200"/>
              <a:ext cx="3582360" cy="427464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38" name="CustomShape 16"/>
          <p:cNvSpPr/>
          <p:nvPr/>
        </p:nvSpPr>
        <p:spPr>
          <a:xfrm>
            <a:off x="1018080" y="924120"/>
            <a:ext cx="8172720" cy="328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0" lang="en-US" sz="6200" spc="-1" strike="noStrike">
                <a:solidFill>
                  <a:srgbClr val="000000"/>
                </a:solidFill>
                <a:latin typeface="Corbel"/>
                <a:ea typeface="DejaVu Sans"/>
              </a:rPr>
              <a:t>Примери</a:t>
            </a:r>
            <a:br/>
            <a:endParaRPr b="0" lang="en-US" sz="6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" dur="indefinite" restart="never" nodeType="tmRoot">
          <p:childTnLst>
            <p:seq>
              <p:cTn id="15" dur="indefinite" nodeType="mainSeq"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withEffect" fill="hold" presetClass="entr" presetID="10">
                                  <p:stCondLst>
                                    <p:cond delay="5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0" dur="4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D1EC1893FA8C4F814A6B7F4E7B2F64" ma:contentTypeVersion="0" ma:contentTypeDescription="Create a new document." ma:contentTypeScope="" ma:versionID="e64b4d35e452079ca99f140ead06b7b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92d7a3934e5a03f559acf1a35eec1d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A6B60F-81B1-4F35-B9DC-0CD706B677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B8516C3-4250-431C-8AE7-A4B3313CDC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FA391F-1D29-426C-AACF-972C4113FE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718</TotalTime>
  <Application>LibreOffice/6.4.7.2$Linux_X86_64 LibreOffice_project/40$Build-2</Application>
  <Words>272</Words>
  <Paragraphs>52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2022-03-09T08:24:26Z</dcterms:created>
  <dc:creator>Калоян З. Никифоров</dc:creator>
  <dc:description/>
  <dc:language>en-US</dc:language>
  <cp:lastModifiedBy/>
  <dcterms:modified xsi:type="dcterms:W3CDTF">2022-03-22T17:46:01Z</dcterms:modified>
  <cp:revision>21</cp:revision>
  <dc:subject/>
  <dc:title>TCP Server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AppVersion" pid="2">
    <vt:lpwstr>16.0000</vt:lpwstr>
  </property>
  <property fmtid="{D5CDD505-2E9C-101B-9397-08002B2CF9AE}" name="ContentTypeId" pid="3">
    <vt:lpwstr>0x01010084D1EC1893FA8C4F814A6B7F4E7B2F64</vt:lpwstr>
  </property>
  <property fmtid="{D5CDD505-2E9C-101B-9397-08002B2CF9AE}" name="HiddenSlides" pid="4">
    <vt:i4>0</vt:i4>
  </property>
  <property fmtid="{D5CDD505-2E9C-101B-9397-08002B2CF9AE}" name="HyperlinksChanged" pid="5">
    <vt:bool>0</vt:bool>
  </property>
  <property fmtid="{D5CDD505-2E9C-101B-9397-08002B2CF9AE}" name="LinksUpToDate" pid="6">
    <vt:bool>0</vt:bool>
  </property>
  <property fmtid="{D5CDD505-2E9C-101B-9397-08002B2CF9AE}" name="MMClips" pid="7">
    <vt:i4>0</vt:i4>
  </property>
  <property fmtid="{D5CDD505-2E9C-101B-9397-08002B2CF9AE}" name="NXPowerLiteLastOptimized" pid="8">
    <vt:lpwstr>1017307</vt:lpwstr>
  </property>
  <property fmtid="{D5CDD505-2E9C-101B-9397-08002B2CF9AE}" name="NXPowerLiteSettings" pid="9">
    <vt:lpwstr>F7000400038000</vt:lpwstr>
  </property>
  <property fmtid="{D5CDD505-2E9C-101B-9397-08002B2CF9AE}" name="NXPowerLiteVersion" pid="10">
    <vt:lpwstr>S9.1.4</vt:lpwstr>
  </property>
  <property fmtid="{D5CDD505-2E9C-101B-9397-08002B2CF9AE}" name="Notes" pid="11">
    <vt:i4>0</vt:i4>
  </property>
  <property fmtid="{D5CDD505-2E9C-101B-9397-08002B2CF9AE}" name="PresentationFormat" pid="12">
    <vt:lpwstr>Widescreen</vt:lpwstr>
  </property>
  <property fmtid="{D5CDD505-2E9C-101B-9397-08002B2CF9AE}" name="ScaleCrop" pid="13">
    <vt:bool>0</vt:bool>
  </property>
  <property fmtid="{D5CDD505-2E9C-101B-9397-08002B2CF9AE}" name="ShareDoc" pid="14">
    <vt:bool>0</vt:bool>
  </property>
  <property fmtid="{D5CDD505-2E9C-101B-9397-08002B2CF9AE}" name="Slides" pid="15">
    <vt:i4>13</vt:i4>
  </property>
</Properties>
</file>