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26"/>
  </p:notesMasterIdLst>
  <p:sldIdLst>
    <p:sldId id="256" r:id="rId2"/>
    <p:sldId id="258" r:id="rId3"/>
    <p:sldId id="263" r:id="rId4"/>
    <p:sldId id="268" r:id="rId5"/>
    <p:sldId id="349" r:id="rId6"/>
    <p:sldId id="270" r:id="rId7"/>
    <p:sldId id="344" r:id="rId8"/>
    <p:sldId id="347" r:id="rId9"/>
    <p:sldId id="348" r:id="rId10"/>
    <p:sldId id="276" r:id="rId11"/>
    <p:sldId id="284" r:id="rId12"/>
    <p:sldId id="342" r:id="rId13"/>
    <p:sldId id="343" r:id="rId14"/>
    <p:sldId id="278" r:id="rId15"/>
    <p:sldId id="269" r:id="rId16"/>
    <p:sldId id="337" r:id="rId17"/>
    <p:sldId id="346" r:id="rId18"/>
    <p:sldId id="335" r:id="rId19"/>
    <p:sldId id="300" r:id="rId20"/>
    <p:sldId id="338" r:id="rId21"/>
    <p:sldId id="340" r:id="rId22"/>
    <p:sldId id="339" r:id="rId23"/>
    <p:sldId id="273" r:id="rId24"/>
    <p:sldId id="281" r:id="rId25"/>
  </p:sldIdLst>
  <p:sldSz cx="9144000" cy="5143500" type="screen16x9"/>
  <p:notesSz cx="6858000" cy="9144000"/>
  <p:embeddedFontLst>
    <p:embeddedFont>
      <p:font typeface="Darker Grotesque" panose="020B0604020202020204" charset="0"/>
      <p:regular r:id="rId27"/>
      <p:bold r:id="rId28"/>
    </p:embeddedFont>
    <p:embeddedFont>
      <p:font typeface="Darker Grotesque Medium" panose="020B0604020202020204" charset="0"/>
      <p:regular r:id="rId29"/>
      <p:bold r:id="rId30"/>
    </p:embeddedFont>
    <p:embeddedFont>
      <p:font typeface="Montserrat" panose="00000500000000000000" pitchFamily="2" charset="-52"/>
      <p:regular r:id="rId31"/>
      <p:bold r:id="rId32"/>
      <p:italic r:id="rId33"/>
      <p:boldItalic r:id="rId34"/>
    </p:embeddedFont>
    <p:embeddedFont>
      <p:font typeface="PT Sans" panose="020B0503020203020204" pitchFamily="34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035991-C2BB-4FFD-9120-20A209DF65E2}">
  <a:tblStyle styleId="{0B035991-C2BB-4FFD-9120-20A209DF6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dd75e4c7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dd75e4c7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12ac09d80b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12ac09d80b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d1e0eea74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d1e0eea74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12e802dc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12e802dc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12e802dc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12e802dc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87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12e802dc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12e802dc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12e802dc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12e802dc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064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12e802dc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12e802dc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04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12e802dc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12e802dc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37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112ac09d80b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112ac09d80b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10297dab38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10297dab38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112ac09d80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112ac09d80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112ac09d80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112ac09d80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30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112ac09d80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112ac09d80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54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00" y="1701713"/>
            <a:ext cx="38907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00" y="3546625"/>
            <a:ext cx="3890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4" name="Google Shape;14;p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 flipH="1">
            <a:off x="4159199" y="4539099"/>
            <a:ext cx="825589" cy="93999"/>
            <a:chOff x="5718423" y="809024"/>
            <a:chExt cx="830071" cy="94500"/>
          </a:xfrm>
        </p:grpSpPr>
        <p:sp>
          <p:nvSpPr>
            <p:cNvPr id="19" name="Google Shape;19;p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4" name="Google Shape;24;p2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41"/>
          <p:cNvSpPr txBox="1">
            <a:spLocks noGrp="1"/>
          </p:cNvSpPr>
          <p:nvPr>
            <p:ph type="title" idx="2"/>
          </p:nvPr>
        </p:nvSpPr>
        <p:spPr>
          <a:xfrm>
            <a:off x="1030575" y="2017025"/>
            <a:ext cx="1631400" cy="192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6" name="Google Shape;666;p41"/>
          <p:cNvSpPr txBox="1">
            <a:spLocks noGrp="1"/>
          </p:cNvSpPr>
          <p:nvPr>
            <p:ph type="subTitle" idx="1"/>
          </p:nvPr>
        </p:nvSpPr>
        <p:spPr>
          <a:xfrm>
            <a:off x="1030575" y="2338606"/>
            <a:ext cx="163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41"/>
          <p:cNvSpPr txBox="1">
            <a:spLocks noGrp="1"/>
          </p:cNvSpPr>
          <p:nvPr>
            <p:ph type="title" idx="3"/>
          </p:nvPr>
        </p:nvSpPr>
        <p:spPr>
          <a:xfrm>
            <a:off x="3740225" y="2017025"/>
            <a:ext cx="1631400" cy="192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8" name="Google Shape;668;p41"/>
          <p:cNvSpPr txBox="1">
            <a:spLocks noGrp="1"/>
          </p:cNvSpPr>
          <p:nvPr>
            <p:ph type="subTitle" idx="4"/>
          </p:nvPr>
        </p:nvSpPr>
        <p:spPr>
          <a:xfrm>
            <a:off x="3740225" y="2338606"/>
            <a:ext cx="163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41"/>
          <p:cNvSpPr txBox="1">
            <a:spLocks noGrp="1"/>
          </p:cNvSpPr>
          <p:nvPr>
            <p:ph type="title" idx="5"/>
          </p:nvPr>
        </p:nvSpPr>
        <p:spPr>
          <a:xfrm>
            <a:off x="1030575" y="3457525"/>
            <a:ext cx="1631400" cy="192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0" name="Google Shape;670;p41"/>
          <p:cNvSpPr txBox="1">
            <a:spLocks noGrp="1"/>
          </p:cNvSpPr>
          <p:nvPr>
            <p:ph type="subTitle" idx="6"/>
          </p:nvPr>
        </p:nvSpPr>
        <p:spPr>
          <a:xfrm>
            <a:off x="1030575" y="3779106"/>
            <a:ext cx="163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41"/>
          <p:cNvSpPr txBox="1">
            <a:spLocks noGrp="1"/>
          </p:cNvSpPr>
          <p:nvPr>
            <p:ph type="title" idx="7"/>
          </p:nvPr>
        </p:nvSpPr>
        <p:spPr>
          <a:xfrm>
            <a:off x="3740225" y="3457525"/>
            <a:ext cx="1631400" cy="192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2" name="Google Shape;672;p41"/>
          <p:cNvSpPr txBox="1">
            <a:spLocks noGrp="1"/>
          </p:cNvSpPr>
          <p:nvPr>
            <p:ph type="subTitle" idx="8"/>
          </p:nvPr>
        </p:nvSpPr>
        <p:spPr>
          <a:xfrm>
            <a:off x="3740225" y="3779106"/>
            <a:ext cx="163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41"/>
          <p:cNvSpPr txBox="1">
            <a:spLocks noGrp="1"/>
          </p:cNvSpPr>
          <p:nvPr>
            <p:ph type="title" idx="9"/>
          </p:nvPr>
        </p:nvSpPr>
        <p:spPr>
          <a:xfrm>
            <a:off x="6449875" y="2017025"/>
            <a:ext cx="1631400" cy="192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4" name="Google Shape;674;p41"/>
          <p:cNvSpPr txBox="1">
            <a:spLocks noGrp="1"/>
          </p:cNvSpPr>
          <p:nvPr>
            <p:ph type="subTitle" idx="13"/>
          </p:nvPr>
        </p:nvSpPr>
        <p:spPr>
          <a:xfrm>
            <a:off x="6449875" y="2338606"/>
            <a:ext cx="163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41"/>
          <p:cNvSpPr txBox="1">
            <a:spLocks noGrp="1"/>
          </p:cNvSpPr>
          <p:nvPr>
            <p:ph type="title" idx="14"/>
          </p:nvPr>
        </p:nvSpPr>
        <p:spPr>
          <a:xfrm>
            <a:off x="6458425" y="3457525"/>
            <a:ext cx="1631400" cy="192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6" name="Google Shape;676;p41"/>
          <p:cNvSpPr txBox="1">
            <a:spLocks noGrp="1"/>
          </p:cNvSpPr>
          <p:nvPr>
            <p:ph type="subTitle" idx="15"/>
          </p:nvPr>
        </p:nvSpPr>
        <p:spPr>
          <a:xfrm>
            <a:off x="6458425" y="3779106"/>
            <a:ext cx="163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41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4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679" name="Google Shape;679;p4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41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683" name="Google Shape;683;p4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CUSTOM_12_1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7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47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761" name="Google Shape;761;p4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65" name="Google Shape;765;p47"/>
          <p:cNvGrpSpPr/>
          <p:nvPr/>
        </p:nvGrpSpPr>
        <p:grpSpPr>
          <a:xfrm flipH="1">
            <a:off x="4166374" y="4536144"/>
            <a:ext cx="825589" cy="93999"/>
            <a:chOff x="5718423" y="809024"/>
            <a:chExt cx="830071" cy="94500"/>
          </a:xfrm>
        </p:grpSpPr>
        <p:sp>
          <p:nvSpPr>
            <p:cNvPr id="766" name="Google Shape;766;p47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8_1_1_1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2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2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52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840" name="Google Shape;840;p52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2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52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844" name="Google Shape;844;p5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52"/>
          <p:cNvSpPr txBox="1">
            <a:spLocks noGrp="1"/>
          </p:cNvSpPr>
          <p:nvPr>
            <p:ph type="title" hasCustomPrompt="1"/>
          </p:nvPr>
        </p:nvSpPr>
        <p:spPr>
          <a:xfrm>
            <a:off x="1396775" y="1374925"/>
            <a:ext cx="24243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9" name="Google Shape;849;p52"/>
          <p:cNvSpPr txBox="1">
            <a:spLocks noGrp="1"/>
          </p:cNvSpPr>
          <p:nvPr>
            <p:ph type="subTitle" idx="1"/>
          </p:nvPr>
        </p:nvSpPr>
        <p:spPr>
          <a:xfrm>
            <a:off x="1396775" y="1958325"/>
            <a:ext cx="24243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0" name="Google Shape;850;p52"/>
          <p:cNvSpPr txBox="1">
            <a:spLocks noGrp="1"/>
          </p:cNvSpPr>
          <p:nvPr>
            <p:ph type="title" idx="2" hasCustomPrompt="1"/>
          </p:nvPr>
        </p:nvSpPr>
        <p:spPr>
          <a:xfrm>
            <a:off x="1396775" y="3425225"/>
            <a:ext cx="24243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1" name="Google Shape;851;p52"/>
          <p:cNvSpPr txBox="1">
            <a:spLocks noGrp="1"/>
          </p:cNvSpPr>
          <p:nvPr>
            <p:ph type="subTitle" idx="3"/>
          </p:nvPr>
        </p:nvSpPr>
        <p:spPr>
          <a:xfrm>
            <a:off x="1396775" y="4008625"/>
            <a:ext cx="24243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2" name="Google Shape;852;p52"/>
          <p:cNvSpPr txBox="1">
            <a:spLocks noGrp="1"/>
          </p:cNvSpPr>
          <p:nvPr>
            <p:ph type="title" idx="4" hasCustomPrompt="1"/>
          </p:nvPr>
        </p:nvSpPr>
        <p:spPr>
          <a:xfrm>
            <a:off x="5322925" y="1374925"/>
            <a:ext cx="24243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3" name="Google Shape;853;p52"/>
          <p:cNvSpPr txBox="1">
            <a:spLocks noGrp="1"/>
          </p:cNvSpPr>
          <p:nvPr>
            <p:ph type="subTitle" idx="5"/>
          </p:nvPr>
        </p:nvSpPr>
        <p:spPr>
          <a:xfrm>
            <a:off x="5322925" y="1958325"/>
            <a:ext cx="24243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4" name="Google Shape;854;p52"/>
          <p:cNvSpPr txBox="1">
            <a:spLocks noGrp="1"/>
          </p:cNvSpPr>
          <p:nvPr>
            <p:ph type="title" idx="6" hasCustomPrompt="1"/>
          </p:nvPr>
        </p:nvSpPr>
        <p:spPr>
          <a:xfrm>
            <a:off x="5322925" y="3425225"/>
            <a:ext cx="24243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5" name="Google Shape;855;p52"/>
          <p:cNvSpPr txBox="1">
            <a:spLocks noGrp="1"/>
          </p:cNvSpPr>
          <p:nvPr>
            <p:ph type="subTitle" idx="7"/>
          </p:nvPr>
        </p:nvSpPr>
        <p:spPr>
          <a:xfrm>
            <a:off x="5322925" y="4008625"/>
            <a:ext cx="24243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7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7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57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907" name="Google Shape;907;p5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57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911" name="Google Shape;911;p57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7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7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8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8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58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919" name="Google Shape;919;p58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58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923" name="Google Shape;923;p5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9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9"/>
          <p:cNvSpPr/>
          <p:nvPr/>
        </p:nvSpPr>
        <p:spPr>
          <a:xfrm flipH="1">
            <a:off x="7839315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59"/>
          <p:cNvGrpSpPr/>
          <p:nvPr/>
        </p:nvGrpSpPr>
        <p:grpSpPr>
          <a:xfrm rot="10800000">
            <a:off x="8217944" y="419474"/>
            <a:ext cx="429322" cy="93999"/>
            <a:chOff x="5795037" y="809024"/>
            <a:chExt cx="431653" cy="94500"/>
          </a:xfrm>
        </p:grpSpPr>
        <p:sp>
          <p:nvSpPr>
            <p:cNvPr id="931" name="Google Shape;931;p59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9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59"/>
          <p:cNvSpPr/>
          <p:nvPr/>
        </p:nvSpPr>
        <p:spPr>
          <a:xfrm>
            <a:off x="429430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59"/>
          <p:cNvGrpSpPr/>
          <p:nvPr/>
        </p:nvGrpSpPr>
        <p:grpSpPr>
          <a:xfrm rot="10800000" flipH="1">
            <a:off x="494779" y="4466049"/>
            <a:ext cx="429322" cy="93999"/>
            <a:chOff x="5795037" y="809024"/>
            <a:chExt cx="431653" cy="94500"/>
          </a:xfrm>
        </p:grpSpPr>
        <p:sp>
          <p:nvSpPr>
            <p:cNvPr id="936" name="Google Shape;936;p59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9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60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1" name="Google Shape;941;p60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942" name="Google Shape;942;p60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0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0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0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60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7" name="Google Shape;947;p60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948" name="Google Shape;948;p60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0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2"/>
          </p:nvPr>
        </p:nvSpPr>
        <p:spPr>
          <a:xfrm>
            <a:off x="2159813" y="2517950"/>
            <a:ext cx="23055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1"/>
          </p:nvPr>
        </p:nvSpPr>
        <p:spPr>
          <a:xfrm>
            <a:off x="2159817" y="2809398"/>
            <a:ext cx="186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3"/>
          </p:nvPr>
        </p:nvSpPr>
        <p:spPr>
          <a:xfrm>
            <a:off x="5767658" y="1480217"/>
            <a:ext cx="2305500" cy="25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4"/>
          </p:nvPr>
        </p:nvSpPr>
        <p:spPr>
          <a:xfrm>
            <a:off x="5767661" y="1761942"/>
            <a:ext cx="186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5"/>
          </p:nvPr>
        </p:nvSpPr>
        <p:spPr>
          <a:xfrm>
            <a:off x="2159813" y="3555683"/>
            <a:ext cx="23055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6"/>
          </p:nvPr>
        </p:nvSpPr>
        <p:spPr>
          <a:xfrm>
            <a:off x="2159817" y="3856854"/>
            <a:ext cx="186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7"/>
          </p:nvPr>
        </p:nvSpPr>
        <p:spPr>
          <a:xfrm>
            <a:off x="2159813" y="1480217"/>
            <a:ext cx="2305500" cy="25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8"/>
          </p:nvPr>
        </p:nvSpPr>
        <p:spPr>
          <a:xfrm>
            <a:off x="2159812" y="1761942"/>
            <a:ext cx="186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9"/>
          </p:nvPr>
        </p:nvSpPr>
        <p:spPr>
          <a:xfrm>
            <a:off x="5767661" y="2517950"/>
            <a:ext cx="23055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3"/>
          </p:nvPr>
        </p:nvSpPr>
        <p:spPr>
          <a:xfrm>
            <a:off x="5767662" y="2809398"/>
            <a:ext cx="186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4"/>
          </p:nvPr>
        </p:nvSpPr>
        <p:spPr>
          <a:xfrm>
            <a:off x="5767662" y="3555683"/>
            <a:ext cx="23055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5"/>
          </p:nvPr>
        </p:nvSpPr>
        <p:spPr>
          <a:xfrm>
            <a:off x="5767662" y="3856854"/>
            <a:ext cx="186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16" hasCustomPrompt="1"/>
          </p:nvPr>
        </p:nvSpPr>
        <p:spPr>
          <a:xfrm>
            <a:off x="1070825" y="3555683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7" hasCustomPrompt="1"/>
          </p:nvPr>
        </p:nvSpPr>
        <p:spPr>
          <a:xfrm>
            <a:off x="4679838" y="3555683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8" hasCustomPrompt="1"/>
          </p:nvPr>
        </p:nvSpPr>
        <p:spPr>
          <a:xfrm>
            <a:off x="4679838" y="2517950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9" hasCustomPrompt="1"/>
          </p:nvPr>
        </p:nvSpPr>
        <p:spPr>
          <a:xfrm>
            <a:off x="4679825" y="1480217"/>
            <a:ext cx="873300" cy="25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20" hasCustomPrompt="1"/>
          </p:nvPr>
        </p:nvSpPr>
        <p:spPr>
          <a:xfrm>
            <a:off x="1070838" y="2517950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21" hasCustomPrompt="1"/>
          </p:nvPr>
        </p:nvSpPr>
        <p:spPr>
          <a:xfrm>
            <a:off x="1070838" y="1480217"/>
            <a:ext cx="873300" cy="25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3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80" name="Google Shape;180;p13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3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84" name="Google Shape;184;p13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13"/>
          <p:cNvGrpSpPr/>
          <p:nvPr/>
        </p:nvGrpSpPr>
        <p:grpSpPr>
          <a:xfrm rot="-5400000" flipH="1">
            <a:off x="131141" y="4126299"/>
            <a:ext cx="825589" cy="93999"/>
            <a:chOff x="5718423" y="809024"/>
            <a:chExt cx="830071" cy="94500"/>
          </a:xfrm>
        </p:grpSpPr>
        <p:sp>
          <p:nvSpPr>
            <p:cNvPr id="189" name="Google Shape;189;p13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5633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3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33"/>
          <p:cNvSpPr txBox="1">
            <a:spLocks noGrp="1"/>
          </p:cNvSpPr>
          <p:nvPr>
            <p:ph type="title" idx="2"/>
          </p:nvPr>
        </p:nvSpPr>
        <p:spPr>
          <a:xfrm>
            <a:off x="1769790" y="2497359"/>
            <a:ext cx="20829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33"/>
          <p:cNvSpPr txBox="1">
            <a:spLocks noGrp="1"/>
          </p:cNvSpPr>
          <p:nvPr>
            <p:ph type="title" idx="3"/>
          </p:nvPr>
        </p:nvSpPr>
        <p:spPr>
          <a:xfrm>
            <a:off x="5291263" y="2508350"/>
            <a:ext cx="20829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33"/>
          <p:cNvSpPr txBox="1">
            <a:spLocks noGrp="1"/>
          </p:cNvSpPr>
          <p:nvPr>
            <p:ph type="subTitle" idx="1"/>
          </p:nvPr>
        </p:nvSpPr>
        <p:spPr>
          <a:xfrm>
            <a:off x="4948388" y="2875872"/>
            <a:ext cx="2768700" cy="809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subTitle" idx="4"/>
          </p:nvPr>
        </p:nvSpPr>
        <p:spPr>
          <a:xfrm>
            <a:off x="1426888" y="2864888"/>
            <a:ext cx="2768700" cy="809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4" name="Google Shape;524;p33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33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26" name="Google Shape;526;p33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3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530" name="Google Shape;530;p33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176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405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85425"/>
            <a:ext cx="1477500" cy="4026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0000" y="3441967"/>
            <a:ext cx="4053900" cy="1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4" name="Google Shape;34;p3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3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38" name="Google Shape;38;p3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75" name="Google Shape;75;p6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6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79" name="Google Shape;79;p6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title" hasCustomPrompt="1"/>
          </p:nvPr>
        </p:nvSpPr>
        <p:spPr>
          <a:xfrm>
            <a:off x="1770313" y="2099725"/>
            <a:ext cx="5813700" cy="99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1"/>
          </p:nvPr>
        </p:nvSpPr>
        <p:spPr>
          <a:xfrm>
            <a:off x="2375088" y="3468075"/>
            <a:ext cx="4944600" cy="197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1" name="Google Shape;141;p11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42" name="Google Shape;142;p1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1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48" name="Google Shape;148;p1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4158122" y="4535409"/>
            <a:ext cx="825589" cy="93999"/>
            <a:chOff x="5718423" y="809024"/>
            <a:chExt cx="830071" cy="94500"/>
          </a:xfrm>
        </p:grpSpPr>
        <p:sp>
          <p:nvSpPr>
            <p:cNvPr id="152" name="Google Shape;152;p1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4965200" y="1893300"/>
            <a:ext cx="34575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title" idx="2" hasCustomPrompt="1"/>
          </p:nvPr>
        </p:nvSpPr>
        <p:spPr>
          <a:xfrm>
            <a:off x="6248300" y="1101725"/>
            <a:ext cx="891300" cy="4863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1"/>
          </p:nvPr>
        </p:nvSpPr>
        <p:spPr>
          <a:xfrm>
            <a:off x="4890200" y="3441975"/>
            <a:ext cx="36075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2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32" name="Google Shape;332;p2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21"/>
          <p:cNvSpPr/>
          <p:nvPr/>
        </p:nvSpPr>
        <p:spPr>
          <a:xfrm flipH="1">
            <a:off x="7851885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21"/>
          <p:cNvGrpSpPr/>
          <p:nvPr/>
        </p:nvGrpSpPr>
        <p:grpSpPr>
          <a:xfrm rot="10800000">
            <a:off x="8230513" y="4466049"/>
            <a:ext cx="429322" cy="93999"/>
            <a:chOff x="5795037" y="809024"/>
            <a:chExt cx="431653" cy="94500"/>
          </a:xfrm>
        </p:grpSpPr>
        <p:sp>
          <p:nvSpPr>
            <p:cNvPr id="337" name="Google Shape;337;p2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21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341" name="Google Shape;341;p2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 txBox="1">
            <a:spLocks noGrp="1"/>
          </p:cNvSpPr>
          <p:nvPr>
            <p:ph type="title"/>
          </p:nvPr>
        </p:nvSpPr>
        <p:spPr>
          <a:xfrm flipH="1">
            <a:off x="4901400" y="1582438"/>
            <a:ext cx="34575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60800" y="1759500"/>
            <a:ext cx="891300" cy="4863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 flipH="1">
            <a:off x="4751400" y="3131213"/>
            <a:ext cx="36075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22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52" name="Google Shape;352;p22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22"/>
          <p:cNvSpPr/>
          <p:nvPr/>
        </p:nvSpPr>
        <p:spPr>
          <a:xfrm flipH="1">
            <a:off x="7851885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22"/>
          <p:cNvGrpSpPr/>
          <p:nvPr/>
        </p:nvGrpSpPr>
        <p:grpSpPr>
          <a:xfrm rot="10800000">
            <a:off x="8230513" y="4466049"/>
            <a:ext cx="429322" cy="93999"/>
            <a:chOff x="5795037" y="809024"/>
            <a:chExt cx="431653" cy="94500"/>
          </a:xfrm>
        </p:grpSpPr>
        <p:sp>
          <p:nvSpPr>
            <p:cNvPr id="357" name="Google Shape;357;p22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2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361" name="Google Shape;361;p2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0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0"/>
          <p:cNvSpPr txBox="1">
            <a:spLocks noGrp="1"/>
          </p:cNvSpPr>
          <p:nvPr>
            <p:ph type="title"/>
          </p:nvPr>
        </p:nvSpPr>
        <p:spPr>
          <a:xfrm flipH="1">
            <a:off x="5108900" y="1578350"/>
            <a:ext cx="33249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0"/>
          <p:cNvSpPr txBox="1">
            <a:spLocks noGrp="1"/>
          </p:cNvSpPr>
          <p:nvPr>
            <p:ph type="subTitle" idx="1"/>
          </p:nvPr>
        </p:nvSpPr>
        <p:spPr>
          <a:xfrm flipH="1">
            <a:off x="5342300" y="2715950"/>
            <a:ext cx="30915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0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30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487" name="Google Shape;487;p30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0"/>
          <p:cNvGrpSpPr/>
          <p:nvPr/>
        </p:nvGrpSpPr>
        <p:grpSpPr>
          <a:xfrm rot="-5400000" flipH="1">
            <a:off x="131141" y="4126299"/>
            <a:ext cx="825589" cy="93999"/>
            <a:chOff x="5718423" y="809024"/>
            <a:chExt cx="830071" cy="94500"/>
          </a:xfrm>
        </p:grpSpPr>
        <p:sp>
          <p:nvSpPr>
            <p:cNvPr id="491" name="Google Shape;491;p30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6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36"/>
          <p:cNvSpPr txBox="1">
            <a:spLocks noGrp="1"/>
          </p:cNvSpPr>
          <p:nvPr>
            <p:ph type="title" idx="2"/>
          </p:nvPr>
        </p:nvSpPr>
        <p:spPr>
          <a:xfrm>
            <a:off x="1227350" y="3431500"/>
            <a:ext cx="1596000" cy="178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0" name="Google Shape;570;p36"/>
          <p:cNvSpPr txBox="1">
            <a:spLocks noGrp="1"/>
          </p:cNvSpPr>
          <p:nvPr>
            <p:ph type="subTitle" idx="1"/>
          </p:nvPr>
        </p:nvSpPr>
        <p:spPr>
          <a:xfrm>
            <a:off x="937700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6"/>
          <p:cNvSpPr txBox="1">
            <a:spLocks noGrp="1"/>
          </p:cNvSpPr>
          <p:nvPr>
            <p:ph type="title" idx="3"/>
          </p:nvPr>
        </p:nvSpPr>
        <p:spPr>
          <a:xfrm>
            <a:off x="3774099" y="3431500"/>
            <a:ext cx="1596000" cy="178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2" name="Google Shape;572;p36"/>
          <p:cNvSpPr txBox="1">
            <a:spLocks noGrp="1"/>
          </p:cNvSpPr>
          <p:nvPr>
            <p:ph type="subTitle" idx="4"/>
          </p:nvPr>
        </p:nvSpPr>
        <p:spPr>
          <a:xfrm>
            <a:off x="3484421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36"/>
          <p:cNvSpPr txBox="1">
            <a:spLocks noGrp="1"/>
          </p:cNvSpPr>
          <p:nvPr>
            <p:ph type="title" idx="5"/>
          </p:nvPr>
        </p:nvSpPr>
        <p:spPr>
          <a:xfrm>
            <a:off x="6320804" y="3431500"/>
            <a:ext cx="1596000" cy="178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subTitle" idx="6"/>
          </p:nvPr>
        </p:nvSpPr>
        <p:spPr>
          <a:xfrm>
            <a:off x="6031149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6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576;p36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77" name="Google Shape;577;p36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581" name="Google Shape;581;p36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  <p:sldLayoutId id="2147483658" r:id="rId5"/>
    <p:sldLayoutId id="2147483667" r:id="rId6"/>
    <p:sldLayoutId id="2147483668" r:id="rId7"/>
    <p:sldLayoutId id="2147483676" r:id="rId8"/>
    <p:sldLayoutId id="2147483682" r:id="rId9"/>
    <p:sldLayoutId id="2147483687" r:id="rId10"/>
    <p:sldLayoutId id="2147483693" r:id="rId11"/>
    <p:sldLayoutId id="2147483698" r:id="rId12"/>
    <p:sldLayoutId id="2147483703" r:id="rId13"/>
    <p:sldLayoutId id="2147483704" r:id="rId14"/>
    <p:sldLayoutId id="2147483705" r:id="rId15"/>
    <p:sldLayoutId id="2147483706" r:id="rId16"/>
    <p:sldLayoutId id="2147483711" r:id="rId17"/>
    <p:sldLayoutId id="2147483712" r:id="rId18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pos="447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pos="531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4"/>
          <p:cNvSpPr/>
          <p:nvPr/>
        </p:nvSpPr>
        <p:spPr>
          <a:xfrm>
            <a:off x="637700" y="1499350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 txBox="1">
            <a:spLocks noGrp="1"/>
          </p:cNvSpPr>
          <p:nvPr>
            <p:ph type="ctrTitle"/>
          </p:nvPr>
        </p:nvSpPr>
        <p:spPr>
          <a:xfrm>
            <a:off x="731260" y="1302700"/>
            <a:ext cx="38907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dk1"/>
                </a:solidFill>
              </a:rPr>
              <a:t>Responsive</a:t>
            </a:r>
            <a:r>
              <a:rPr lang="en" sz="4000" b="1" dirty="0">
                <a:solidFill>
                  <a:schemeClr val="lt1"/>
                </a:solidFill>
              </a:rPr>
              <a:t> </a:t>
            </a:r>
            <a:r>
              <a:rPr lang="en" sz="4000" b="1" dirty="0">
                <a:solidFill>
                  <a:schemeClr val="accent6"/>
                </a:solidFill>
              </a:rPr>
              <a:t>Layout</a:t>
            </a:r>
            <a:endParaRPr sz="4000" b="1" dirty="0">
              <a:solidFill>
                <a:schemeClr val="accent6"/>
              </a:solidFill>
            </a:endParaRPr>
          </a:p>
        </p:txBody>
      </p:sp>
      <p:sp>
        <p:nvSpPr>
          <p:cNvPr id="963" name="Google Shape;963;p64"/>
          <p:cNvSpPr txBox="1">
            <a:spLocks noGrp="1"/>
          </p:cNvSpPr>
          <p:nvPr>
            <p:ph type="subTitle" idx="1"/>
          </p:nvPr>
        </p:nvSpPr>
        <p:spPr>
          <a:xfrm>
            <a:off x="756435" y="3432152"/>
            <a:ext cx="3890700" cy="109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>
                <a:latin typeface="Montserrat" panose="020F0502020204030204" pitchFamily="2" charset="-52"/>
              </a:rPr>
              <a:t>Екип 9: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>
                <a:latin typeface="Montserrat" panose="020F0502020204030204" pitchFamily="2" charset="-52"/>
              </a:rPr>
              <a:t>Лора Гоцева, </a:t>
            </a:r>
            <a:r>
              <a:rPr lang="en-US" sz="1400" dirty="0">
                <a:latin typeface="Montserrat" panose="020F0502020204030204" pitchFamily="2" charset="-52"/>
              </a:rPr>
              <a:t>0MI0700001</a:t>
            </a:r>
            <a:endParaRPr lang="bg-BG" sz="1400" dirty="0">
              <a:latin typeface="Montserrat" panose="020F0502020204030204" pitchFamily="2" charset="-52"/>
            </a:endParaRPr>
          </a:p>
          <a:p>
            <a:pPr marL="0" indent="0"/>
            <a:r>
              <a:rPr lang="bg-BG" sz="1400" dirty="0">
                <a:latin typeface="Montserrat" panose="020F0502020204030204" pitchFamily="2" charset="-52"/>
              </a:rPr>
              <a:t>Александър Славов</a:t>
            </a:r>
            <a:r>
              <a:rPr lang="en-US" sz="1400" dirty="0">
                <a:latin typeface="Montserrat" panose="020F0502020204030204" pitchFamily="2" charset="-52"/>
              </a:rPr>
              <a:t>, 4MI0700031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>
                <a:latin typeface="Montserrat" panose="020F0502020204030204" pitchFamily="2" charset="-52"/>
              </a:rPr>
              <a:t>Дейвид Петров, </a:t>
            </a:r>
            <a:r>
              <a:rPr lang="en-US" sz="1400" dirty="0">
                <a:latin typeface="Montserrat" panose="020F0502020204030204" pitchFamily="2" charset="-52"/>
              </a:rPr>
              <a:t>5MI0700012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dirty="0">
                <a:latin typeface="Montserrat" panose="020F0502020204030204" pitchFamily="2" charset="-52"/>
              </a:rPr>
              <a:t>Атанас Керанов</a:t>
            </a:r>
            <a:r>
              <a:rPr lang="en-US" sz="1400" dirty="0">
                <a:latin typeface="Montserrat" panose="020F0502020204030204" pitchFamily="2" charset="-52"/>
              </a:rPr>
              <a:t>, </a:t>
            </a:r>
            <a:r>
              <a:rPr lang="en-US" sz="1400" i="0" dirty="0">
                <a:solidFill>
                  <a:srgbClr val="E4E6EB"/>
                </a:solidFill>
                <a:effectLst/>
                <a:latin typeface="Montserrat" panose="020F0502020204030204" pitchFamily="2" charset="-52"/>
              </a:rPr>
              <a:t>1</a:t>
            </a:r>
            <a:r>
              <a:rPr lang="en-US" sz="1400" dirty="0">
                <a:solidFill>
                  <a:srgbClr val="E4E6EB"/>
                </a:solidFill>
                <a:latin typeface="Montserrat" panose="020F0502020204030204" pitchFamily="2" charset="-52"/>
              </a:rPr>
              <a:t>MI</a:t>
            </a:r>
            <a:r>
              <a:rPr lang="en-US" sz="1400" i="0" dirty="0">
                <a:solidFill>
                  <a:srgbClr val="E4E6EB"/>
                </a:solidFill>
                <a:effectLst/>
                <a:latin typeface="Montserrat" panose="020F0502020204030204" pitchFamily="2" charset="-52"/>
              </a:rPr>
              <a:t>0700017</a:t>
            </a:r>
            <a:endParaRPr lang="en-US" sz="1400" dirty="0">
              <a:latin typeface="Montserrat" panose="020F0502020204030204" pitchFamily="2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64" name="Google Shape;964;p64"/>
          <p:cNvGrpSpPr/>
          <p:nvPr/>
        </p:nvGrpSpPr>
        <p:grpSpPr>
          <a:xfrm flipH="1">
            <a:off x="725449" y="1167312"/>
            <a:ext cx="825589" cy="93999"/>
            <a:chOff x="5718423" y="809024"/>
            <a:chExt cx="830071" cy="94500"/>
          </a:xfrm>
        </p:grpSpPr>
        <p:sp>
          <p:nvSpPr>
            <p:cNvPr id="965" name="Google Shape;965;p64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lt1">
                <a:alpha val="8973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4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lt1">
                <a:alpha val="665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4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chemeClr val="lt1">
                <a:alpha val="54020"/>
              </a:scheme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64"/>
          <p:cNvGrpSpPr/>
          <p:nvPr/>
        </p:nvGrpSpPr>
        <p:grpSpPr>
          <a:xfrm>
            <a:off x="5029270" y="1457228"/>
            <a:ext cx="3384497" cy="2229043"/>
            <a:chOff x="5029270" y="1457228"/>
            <a:chExt cx="3384497" cy="2229043"/>
          </a:xfrm>
        </p:grpSpPr>
        <p:sp>
          <p:nvSpPr>
            <p:cNvPr id="970" name="Google Shape;970;p64"/>
            <p:cNvSpPr/>
            <p:nvPr/>
          </p:nvSpPr>
          <p:spPr>
            <a:xfrm>
              <a:off x="6320045" y="1469966"/>
              <a:ext cx="595034" cy="126373"/>
            </a:xfrm>
            <a:custGeom>
              <a:avLst/>
              <a:gdLst/>
              <a:ahLst/>
              <a:cxnLst/>
              <a:rect l="l" t="t" r="r" b="b"/>
              <a:pathLst>
                <a:path w="48955" h="10397" extrusionOk="0">
                  <a:moveTo>
                    <a:pt x="3111" y="0"/>
                  </a:moveTo>
                  <a:cubicBezTo>
                    <a:pt x="1387" y="0"/>
                    <a:pt x="1" y="1386"/>
                    <a:pt x="1" y="3110"/>
                  </a:cubicBezTo>
                  <a:lnTo>
                    <a:pt x="1" y="7302"/>
                  </a:lnTo>
                  <a:cubicBezTo>
                    <a:pt x="1" y="9010"/>
                    <a:pt x="1387" y="10397"/>
                    <a:pt x="3111" y="10397"/>
                  </a:cubicBezTo>
                  <a:lnTo>
                    <a:pt x="45844" y="10397"/>
                  </a:lnTo>
                  <a:cubicBezTo>
                    <a:pt x="47568" y="10397"/>
                    <a:pt x="48954" y="9010"/>
                    <a:pt x="48954" y="7302"/>
                  </a:cubicBezTo>
                  <a:lnTo>
                    <a:pt x="48954" y="3110"/>
                  </a:lnTo>
                  <a:cubicBezTo>
                    <a:pt x="48954" y="1386"/>
                    <a:pt x="47568" y="0"/>
                    <a:pt x="4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4"/>
            <p:cNvSpPr/>
            <p:nvPr/>
          </p:nvSpPr>
          <p:spPr>
            <a:xfrm>
              <a:off x="5452793" y="1926498"/>
              <a:ext cx="2708802" cy="1327284"/>
            </a:xfrm>
            <a:custGeom>
              <a:avLst/>
              <a:gdLst/>
              <a:ahLst/>
              <a:cxnLst/>
              <a:rect l="l" t="t" r="r" b="b"/>
              <a:pathLst>
                <a:path w="222860" h="109199" extrusionOk="0">
                  <a:moveTo>
                    <a:pt x="10853" y="0"/>
                  </a:moveTo>
                  <a:cubicBezTo>
                    <a:pt x="4869" y="0"/>
                    <a:pt x="1" y="4852"/>
                    <a:pt x="1" y="10836"/>
                  </a:cubicBezTo>
                  <a:lnTo>
                    <a:pt x="1" y="98364"/>
                  </a:lnTo>
                  <a:cubicBezTo>
                    <a:pt x="1" y="104348"/>
                    <a:pt x="4869" y="109199"/>
                    <a:pt x="10853" y="109199"/>
                  </a:cubicBezTo>
                  <a:lnTo>
                    <a:pt x="212025" y="109199"/>
                  </a:lnTo>
                  <a:cubicBezTo>
                    <a:pt x="218009" y="109199"/>
                    <a:pt x="222859" y="104348"/>
                    <a:pt x="222859" y="98364"/>
                  </a:cubicBezTo>
                  <a:lnTo>
                    <a:pt x="222859" y="10836"/>
                  </a:lnTo>
                  <a:cubicBezTo>
                    <a:pt x="222859" y="4852"/>
                    <a:pt x="218009" y="0"/>
                    <a:pt x="212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4"/>
            <p:cNvSpPr/>
            <p:nvPr/>
          </p:nvSpPr>
          <p:spPr>
            <a:xfrm>
              <a:off x="5476434" y="1941497"/>
              <a:ext cx="2661544" cy="1297298"/>
            </a:xfrm>
            <a:custGeom>
              <a:avLst/>
              <a:gdLst/>
              <a:ahLst/>
              <a:cxnLst/>
              <a:rect l="l" t="t" r="r" b="b"/>
              <a:pathLst>
                <a:path w="218972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208135" y="106731"/>
                  </a:lnTo>
                  <a:cubicBezTo>
                    <a:pt x="214119" y="106731"/>
                    <a:pt x="218971" y="101879"/>
                    <a:pt x="218971" y="95895"/>
                  </a:cubicBezTo>
                  <a:lnTo>
                    <a:pt x="218971" y="10853"/>
                  </a:lnTo>
                  <a:cubicBezTo>
                    <a:pt x="218971" y="4852"/>
                    <a:pt x="214119" y="1"/>
                    <a:pt x="208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4"/>
            <p:cNvSpPr/>
            <p:nvPr/>
          </p:nvSpPr>
          <p:spPr>
            <a:xfrm>
              <a:off x="5476434" y="1941497"/>
              <a:ext cx="1724646" cy="1297298"/>
            </a:xfrm>
            <a:custGeom>
              <a:avLst/>
              <a:gdLst/>
              <a:ahLst/>
              <a:cxnLst/>
              <a:rect l="l" t="t" r="r" b="b"/>
              <a:pathLst>
                <a:path w="141891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141890" y="106731"/>
                  </a:lnTo>
                  <a:lnTo>
                    <a:pt x="14189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4"/>
            <p:cNvSpPr/>
            <p:nvPr/>
          </p:nvSpPr>
          <p:spPr>
            <a:xfrm>
              <a:off x="7275637" y="2153536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1"/>
                  </a:moveTo>
                  <a:cubicBezTo>
                    <a:pt x="1387" y="1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1"/>
                    <a:pt x="29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4"/>
            <p:cNvSpPr/>
            <p:nvPr/>
          </p:nvSpPr>
          <p:spPr>
            <a:xfrm>
              <a:off x="7748407" y="2184761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1"/>
                  </a:moveTo>
                  <a:cubicBezTo>
                    <a:pt x="693" y="1"/>
                    <a:pt x="1" y="693"/>
                    <a:pt x="1" y="1539"/>
                  </a:cubicBezTo>
                  <a:cubicBezTo>
                    <a:pt x="1" y="2401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1"/>
                    <a:pt x="24088" y="1539"/>
                  </a:cubicBezTo>
                  <a:cubicBezTo>
                    <a:pt x="24088" y="693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4"/>
            <p:cNvSpPr/>
            <p:nvPr/>
          </p:nvSpPr>
          <p:spPr>
            <a:xfrm>
              <a:off x="7748407" y="2279690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0"/>
                  </a:moveTo>
                  <a:cubicBezTo>
                    <a:pt x="693" y="0"/>
                    <a:pt x="1" y="693"/>
                    <a:pt x="1" y="1538"/>
                  </a:cubicBezTo>
                  <a:cubicBezTo>
                    <a:pt x="1" y="2401"/>
                    <a:pt x="693" y="3093"/>
                    <a:pt x="1556" y="3093"/>
                  </a:cubicBezTo>
                  <a:lnTo>
                    <a:pt x="22533" y="3093"/>
                  </a:lnTo>
                  <a:cubicBezTo>
                    <a:pt x="23395" y="3093"/>
                    <a:pt x="24088" y="2401"/>
                    <a:pt x="24088" y="1538"/>
                  </a:cubicBezTo>
                  <a:cubicBezTo>
                    <a:pt x="24088" y="693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4"/>
            <p:cNvSpPr/>
            <p:nvPr/>
          </p:nvSpPr>
          <p:spPr>
            <a:xfrm>
              <a:off x="7748407" y="2374618"/>
              <a:ext cx="169097" cy="37595"/>
            </a:xfrm>
            <a:custGeom>
              <a:avLst/>
              <a:gdLst/>
              <a:ahLst/>
              <a:cxnLst/>
              <a:rect l="l" t="t" r="r" b="b"/>
              <a:pathLst>
                <a:path w="13912" h="3093" extrusionOk="0">
                  <a:moveTo>
                    <a:pt x="1556" y="0"/>
                  </a:moveTo>
                  <a:cubicBezTo>
                    <a:pt x="693" y="0"/>
                    <a:pt x="1" y="692"/>
                    <a:pt x="1" y="1538"/>
                  </a:cubicBezTo>
                  <a:cubicBezTo>
                    <a:pt x="1" y="2400"/>
                    <a:pt x="693" y="3093"/>
                    <a:pt x="1556" y="3093"/>
                  </a:cubicBezTo>
                  <a:lnTo>
                    <a:pt x="12357" y="3093"/>
                  </a:lnTo>
                  <a:cubicBezTo>
                    <a:pt x="13219" y="3093"/>
                    <a:pt x="13912" y="2400"/>
                    <a:pt x="13912" y="1538"/>
                  </a:cubicBezTo>
                  <a:cubicBezTo>
                    <a:pt x="13912" y="692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4"/>
            <p:cNvSpPr/>
            <p:nvPr/>
          </p:nvSpPr>
          <p:spPr>
            <a:xfrm>
              <a:off x="7275637" y="2514738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0"/>
                    <a:pt x="29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4"/>
            <p:cNvSpPr/>
            <p:nvPr/>
          </p:nvSpPr>
          <p:spPr>
            <a:xfrm>
              <a:off x="7748407" y="2545757"/>
              <a:ext cx="292783" cy="37813"/>
            </a:xfrm>
            <a:custGeom>
              <a:avLst/>
              <a:gdLst/>
              <a:ahLst/>
              <a:cxnLst/>
              <a:rect l="l" t="t" r="r" b="b"/>
              <a:pathLst>
                <a:path w="24088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0"/>
                    <a:pt x="1556" y="3110"/>
                  </a:cubicBezTo>
                  <a:lnTo>
                    <a:pt x="22533" y="3110"/>
                  </a:lnTo>
                  <a:cubicBezTo>
                    <a:pt x="23395" y="3110"/>
                    <a:pt x="24088" y="2418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4"/>
            <p:cNvSpPr/>
            <p:nvPr/>
          </p:nvSpPr>
          <p:spPr>
            <a:xfrm>
              <a:off x="7748407" y="2640673"/>
              <a:ext cx="292783" cy="37825"/>
            </a:xfrm>
            <a:custGeom>
              <a:avLst/>
              <a:gdLst/>
              <a:ahLst/>
              <a:cxnLst/>
              <a:rect l="l" t="t" r="r" b="b"/>
              <a:pathLst>
                <a:path w="24088" h="3112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9"/>
                    <a:pt x="693" y="3111"/>
                    <a:pt x="1556" y="3111"/>
                  </a:cubicBezTo>
                  <a:lnTo>
                    <a:pt x="22533" y="3111"/>
                  </a:lnTo>
                  <a:cubicBezTo>
                    <a:pt x="23395" y="3111"/>
                    <a:pt x="24088" y="2419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4"/>
            <p:cNvSpPr/>
            <p:nvPr/>
          </p:nvSpPr>
          <p:spPr>
            <a:xfrm>
              <a:off x="7748407" y="2735601"/>
              <a:ext cx="169097" cy="37813"/>
            </a:xfrm>
            <a:custGeom>
              <a:avLst/>
              <a:gdLst/>
              <a:ahLst/>
              <a:cxnLst/>
              <a:rect l="l" t="t" r="r" b="b"/>
              <a:pathLst>
                <a:path w="13912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1"/>
                    <a:pt x="1556" y="3111"/>
                  </a:cubicBezTo>
                  <a:lnTo>
                    <a:pt x="12357" y="3111"/>
                  </a:lnTo>
                  <a:cubicBezTo>
                    <a:pt x="13219" y="3111"/>
                    <a:pt x="13912" y="2418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4"/>
            <p:cNvSpPr/>
            <p:nvPr/>
          </p:nvSpPr>
          <p:spPr>
            <a:xfrm>
              <a:off x="7275637" y="2875940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6"/>
                    <a:pt x="1" y="3093"/>
                  </a:cubicBezTo>
                  <a:lnTo>
                    <a:pt x="1" y="20740"/>
                  </a:lnTo>
                  <a:cubicBezTo>
                    <a:pt x="1" y="22448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8"/>
                    <a:pt x="32253" y="20740"/>
                  </a:cubicBezTo>
                  <a:lnTo>
                    <a:pt x="32253" y="3093"/>
                  </a:lnTo>
                  <a:cubicBezTo>
                    <a:pt x="32253" y="1386"/>
                    <a:pt x="30867" y="0"/>
                    <a:pt x="29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4"/>
            <p:cNvSpPr/>
            <p:nvPr/>
          </p:nvSpPr>
          <p:spPr>
            <a:xfrm>
              <a:off x="7748407" y="2906959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0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4"/>
            <p:cNvSpPr/>
            <p:nvPr/>
          </p:nvSpPr>
          <p:spPr>
            <a:xfrm>
              <a:off x="7748407" y="3001875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01"/>
                    <a:pt x="693" y="3095"/>
                    <a:pt x="1556" y="3095"/>
                  </a:cubicBezTo>
                  <a:lnTo>
                    <a:pt x="22533" y="3095"/>
                  </a:lnTo>
                  <a:cubicBezTo>
                    <a:pt x="23395" y="3095"/>
                    <a:pt x="24088" y="2401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4"/>
            <p:cNvSpPr/>
            <p:nvPr/>
          </p:nvSpPr>
          <p:spPr>
            <a:xfrm>
              <a:off x="7748407" y="3096803"/>
              <a:ext cx="169097" cy="37619"/>
            </a:xfrm>
            <a:custGeom>
              <a:avLst/>
              <a:gdLst/>
              <a:ahLst/>
              <a:cxnLst/>
              <a:rect l="l" t="t" r="r" b="b"/>
              <a:pathLst>
                <a:path w="13912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12357" y="3094"/>
                  </a:lnTo>
                  <a:cubicBezTo>
                    <a:pt x="13219" y="3094"/>
                    <a:pt x="13912" y="2400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4"/>
            <p:cNvSpPr/>
            <p:nvPr/>
          </p:nvSpPr>
          <p:spPr>
            <a:xfrm>
              <a:off x="5920835" y="3483481"/>
              <a:ext cx="99863" cy="100070"/>
            </a:xfrm>
            <a:custGeom>
              <a:avLst/>
              <a:gdLst/>
              <a:ahLst/>
              <a:cxnLst/>
              <a:rect l="l" t="t" r="r" b="b"/>
              <a:pathLst>
                <a:path w="8216" h="8233" extrusionOk="0">
                  <a:moveTo>
                    <a:pt x="4109" y="0"/>
                  </a:moveTo>
                  <a:cubicBezTo>
                    <a:pt x="1844" y="0"/>
                    <a:pt x="0" y="1843"/>
                    <a:pt x="0" y="4108"/>
                  </a:cubicBezTo>
                  <a:cubicBezTo>
                    <a:pt x="0" y="6373"/>
                    <a:pt x="1844" y="8233"/>
                    <a:pt x="4109" y="8233"/>
                  </a:cubicBezTo>
                  <a:cubicBezTo>
                    <a:pt x="6374" y="8233"/>
                    <a:pt x="8216" y="6373"/>
                    <a:pt x="8216" y="4108"/>
                  </a:cubicBezTo>
                  <a:cubicBezTo>
                    <a:pt x="8216" y="1843"/>
                    <a:pt x="6374" y="0"/>
                    <a:pt x="4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4"/>
            <p:cNvSpPr/>
            <p:nvPr/>
          </p:nvSpPr>
          <p:spPr>
            <a:xfrm>
              <a:off x="6613861" y="1706048"/>
              <a:ext cx="1714363" cy="373126"/>
            </a:xfrm>
            <a:custGeom>
              <a:avLst/>
              <a:gdLst/>
              <a:ahLst/>
              <a:cxnLst/>
              <a:rect l="l" t="t" r="r" b="b"/>
              <a:pathLst>
                <a:path w="141045" h="30698" extrusionOk="0">
                  <a:moveTo>
                    <a:pt x="2924" y="0"/>
                  </a:moveTo>
                  <a:cubicBezTo>
                    <a:pt x="1386" y="0"/>
                    <a:pt x="0" y="1386"/>
                    <a:pt x="0" y="3093"/>
                  </a:cubicBezTo>
                  <a:lnTo>
                    <a:pt x="0" y="27603"/>
                  </a:lnTo>
                  <a:cubicBezTo>
                    <a:pt x="0" y="29311"/>
                    <a:pt x="1386" y="30697"/>
                    <a:pt x="3093" y="30697"/>
                  </a:cubicBezTo>
                  <a:lnTo>
                    <a:pt x="137951" y="30697"/>
                  </a:lnTo>
                  <a:cubicBezTo>
                    <a:pt x="139659" y="30697"/>
                    <a:pt x="141045" y="29311"/>
                    <a:pt x="141045" y="27603"/>
                  </a:cubicBezTo>
                  <a:lnTo>
                    <a:pt x="141045" y="3093"/>
                  </a:lnTo>
                  <a:cubicBezTo>
                    <a:pt x="141045" y="1386"/>
                    <a:pt x="139659" y="0"/>
                    <a:pt x="137782" y="0"/>
                  </a:cubicBezTo>
                  <a:close/>
                </a:path>
              </a:pathLst>
            </a:custGeom>
            <a:solidFill>
              <a:srgbClr val="A97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4"/>
            <p:cNvSpPr/>
            <p:nvPr/>
          </p:nvSpPr>
          <p:spPr>
            <a:xfrm>
              <a:off x="6617556" y="1709743"/>
              <a:ext cx="1706973" cy="365736"/>
            </a:xfrm>
            <a:custGeom>
              <a:avLst/>
              <a:gdLst/>
              <a:ahLst/>
              <a:cxnLst/>
              <a:rect l="l" t="t" r="r" b="b"/>
              <a:pathLst>
                <a:path w="140437" h="30090" extrusionOk="0">
                  <a:moveTo>
                    <a:pt x="2789" y="0"/>
                  </a:moveTo>
                  <a:cubicBezTo>
                    <a:pt x="1251" y="0"/>
                    <a:pt x="1" y="1251"/>
                    <a:pt x="1" y="2789"/>
                  </a:cubicBezTo>
                  <a:lnTo>
                    <a:pt x="1" y="27299"/>
                  </a:lnTo>
                  <a:cubicBezTo>
                    <a:pt x="1" y="28838"/>
                    <a:pt x="1251" y="30089"/>
                    <a:pt x="2789" y="30089"/>
                  </a:cubicBezTo>
                  <a:lnTo>
                    <a:pt x="137647" y="30089"/>
                  </a:lnTo>
                  <a:cubicBezTo>
                    <a:pt x="139186" y="30089"/>
                    <a:pt x="140437" y="28838"/>
                    <a:pt x="140437" y="27299"/>
                  </a:cubicBezTo>
                  <a:lnTo>
                    <a:pt x="140437" y="2789"/>
                  </a:lnTo>
                  <a:cubicBezTo>
                    <a:pt x="140437" y="1251"/>
                    <a:pt x="139186" y="0"/>
                    <a:pt x="13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4"/>
            <p:cNvSpPr/>
            <p:nvPr/>
          </p:nvSpPr>
          <p:spPr>
            <a:xfrm>
              <a:off x="6703441" y="1776095"/>
              <a:ext cx="233006" cy="233006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4" y="1"/>
                  </a:moveTo>
                  <a:cubicBezTo>
                    <a:pt x="4294" y="1"/>
                    <a:pt x="0" y="4294"/>
                    <a:pt x="0" y="9586"/>
                  </a:cubicBezTo>
                  <a:cubicBezTo>
                    <a:pt x="0" y="14876"/>
                    <a:pt x="4294" y="19170"/>
                    <a:pt x="9584" y="19170"/>
                  </a:cubicBezTo>
                  <a:cubicBezTo>
                    <a:pt x="14876" y="19170"/>
                    <a:pt x="19169" y="14876"/>
                    <a:pt x="19169" y="9586"/>
                  </a:cubicBezTo>
                  <a:cubicBezTo>
                    <a:pt x="19169" y="4294"/>
                    <a:pt x="14876" y="1"/>
                    <a:pt x="9584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4"/>
            <p:cNvSpPr/>
            <p:nvPr/>
          </p:nvSpPr>
          <p:spPr>
            <a:xfrm>
              <a:off x="7036480" y="1829515"/>
              <a:ext cx="674952" cy="37619"/>
            </a:xfrm>
            <a:custGeom>
              <a:avLst/>
              <a:gdLst/>
              <a:ahLst/>
              <a:cxnLst/>
              <a:rect l="l" t="t" r="r" b="b"/>
              <a:pathLst>
                <a:path w="55530" h="3095" extrusionOk="0">
                  <a:moveTo>
                    <a:pt x="1556" y="1"/>
                  </a:moveTo>
                  <a:cubicBezTo>
                    <a:pt x="694" y="1"/>
                    <a:pt x="1" y="694"/>
                    <a:pt x="1" y="1540"/>
                  </a:cubicBezTo>
                  <a:cubicBezTo>
                    <a:pt x="1" y="2401"/>
                    <a:pt x="694" y="3095"/>
                    <a:pt x="1556" y="3095"/>
                  </a:cubicBezTo>
                  <a:lnTo>
                    <a:pt x="53975" y="3095"/>
                  </a:lnTo>
                  <a:cubicBezTo>
                    <a:pt x="54836" y="3095"/>
                    <a:pt x="55530" y="2401"/>
                    <a:pt x="55530" y="1540"/>
                  </a:cubicBezTo>
                  <a:cubicBezTo>
                    <a:pt x="55530" y="694"/>
                    <a:pt x="54836" y="1"/>
                    <a:pt x="5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4"/>
            <p:cNvSpPr/>
            <p:nvPr/>
          </p:nvSpPr>
          <p:spPr>
            <a:xfrm>
              <a:off x="7759285" y="1829515"/>
              <a:ext cx="477304" cy="37619"/>
            </a:xfrm>
            <a:custGeom>
              <a:avLst/>
              <a:gdLst/>
              <a:ahLst/>
              <a:cxnLst/>
              <a:rect l="l" t="t" r="r" b="b"/>
              <a:pathLst>
                <a:path w="39269" h="3095" extrusionOk="0">
                  <a:moveTo>
                    <a:pt x="1540" y="1"/>
                  </a:moveTo>
                  <a:cubicBezTo>
                    <a:pt x="695" y="1"/>
                    <a:pt x="1" y="694"/>
                    <a:pt x="1" y="1540"/>
                  </a:cubicBezTo>
                  <a:cubicBezTo>
                    <a:pt x="1" y="2401"/>
                    <a:pt x="695" y="3095"/>
                    <a:pt x="1540" y="3095"/>
                  </a:cubicBezTo>
                  <a:lnTo>
                    <a:pt x="37714" y="3095"/>
                  </a:lnTo>
                  <a:cubicBezTo>
                    <a:pt x="38575" y="3095"/>
                    <a:pt x="39269" y="2401"/>
                    <a:pt x="39269" y="1540"/>
                  </a:cubicBezTo>
                  <a:cubicBezTo>
                    <a:pt x="39269" y="694"/>
                    <a:pt x="38575" y="1"/>
                    <a:pt x="3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4"/>
            <p:cNvSpPr/>
            <p:nvPr/>
          </p:nvSpPr>
          <p:spPr>
            <a:xfrm>
              <a:off x="7036480" y="1924444"/>
              <a:ext cx="265058" cy="37619"/>
            </a:xfrm>
            <a:custGeom>
              <a:avLst/>
              <a:gdLst/>
              <a:ahLst/>
              <a:cxnLst/>
              <a:rect l="l" t="t" r="r" b="b"/>
              <a:pathLst>
                <a:path w="21807" h="3095" extrusionOk="0">
                  <a:moveTo>
                    <a:pt x="1556" y="0"/>
                  </a:moveTo>
                  <a:cubicBezTo>
                    <a:pt x="694" y="0"/>
                    <a:pt x="1" y="694"/>
                    <a:pt x="1" y="1539"/>
                  </a:cubicBezTo>
                  <a:cubicBezTo>
                    <a:pt x="1" y="2401"/>
                    <a:pt x="694" y="3094"/>
                    <a:pt x="1556" y="3094"/>
                  </a:cubicBezTo>
                  <a:lnTo>
                    <a:pt x="20269" y="3094"/>
                  </a:lnTo>
                  <a:cubicBezTo>
                    <a:pt x="21114" y="3094"/>
                    <a:pt x="21806" y="2401"/>
                    <a:pt x="21806" y="1539"/>
                  </a:cubicBezTo>
                  <a:cubicBezTo>
                    <a:pt x="21806" y="694"/>
                    <a:pt x="21114" y="0"/>
                    <a:pt x="20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4"/>
            <p:cNvSpPr/>
            <p:nvPr/>
          </p:nvSpPr>
          <p:spPr>
            <a:xfrm>
              <a:off x="5673267" y="1457228"/>
              <a:ext cx="459825" cy="389778"/>
            </a:xfrm>
            <a:custGeom>
              <a:avLst/>
              <a:gdLst/>
              <a:ahLst/>
              <a:cxnLst/>
              <a:rect l="l" t="t" r="r" b="b"/>
              <a:pathLst>
                <a:path w="37831" h="32068" extrusionOk="0">
                  <a:moveTo>
                    <a:pt x="4445" y="0"/>
                  </a:moveTo>
                  <a:cubicBezTo>
                    <a:pt x="1995" y="0"/>
                    <a:pt x="0" y="1995"/>
                    <a:pt x="0" y="4446"/>
                  </a:cubicBezTo>
                  <a:lnTo>
                    <a:pt x="0" y="23868"/>
                  </a:lnTo>
                  <a:cubicBezTo>
                    <a:pt x="0" y="26320"/>
                    <a:pt x="1995" y="28314"/>
                    <a:pt x="4445" y="28314"/>
                  </a:cubicBezTo>
                  <a:lnTo>
                    <a:pt x="15162" y="28314"/>
                  </a:lnTo>
                  <a:lnTo>
                    <a:pt x="18915" y="32067"/>
                  </a:lnTo>
                  <a:lnTo>
                    <a:pt x="22667" y="28314"/>
                  </a:lnTo>
                  <a:lnTo>
                    <a:pt x="33384" y="28314"/>
                  </a:lnTo>
                  <a:cubicBezTo>
                    <a:pt x="35836" y="28314"/>
                    <a:pt x="37831" y="26320"/>
                    <a:pt x="37831" y="23868"/>
                  </a:cubicBezTo>
                  <a:lnTo>
                    <a:pt x="37831" y="4446"/>
                  </a:lnTo>
                  <a:cubicBezTo>
                    <a:pt x="37831" y="1995"/>
                    <a:pt x="35836" y="0"/>
                    <a:pt x="33384" y="0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4"/>
            <p:cNvSpPr/>
            <p:nvPr/>
          </p:nvSpPr>
          <p:spPr>
            <a:xfrm>
              <a:off x="5817909" y="1559948"/>
              <a:ext cx="170543" cy="138710"/>
            </a:xfrm>
            <a:custGeom>
              <a:avLst/>
              <a:gdLst/>
              <a:ahLst/>
              <a:cxnLst/>
              <a:rect l="l" t="t" r="r" b="b"/>
              <a:pathLst>
                <a:path w="14031" h="11412" extrusionOk="0">
                  <a:moveTo>
                    <a:pt x="3685" y="1"/>
                  </a:moveTo>
                  <a:cubicBezTo>
                    <a:pt x="1657" y="1"/>
                    <a:pt x="0" y="1641"/>
                    <a:pt x="0" y="3686"/>
                  </a:cubicBezTo>
                  <a:cubicBezTo>
                    <a:pt x="0" y="4565"/>
                    <a:pt x="0" y="6881"/>
                    <a:pt x="5004" y="10109"/>
                  </a:cubicBezTo>
                  <a:lnTo>
                    <a:pt x="7015" y="11412"/>
                  </a:lnTo>
                  <a:lnTo>
                    <a:pt x="9027" y="10109"/>
                  </a:lnTo>
                  <a:cubicBezTo>
                    <a:pt x="14030" y="6881"/>
                    <a:pt x="14030" y="4565"/>
                    <a:pt x="14030" y="3686"/>
                  </a:cubicBezTo>
                  <a:cubicBezTo>
                    <a:pt x="14030" y="1641"/>
                    <a:pt x="12390" y="1"/>
                    <a:pt x="10345" y="1"/>
                  </a:cubicBezTo>
                  <a:cubicBezTo>
                    <a:pt x="8874" y="1"/>
                    <a:pt x="7623" y="846"/>
                    <a:pt x="7015" y="2081"/>
                  </a:cubicBezTo>
                  <a:cubicBezTo>
                    <a:pt x="6424" y="846"/>
                    <a:pt x="5155" y="1"/>
                    <a:pt x="3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4"/>
            <p:cNvSpPr/>
            <p:nvPr/>
          </p:nvSpPr>
          <p:spPr>
            <a:xfrm>
              <a:off x="5300175" y="2956587"/>
              <a:ext cx="436622" cy="284980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4"/>
            <p:cNvSpPr/>
            <p:nvPr/>
          </p:nvSpPr>
          <p:spPr>
            <a:xfrm>
              <a:off x="5374951" y="3039798"/>
              <a:ext cx="287058" cy="60822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4"/>
            <p:cNvSpPr/>
            <p:nvPr/>
          </p:nvSpPr>
          <p:spPr>
            <a:xfrm>
              <a:off x="7782513" y="1481684"/>
              <a:ext cx="269993" cy="269981"/>
            </a:xfrm>
            <a:custGeom>
              <a:avLst/>
              <a:gdLst/>
              <a:ahLst/>
              <a:cxnLst/>
              <a:rect l="l" t="t" r="r" b="b"/>
              <a:pathLst>
                <a:path w="22213" h="22212" extrusionOk="0">
                  <a:moveTo>
                    <a:pt x="11106" y="0"/>
                  </a:moveTo>
                  <a:cubicBezTo>
                    <a:pt x="4987" y="0"/>
                    <a:pt x="1" y="4986"/>
                    <a:pt x="1" y="11105"/>
                  </a:cubicBezTo>
                  <a:cubicBezTo>
                    <a:pt x="1" y="17242"/>
                    <a:pt x="4987" y="22212"/>
                    <a:pt x="11106" y="22212"/>
                  </a:cubicBezTo>
                  <a:cubicBezTo>
                    <a:pt x="17225" y="22212"/>
                    <a:pt x="22212" y="17242"/>
                    <a:pt x="22212" y="11105"/>
                  </a:cubicBezTo>
                  <a:cubicBezTo>
                    <a:pt x="22212" y="4986"/>
                    <a:pt x="17225" y="0"/>
                    <a:pt x="1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4"/>
            <p:cNvSpPr/>
            <p:nvPr/>
          </p:nvSpPr>
          <p:spPr>
            <a:xfrm>
              <a:off x="7870039" y="1520494"/>
              <a:ext cx="97189" cy="96192"/>
            </a:xfrm>
            <a:custGeom>
              <a:avLst/>
              <a:gdLst/>
              <a:ahLst/>
              <a:cxnLst/>
              <a:rect l="l" t="t" r="r" b="b"/>
              <a:pathLst>
                <a:path w="7996" h="7914" extrusionOk="0">
                  <a:moveTo>
                    <a:pt x="4011" y="1"/>
                  </a:moveTo>
                  <a:cubicBezTo>
                    <a:pt x="1859" y="1"/>
                    <a:pt x="84" y="1730"/>
                    <a:pt x="51" y="3889"/>
                  </a:cubicBezTo>
                  <a:cubicBezTo>
                    <a:pt x="1" y="6070"/>
                    <a:pt x="1741" y="7879"/>
                    <a:pt x="3922" y="7912"/>
                  </a:cubicBezTo>
                  <a:cubicBezTo>
                    <a:pt x="3954" y="7913"/>
                    <a:pt x="3986" y="7913"/>
                    <a:pt x="4017" y="7913"/>
                  </a:cubicBezTo>
                  <a:cubicBezTo>
                    <a:pt x="6171" y="7913"/>
                    <a:pt x="7912" y="6191"/>
                    <a:pt x="7962" y="4042"/>
                  </a:cubicBezTo>
                  <a:cubicBezTo>
                    <a:pt x="7995" y="1861"/>
                    <a:pt x="6255" y="53"/>
                    <a:pt x="4074" y="1"/>
                  </a:cubicBezTo>
                  <a:cubicBezTo>
                    <a:pt x="4053" y="1"/>
                    <a:pt x="4032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4"/>
            <p:cNvSpPr/>
            <p:nvPr/>
          </p:nvSpPr>
          <p:spPr>
            <a:xfrm>
              <a:off x="7823803" y="1637592"/>
              <a:ext cx="184727" cy="105673"/>
            </a:xfrm>
            <a:custGeom>
              <a:avLst/>
              <a:gdLst/>
              <a:ahLst/>
              <a:cxnLst/>
              <a:rect l="l" t="t" r="r" b="b"/>
              <a:pathLst>
                <a:path w="15198" h="8694" extrusionOk="0">
                  <a:moveTo>
                    <a:pt x="7551" y="1"/>
                  </a:moveTo>
                  <a:cubicBezTo>
                    <a:pt x="4102" y="1"/>
                    <a:pt x="1150" y="2179"/>
                    <a:pt x="1" y="5243"/>
                  </a:cubicBezTo>
                  <a:cubicBezTo>
                    <a:pt x="1860" y="7305"/>
                    <a:pt x="4531" y="8641"/>
                    <a:pt x="7540" y="8691"/>
                  </a:cubicBezTo>
                  <a:cubicBezTo>
                    <a:pt x="7618" y="8693"/>
                    <a:pt x="7697" y="8694"/>
                    <a:pt x="7775" y="8694"/>
                  </a:cubicBezTo>
                  <a:cubicBezTo>
                    <a:pt x="10690" y="8694"/>
                    <a:pt x="13321" y="7473"/>
                    <a:pt x="15198" y="5531"/>
                  </a:cubicBezTo>
                  <a:cubicBezTo>
                    <a:pt x="14150" y="2369"/>
                    <a:pt x="11208" y="54"/>
                    <a:pt x="7709" y="3"/>
                  </a:cubicBezTo>
                  <a:cubicBezTo>
                    <a:pt x="7656" y="2"/>
                    <a:pt x="7603" y="1"/>
                    <a:pt x="7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0" name="Google Shape;1000;p64"/>
            <p:cNvGrpSpPr/>
            <p:nvPr/>
          </p:nvGrpSpPr>
          <p:grpSpPr>
            <a:xfrm>
              <a:off x="5306560" y="1715806"/>
              <a:ext cx="454888" cy="454888"/>
              <a:chOff x="5289166" y="402821"/>
              <a:chExt cx="801000" cy="801000"/>
            </a:xfrm>
          </p:grpSpPr>
          <p:sp>
            <p:nvSpPr>
              <p:cNvPr id="1001" name="Google Shape;1001;p64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64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3" name="Google Shape;1003;p64"/>
            <p:cNvSpPr/>
            <p:nvPr/>
          </p:nvSpPr>
          <p:spPr>
            <a:xfrm>
              <a:off x="8072364" y="2213821"/>
              <a:ext cx="292491" cy="2924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4" name="Google Shape;1004;p64"/>
            <p:cNvGrpSpPr/>
            <p:nvPr/>
          </p:nvGrpSpPr>
          <p:grpSpPr>
            <a:xfrm>
              <a:off x="6387030" y="2729646"/>
              <a:ext cx="995046" cy="816206"/>
              <a:chOff x="6710430" y="2844909"/>
              <a:chExt cx="995046" cy="816206"/>
            </a:xfrm>
          </p:grpSpPr>
          <p:sp>
            <p:nvSpPr>
              <p:cNvPr id="1005" name="Google Shape;1005;p64"/>
              <p:cNvSpPr/>
              <p:nvPr/>
            </p:nvSpPr>
            <p:spPr>
              <a:xfrm>
                <a:off x="6710430" y="2844909"/>
                <a:ext cx="995046" cy="655225"/>
              </a:xfrm>
              <a:custGeom>
                <a:avLst/>
                <a:gdLst/>
                <a:ahLst/>
                <a:cxnLst/>
                <a:rect l="l" t="t" r="r" b="b"/>
                <a:pathLst>
                  <a:path w="81865" h="53907" extrusionOk="0">
                    <a:moveTo>
                      <a:pt x="3110" y="0"/>
                    </a:moveTo>
                    <a:cubicBezTo>
                      <a:pt x="1386" y="0"/>
                      <a:pt x="0" y="1386"/>
                      <a:pt x="0" y="3094"/>
                    </a:cubicBezTo>
                    <a:lnTo>
                      <a:pt x="0" y="50813"/>
                    </a:lnTo>
                    <a:cubicBezTo>
                      <a:pt x="0" y="52521"/>
                      <a:pt x="1386" y="53907"/>
                      <a:pt x="3110" y="53907"/>
                    </a:cubicBezTo>
                    <a:lnTo>
                      <a:pt x="78771" y="53907"/>
                    </a:lnTo>
                    <a:cubicBezTo>
                      <a:pt x="80478" y="53907"/>
                      <a:pt x="81864" y="52521"/>
                      <a:pt x="81864" y="50813"/>
                    </a:cubicBezTo>
                    <a:lnTo>
                      <a:pt x="81864" y="3094"/>
                    </a:lnTo>
                    <a:cubicBezTo>
                      <a:pt x="81864" y="1386"/>
                      <a:pt x="80478" y="0"/>
                      <a:pt x="787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64"/>
              <p:cNvSpPr/>
              <p:nvPr/>
            </p:nvSpPr>
            <p:spPr>
              <a:xfrm>
                <a:off x="6748231" y="2882515"/>
                <a:ext cx="919672" cy="580024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64"/>
              <p:cNvSpPr/>
              <p:nvPr/>
            </p:nvSpPr>
            <p:spPr>
              <a:xfrm>
                <a:off x="6748231" y="3005570"/>
                <a:ext cx="919672" cy="456967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64"/>
              <p:cNvSpPr/>
              <p:nvPr/>
            </p:nvSpPr>
            <p:spPr>
              <a:xfrm>
                <a:off x="7225498" y="2979486"/>
                <a:ext cx="140560" cy="140548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64"/>
              <p:cNvSpPr/>
              <p:nvPr/>
            </p:nvSpPr>
            <p:spPr>
              <a:xfrm>
                <a:off x="7321087" y="3433715"/>
                <a:ext cx="227400" cy="2274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0" name="Google Shape;1010;p64"/>
            <p:cNvSpPr/>
            <p:nvPr/>
          </p:nvSpPr>
          <p:spPr>
            <a:xfrm>
              <a:off x="6878913" y="3637361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4"/>
            <p:cNvSpPr/>
            <p:nvPr/>
          </p:nvSpPr>
          <p:spPr>
            <a:xfrm>
              <a:off x="8364857" y="248429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4"/>
            <p:cNvSpPr/>
            <p:nvPr/>
          </p:nvSpPr>
          <p:spPr>
            <a:xfrm>
              <a:off x="7170539" y="147307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4"/>
            <p:cNvSpPr/>
            <p:nvPr/>
          </p:nvSpPr>
          <p:spPr>
            <a:xfrm>
              <a:off x="5226503" y="2396433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4"/>
            <p:cNvSpPr/>
            <p:nvPr/>
          </p:nvSpPr>
          <p:spPr>
            <a:xfrm>
              <a:off x="5029270" y="2748958"/>
              <a:ext cx="270900" cy="27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84"/>
          <p:cNvSpPr/>
          <p:nvPr/>
        </p:nvSpPr>
        <p:spPr>
          <a:xfrm>
            <a:off x="965535" y="1794105"/>
            <a:ext cx="3307121" cy="5726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Медийни типове</a:t>
            </a:r>
            <a:endParaRPr dirty="0"/>
          </a:p>
        </p:txBody>
      </p:sp>
      <p:sp>
        <p:nvSpPr>
          <p:cNvPr id="2014" name="Google Shape;2014;p84"/>
          <p:cNvSpPr txBox="1">
            <a:spLocks noGrp="1"/>
          </p:cNvSpPr>
          <p:nvPr>
            <p:ph type="title" idx="2"/>
          </p:nvPr>
        </p:nvSpPr>
        <p:spPr>
          <a:xfrm>
            <a:off x="1153939" y="1917588"/>
            <a:ext cx="2763386" cy="3257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</a:t>
            </a:r>
            <a:endParaRPr dirty="0"/>
          </a:p>
        </p:txBody>
      </p:sp>
      <p:sp>
        <p:nvSpPr>
          <p:cNvPr id="2022" name="Google Shape;2022;p84"/>
          <p:cNvSpPr/>
          <p:nvPr/>
        </p:nvSpPr>
        <p:spPr>
          <a:xfrm>
            <a:off x="3691407" y="1794105"/>
            <a:ext cx="572699" cy="57269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84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84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84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84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03;p84">
            <a:extLst>
              <a:ext uri="{FF2B5EF4-FFF2-40B4-BE49-F238E27FC236}">
                <a16:creationId xmlns:a16="http://schemas.microsoft.com/office/drawing/2014/main" id="{83EFF420-72BA-710C-B3FD-0E276E5B7D6C}"/>
              </a:ext>
            </a:extLst>
          </p:cNvPr>
          <p:cNvSpPr/>
          <p:nvPr/>
        </p:nvSpPr>
        <p:spPr>
          <a:xfrm>
            <a:off x="4756070" y="1759249"/>
            <a:ext cx="3307121" cy="5726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014;p84">
            <a:extLst>
              <a:ext uri="{FF2B5EF4-FFF2-40B4-BE49-F238E27FC236}">
                <a16:creationId xmlns:a16="http://schemas.microsoft.com/office/drawing/2014/main" id="{56D6EC6C-7944-A17C-F53F-E1950F676D00}"/>
              </a:ext>
            </a:extLst>
          </p:cNvPr>
          <p:cNvSpPr txBox="1">
            <a:spLocks/>
          </p:cNvSpPr>
          <p:nvPr/>
        </p:nvSpPr>
        <p:spPr>
          <a:xfrm>
            <a:off x="4939428" y="1882732"/>
            <a:ext cx="2763386" cy="325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Screen</a:t>
            </a:r>
          </a:p>
        </p:txBody>
      </p:sp>
      <p:sp>
        <p:nvSpPr>
          <p:cNvPr id="20" name="Google Shape;2022;p84">
            <a:extLst>
              <a:ext uri="{FF2B5EF4-FFF2-40B4-BE49-F238E27FC236}">
                <a16:creationId xmlns:a16="http://schemas.microsoft.com/office/drawing/2014/main" id="{3ABE547F-CC67-8D25-9A3F-B9B45579D87B}"/>
              </a:ext>
            </a:extLst>
          </p:cNvPr>
          <p:cNvSpPr/>
          <p:nvPr/>
        </p:nvSpPr>
        <p:spPr>
          <a:xfrm>
            <a:off x="7489798" y="1759249"/>
            <a:ext cx="572699" cy="57269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003;p84">
            <a:extLst>
              <a:ext uri="{FF2B5EF4-FFF2-40B4-BE49-F238E27FC236}">
                <a16:creationId xmlns:a16="http://schemas.microsoft.com/office/drawing/2014/main" id="{4E75E1C4-187B-2606-2FBA-B442B71F52FD}"/>
              </a:ext>
            </a:extLst>
          </p:cNvPr>
          <p:cNvSpPr/>
          <p:nvPr/>
        </p:nvSpPr>
        <p:spPr>
          <a:xfrm>
            <a:off x="956985" y="2930067"/>
            <a:ext cx="3307121" cy="5726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014;p84">
            <a:extLst>
              <a:ext uri="{FF2B5EF4-FFF2-40B4-BE49-F238E27FC236}">
                <a16:creationId xmlns:a16="http://schemas.microsoft.com/office/drawing/2014/main" id="{6E31AEA9-AFEA-B02E-A53F-F446ADF5DFB2}"/>
              </a:ext>
            </a:extLst>
          </p:cNvPr>
          <p:cNvSpPr txBox="1">
            <a:spLocks/>
          </p:cNvSpPr>
          <p:nvPr/>
        </p:nvSpPr>
        <p:spPr>
          <a:xfrm>
            <a:off x="1140343" y="3053550"/>
            <a:ext cx="2763386" cy="325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Print</a:t>
            </a:r>
          </a:p>
        </p:txBody>
      </p:sp>
      <p:sp>
        <p:nvSpPr>
          <p:cNvPr id="36" name="Google Shape;2022;p84">
            <a:extLst>
              <a:ext uri="{FF2B5EF4-FFF2-40B4-BE49-F238E27FC236}">
                <a16:creationId xmlns:a16="http://schemas.microsoft.com/office/drawing/2014/main" id="{FA4B6C1B-90DB-151A-5FAB-831D9362E223}"/>
              </a:ext>
            </a:extLst>
          </p:cNvPr>
          <p:cNvSpPr/>
          <p:nvPr/>
        </p:nvSpPr>
        <p:spPr>
          <a:xfrm>
            <a:off x="3690713" y="2930067"/>
            <a:ext cx="572699" cy="57269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003;p84">
            <a:extLst>
              <a:ext uri="{FF2B5EF4-FFF2-40B4-BE49-F238E27FC236}">
                <a16:creationId xmlns:a16="http://schemas.microsoft.com/office/drawing/2014/main" id="{CC8B1900-116B-3A55-3BD7-B8B4ED0CE2C4}"/>
              </a:ext>
            </a:extLst>
          </p:cNvPr>
          <p:cNvSpPr/>
          <p:nvPr/>
        </p:nvSpPr>
        <p:spPr>
          <a:xfrm>
            <a:off x="4756070" y="2930067"/>
            <a:ext cx="3307121" cy="5726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14;p84">
            <a:extLst>
              <a:ext uri="{FF2B5EF4-FFF2-40B4-BE49-F238E27FC236}">
                <a16:creationId xmlns:a16="http://schemas.microsoft.com/office/drawing/2014/main" id="{BE4402A3-00B3-5CBE-BD50-7957EF31FF4D}"/>
              </a:ext>
            </a:extLst>
          </p:cNvPr>
          <p:cNvSpPr txBox="1">
            <a:spLocks/>
          </p:cNvSpPr>
          <p:nvPr/>
        </p:nvSpPr>
        <p:spPr>
          <a:xfrm>
            <a:off x="4939428" y="3053550"/>
            <a:ext cx="2763386" cy="325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Aural</a:t>
            </a:r>
          </a:p>
        </p:txBody>
      </p:sp>
      <p:sp>
        <p:nvSpPr>
          <p:cNvPr id="39" name="Google Shape;2022;p84">
            <a:extLst>
              <a:ext uri="{FF2B5EF4-FFF2-40B4-BE49-F238E27FC236}">
                <a16:creationId xmlns:a16="http://schemas.microsoft.com/office/drawing/2014/main" id="{2162764C-3430-7496-4686-EAD0E8D7E14E}"/>
              </a:ext>
            </a:extLst>
          </p:cNvPr>
          <p:cNvSpPr/>
          <p:nvPr/>
        </p:nvSpPr>
        <p:spPr>
          <a:xfrm>
            <a:off x="7489798" y="2930067"/>
            <a:ext cx="572699" cy="57269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694;p125">
            <a:extLst>
              <a:ext uri="{FF2B5EF4-FFF2-40B4-BE49-F238E27FC236}">
                <a16:creationId xmlns:a16="http://schemas.microsoft.com/office/drawing/2014/main" id="{5E2E996B-6F31-C2D9-1CD8-90251721EF4B}"/>
              </a:ext>
            </a:extLst>
          </p:cNvPr>
          <p:cNvGrpSpPr/>
          <p:nvPr/>
        </p:nvGrpSpPr>
        <p:grpSpPr>
          <a:xfrm>
            <a:off x="7603522" y="1904766"/>
            <a:ext cx="373825" cy="335475"/>
            <a:chOff x="3898525" y="3411275"/>
            <a:chExt cx="373825" cy="335475"/>
          </a:xfrm>
        </p:grpSpPr>
        <p:sp>
          <p:nvSpPr>
            <p:cNvPr id="41" name="Google Shape;4695;p125">
              <a:extLst>
                <a:ext uri="{FF2B5EF4-FFF2-40B4-BE49-F238E27FC236}">
                  <a16:creationId xmlns:a16="http://schemas.microsoft.com/office/drawing/2014/main" id="{0CF70069-CC09-7E25-BFC3-364295BD18B3}"/>
                </a:ext>
              </a:extLst>
            </p:cNvPr>
            <p:cNvSpPr/>
            <p:nvPr/>
          </p:nvSpPr>
          <p:spPr>
            <a:xfrm>
              <a:off x="3898525" y="3411275"/>
              <a:ext cx="373825" cy="196750"/>
            </a:xfrm>
            <a:custGeom>
              <a:avLst/>
              <a:gdLst/>
              <a:ahLst/>
              <a:cxnLst/>
              <a:rect l="l" t="t" r="r" b="b"/>
              <a:pathLst>
                <a:path w="14953" h="7870" extrusionOk="0">
                  <a:moveTo>
                    <a:pt x="4930" y="1701"/>
                  </a:moveTo>
                  <a:cubicBezTo>
                    <a:pt x="5008" y="1701"/>
                    <a:pt x="5087" y="1723"/>
                    <a:pt x="5157" y="1767"/>
                  </a:cubicBezTo>
                  <a:cubicBezTo>
                    <a:pt x="5371" y="1892"/>
                    <a:pt x="5443" y="2160"/>
                    <a:pt x="5318" y="2356"/>
                  </a:cubicBezTo>
                  <a:lnTo>
                    <a:pt x="4390" y="3908"/>
                  </a:lnTo>
                  <a:lnTo>
                    <a:pt x="5318" y="5514"/>
                  </a:lnTo>
                  <a:cubicBezTo>
                    <a:pt x="5443" y="5728"/>
                    <a:pt x="5371" y="5996"/>
                    <a:pt x="5157" y="6103"/>
                  </a:cubicBezTo>
                  <a:cubicBezTo>
                    <a:pt x="5086" y="6156"/>
                    <a:pt x="5015" y="6174"/>
                    <a:pt x="4943" y="6174"/>
                  </a:cubicBezTo>
                  <a:cubicBezTo>
                    <a:pt x="4783" y="6174"/>
                    <a:pt x="4640" y="6085"/>
                    <a:pt x="4551" y="5942"/>
                  </a:cubicBezTo>
                  <a:lnTo>
                    <a:pt x="3498" y="4122"/>
                  </a:lnTo>
                  <a:cubicBezTo>
                    <a:pt x="3409" y="3980"/>
                    <a:pt x="3409" y="3801"/>
                    <a:pt x="3498" y="3676"/>
                  </a:cubicBezTo>
                  <a:lnTo>
                    <a:pt x="4568" y="1910"/>
                  </a:lnTo>
                  <a:cubicBezTo>
                    <a:pt x="4649" y="1772"/>
                    <a:pt x="4788" y="1701"/>
                    <a:pt x="4930" y="1701"/>
                  </a:cubicBezTo>
                  <a:close/>
                  <a:moveTo>
                    <a:pt x="10024" y="1701"/>
                  </a:moveTo>
                  <a:cubicBezTo>
                    <a:pt x="10165" y="1701"/>
                    <a:pt x="10305" y="1772"/>
                    <a:pt x="10385" y="1910"/>
                  </a:cubicBezTo>
                  <a:lnTo>
                    <a:pt x="11456" y="3676"/>
                  </a:lnTo>
                  <a:cubicBezTo>
                    <a:pt x="11545" y="3801"/>
                    <a:pt x="11545" y="3980"/>
                    <a:pt x="11456" y="4122"/>
                  </a:cubicBezTo>
                  <a:lnTo>
                    <a:pt x="10403" y="5942"/>
                  </a:lnTo>
                  <a:cubicBezTo>
                    <a:pt x="10314" y="6085"/>
                    <a:pt x="10171" y="6174"/>
                    <a:pt x="10010" y="6174"/>
                  </a:cubicBezTo>
                  <a:cubicBezTo>
                    <a:pt x="9939" y="6174"/>
                    <a:pt x="9868" y="6156"/>
                    <a:pt x="9796" y="6103"/>
                  </a:cubicBezTo>
                  <a:cubicBezTo>
                    <a:pt x="9582" y="5996"/>
                    <a:pt x="9511" y="5728"/>
                    <a:pt x="9636" y="5514"/>
                  </a:cubicBezTo>
                  <a:lnTo>
                    <a:pt x="10564" y="3908"/>
                  </a:lnTo>
                  <a:lnTo>
                    <a:pt x="9636" y="2356"/>
                  </a:lnTo>
                  <a:cubicBezTo>
                    <a:pt x="9511" y="2160"/>
                    <a:pt x="9582" y="1892"/>
                    <a:pt x="9796" y="1767"/>
                  </a:cubicBezTo>
                  <a:cubicBezTo>
                    <a:pt x="9866" y="1723"/>
                    <a:pt x="9945" y="1701"/>
                    <a:pt x="10024" y="1701"/>
                  </a:cubicBezTo>
                  <a:close/>
                  <a:moveTo>
                    <a:pt x="8264" y="1504"/>
                  </a:moveTo>
                  <a:cubicBezTo>
                    <a:pt x="8318" y="1504"/>
                    <a:pt x="8372" y="1514"/>
                    <a:pt x="8423" y="1535"/>
                  </a:cubicBezTo>
                  <a:cubicBezTo>
                    <a:pt x="8654" y="1624"/>
                    <a:pt x="8762" y="1892"/>
                    <a:pt x="8672" y="2106"/>
                  </a:cubicBezTo>
                  <a:lnTo>
                    <a:pt x="7084" y="6085"/>
                  </a:lnTo>
                  <a:cubicBezTo>
                    <a:pt x="7031" y="6246"/>
                    <a:pt x="6852" y="6353"/>
                    <a:pt x="6692" y="6353"/>
                  </a:cubicBezTo>
                  <a:cubicBezTo>
                    <a:pt x="6638" y="6353"/>
                    <a:pt x="6585" y="6353"/>
                    <a:pt x="6531" y="6335"/>
                  </a:cubicBezTo>
                  <a:cubicBezTo>
                    <a:pt x="6299" y="6246"/>
                    <a:pt x="6192" y="5978"/>
                    <a:pt x="6281" y="5764"/>
                  </a:cubicBezTo>
                  <a:lnTo>
                    <a:pt x="7852" y="1785"/>
                  </a:lnTo>
                  <a:cubicBezTo>
                    <a:pt x="7920" y="1608"/>
                    <a:pt x="8091" y="1504"/>
                    <a:pt x="8264" y="1504"/>
                  </a:cubicBezTo>
                  <a:close/>
                  <a:moveTo>
                    <a:pt x="447" y="1"/>
                  </a:moveTo>
                  <a:cubicBezTo>
                    <a:pt x="197" y="1"/>
                    <a:pt x="1" y="197"/>
                    <a:pt x="1" y="429"/>
                  </a:cubicBezTo>
                  <a:lnTo>
                    <a:pt x="1" y="7869"/>
                  </a:lnTo>
                  <a:lnTo>
                    <a:pt x="14953" y="7869"/>
                  </a:lnTo>
                  <a:lnTo>
                    <a:pt x="14953" y="429"/>
                  </a:lnTo>
                  <a:cubicBezTo>
                    <a:pt x="14953" y="197"/>
                    <a:pt x="14757" y="1"/>
                    <a:pt x="1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96;p125">
              <a:extLst>
                <a:ext uri="{FF2B5EF4-FFF2-40B4-BE49-F238E27FC236}">
                  <a16:creationId xmlns:a16="http://schemas.microsoft.com/office/drawing/2014/main" id="{16E46603-F413-1C38-E7F6-7C247648B5AA}"/>
                </a:ext>
              </a:extLst>
            </p:cNvPr>
            <p:cNvSpPr/>
            <p:nvPr/>
          </p:nvSpPr>
          <p:spPr>
            <a:xfrm>
              <a:off x="3898525" y="3629850"/>
              <a:ext cx="373825" cy="51325"/>
            </a:xfrm>
            <a:custGeom>
              <a:avLst/>
              <a:gdLst/>
              <a:ahLst/>
              <a:cxnLst/>
              <a:rect l="l" t="t" r="r" b="b"/>
              <a:pathLst>
                <a:path w="14953" h="2053" extrusionOk="0">
                  <a:moveTo>
                    <a:pt x="1" y="1"/>
                  </a:moveTo>
                  <a:lnTo>
                    <a:pt x="1" y="1606"/>
                  </a:lnTo>
                  <a:cubicBezTo>
                    <a:pt x="1" y="1856"/>
                    <a:pt x="197" y="2052"/>
                    <a:pt x="447" y="2052"/>
                  </a:cubicBezTo>
                  <a:lnTo>
                    <a:pt x="14507" y="2052"/>
                  </a:lnTo>
                  <a:cubicBezTo>
                    <a:pt x="14757" y="2052"/>
                    <a:pt x="14953" y="1856"/>
                    <a:pt x="14953" y="1606"/>
                  </a:cubicBezTo>
                  <a:lnTo>
                    <a:pt x="14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97;p125">
              <a:extLst>
                <a:ext uri="{FF2B5EF4-FFF2-40B4-BE49-F238E27FC236}">
                  <a16:creationId xmlns:a16="http://schemas.microsoft.com/office/drawing/2014/main" id="{B22F4649-81E7-6E48-0CEF-20236DD00A7E}"/>
                </a:ext>
              </a:extLst>
            </p:cNvPr>
            <p:cNvSpPr/>
            <p:nvPr/>
          </p:nvSpPr>
          <p:spPr>
            <a:xfrm>
              <a:off x="4019850" y="3703000"/>
              <a:ext cx="131175" cy="43750"/>
            </a:xfrm>
            <a:custGeom>
              <a:avLst/>
              <a:gdLst/>
              <a:ahLst/>
              <a:cxnLst/>
              <a:rect l="l" t="t" r="r" b="b"/>
              <a:pathLst>
                <a:path w="5247" h="1750" extrusionOk="0">
                  <a:moveTo>
                    <a:pt x="875" y="1"/>
                  </a:moveTo>
                  <a:lnTo>
                    <a:pt x="875" y="875"/>
                  </a:lnTo>
                  <a:lnTo>
                    <a:pt x="429" y="875"/>
                  </a:lnTo>
                  <a:cubicBezTo>
                    <a:pt x="197" y="875"/>
                    <a:pt x="1" y="1071"/>
                    <a:pt x="1" y="1321"/>
                  </a:cubicBezTo>
                  <a:cubicBezTo>
                    <a:pt x="1" y="1553"/>
                    <a:pt x="197" y="1749"/>
                    <a:pt x="429" y="1749"/>
                  </a:cubicBezTo>
                  <a:lnTo>
                    <a:pt x="4818" y="1749"/>
                  </a:lnTo>
                  <a:cubicBezTo>
                    <a:pt x="5050" y="1749"/>
                    <a:pt x="5247" y="1553"/>
                    <a:pt x="5247" y="1321"/>
                  </a:cubicBezTo>
                  <a:cubicBezTo>
                    <a:pt x="5247" y="1071"/>
                    <a:pt x="5050" y="875"/>
                    <a:pt x="4818" y="875"/>
                  </a:cubicBezTo>
                  <a:lnTo>
                    <a:pt x="4372" y="875"/>
                  </a:lnTo>
                  <a:lnTo>
                    <a:pt x="43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668;p125">
            <a:extLst>
              <a:ext uri="{FF2B5EF4-FFF2-40B4-BE49-F238E27FC236}">
                <a16:creationId xmlns:a16="http://schemas.microsoft.com/office/drawing/2014/main" id="{9C15A425-4B99-1872-452B-F213E3E92444}"/>
              </a:ext>
            </a:extLst>
          </p:cNvPr>
          <p:cNvGrpSpPr/>
          <p:nvPr/>
        </p:nvGrpSpPr>
        <p:grpSpPr>
          <a:xfrm>
            <a:off x="3790149" y="3029503"/>
            <a:ext cx="373825" cy="373825"/>
            <a:chOff x="5796675" y="1484800"/>
            <a:chExt cx="373825" cy="373825"/>
          </a:xfrm>
        </p:grpSpPr>
        <p:sp>
          <p:nvSpPr>
            <p:cNvPr id="45" name="Google Shape;4669;p125">
              <a:extLst>
                <a:ext uri="{FF2B5EF4-FFF2-40B4-BE49-F238E27FC236}">
                  <a16:creationId xmlns:a16="http://schemas.microsoft.com/office/drawing/2014/main" id="{C5D63786-00F0-FDED-18EA-36318CC1AA2F}"/>
                </a:ext>
              </a:extLst>
            </p:cNvPr>
            <p:cNvSpPr/>
            <p:nvPr/>
          </p:nvSpPr>
          <p:spPr>
            <a:xfrm>
              <a:off x="5855550" y="1484800"/>
              <a:ext cx="255625" cy="373825"/>
            </a:xfrm>
            <a:custGeom>
              <a:avLst/>
              <a:gdLst/>
              <a:ahLst/>
              <a:cxnLst/>
              <a:rect l="l" t="t" r="r" b="b"/>
              <a:pathLst>
                <a:path w="10225" h="14953" extrusionOk="0">
                  <a:moveTo>
                    <a:pt x="5121" y="3533"/>
                  </a:moveTo>
                  <a:cubicBezTo>
                    <a:pt x="5353" y="3533"/>
                    <a:pt x="5550" y="3730"/>
                    <a:pt x="5550" y="3979"/>
                  </a:cubicBezTo>
                  <a:cubicBezTo>
                    <a:pt x="5550" y="4211"/>
                    <a:pt x="5353" y="4408"/>
                    <a:pt x="5121" y="4408"/>
                  </a:cubicBezTo>
                  <a:lnTo>
                    <a:pt x="2498" y="4408"/>
                  </a:lnTo>
                  <a:cubicBezTo>
                    <a:pt x="2249" y="4408"/>
                    <a:pt x="2052" y="4211"/>
                    <a:pt x="2052" y="3979"/>
                  </a:cubicBezTo>
                  <a:cubicBezTo>
                    <a:pt x="2052" y="3730"/>
                    <a:pt x="2249" y="3533"/>
                    <a:pt x="2498" y="3533"/>
                  </a:cubicBezTo>
                  <a:close/>
                  <a:moveTo>
                    <a:pt x="7744" y="5282"/>
                  </a:moveTo>
                  <a:cubicBezTo>
                    <a:pt x="7994" y="5282"/>
                    <a:pt x="8190" y="5478"/>
                    <a:pt x="8190" y="5728"/>
                  </a:cubicBezTo>
                  <a:cubicBezTo>
                    <a:pt x="8190" y="5960"/>
                    <a:pt x="7994" y="6156"/>
                    <a:pt x="7744" y="6156"/>
                  </a:cubicBezTo>
                  <a:lnTo>
                    <a:pt x="2498" y="6156"/>
                  </a:lnTo>
                  <a:cubicBezTo>
                    <a:pt x="2249" y="6156"/>
                    <a:pt x="2052" y="5960"/>
                    <a:pt x="2052" y="5728"/>
                  </a:cubicBezTo>
                  <a:cubicBezTo>
                    <a:pt x="2052" y="5478"/>
                    <a:pt x="2249" y="5282"/>
                    <a:pt x="2498" y="5282"/>
                  </a:cubicBezTo>
                  <a:close/>
                  <a:moveTo>
                    <a:pt x="7744" y="7031"/>
                  </a:moveTo>
                  <a:cubicBezTo>
                    <a:pt x="7994" y="7031"/>
                    <a:pt x="8190" y="7227"/>
                    <a:pt x="8190" y="7477"/>
                  </a:cubicBezTo>
                  <a:cubicBezTo>
                    <a:pt x="8190" y="7709"/>
                    <a:pt x="7994" y="7905"/>
                    <a:pt x="7744" y="7905"/>
                  </a:cubicBezTo>
                  <a:lnTo>
                    <a:pt x="2498" y="7905"/>
                  </a:lnTo>
                  <a:cubicBezTo>
                    <a:pt x="2249" y="7905"/>
                    <a:pt x="2052" y="7709"/>
                    <a:pt x="2052" y="7477"/>
                  </a:cubicBezTo>
                  <a:cubicBezTo>
                    <a:pt x="2052" y="7227"/>
                    <a:pt x="2249" y="7031"/>
                    <a:pt x="2498" y="7031"/>
                  </a:cubicBezTo>
                  <a:close/>
                  <a:moveTo>
                    <a:pt x="7744" y="8797"/>
                  </a:moveTo>
                  <a:cubicBezTo>
                    <a:pt x="7994" y="8797"/>
                    <a:pt x="8190" y="8993"/>
                    <a:pt x="8190" y="9225"/>
                  </a:cubicBezTo>
                  <a:cubicBezTo>
                    <a:pt x="8190" y="9475"/>
                    <a:pt x="7994" y="9671"/>
                    <a:pt x="7744" y="9671"/>
                  </a:cubicBezTo>
                  <a:lnTo>
                    <a:pt x="2498" y="9671"/>
                  </a:lnTo>
                  <a:cubicBezTo>
                    <a:pt x="2249" y="9671"/>
                    <a:pt x="2052" y="9475"/>
                    <a:pt x="2052" y="9225"/>
                  </a:cubicBezTo>
                  <a:cubicBezTo>
                    <a:pt x="2052" y="8993"/>
                    <a:pt x="2249" y="8797"/>
                    <a:pt x="2498" y="8797"/>
                  </a:cubicBezTo>
                  <a:close/>
                  <a:moveTo>
                    <a:pt x="7744" y="10546"/>
                  </a:moveTo>
                  <a:cubicBezTo>
                    <a:pt x="7994" y="10546"/>
                    <a:pt x="8190" y="10742"/>
                    <a:pt x="8190" y="10974"/>
                  </a:cubicBezTo>
                  <a:cubicBezTo>
                    <a:pt x="8190" y="11224"/>
                    <a:pt x="7994" y="11420"/>
                    <a:pt x="7744" y="11420"/>
                  </a:cubicBezTo>
                  <a:lnTo>
                    <a:pt x="2498" y="11420"/>
                  </a:lnTo>
                  <a:cubicBezTo>
                    <a:pt x="2249" y="11420"/>
                    <a:pt x="2052" y="11224"/>
                    <a:pt x="2052" y="10974"/>
                  </a:cubicBezTo>
                  <a:cubicBezTo>
                    <a:pt x="2052" y="10742"/>
                    <a:pt x="2249" y="10546"/>
                    <a:pt x="2498" y="10546"/>
                  </a:cubicBezTo>
                  <a:close/>
                  <a:moveTo>
                    <a:pt x="0" y="1"/>
                  </a:moveTo>
                  <a:lnTo>
                    <a:pt x="0" y="13632"/>
                  </a:lnTo>
                  <a:cubicBezTo>
                    <a:pt x="0" y="14364"/>
                    <a:pt x="589" y="14953"/>
                    <a:pt x="1321" y="14953"/>
                  </a:cubicBezTo>
                  <a:lnTo>
                    <a:pt x="10224" y="14953"/>
                  </a:lnTo>
                  <a:lnTo>
                    <a:pt x="10224" y="1321"/>
                  </a:lnTo>
                  <a:cubicBezTo>
                    <a:pt x="10224" y="589"/>
                    <a:pt x="10224" y="1"/>
                    <a:pt x="9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70;p125">
              <a:extLst>
                <a:ext uri="{FF2B5EF4-FFF2-40B4-BE49-F238E27FC236}">
                  <a16:creationId xmlns:a16="http://schemas.microsoft.com/office/drawing/2014/main" id="{0BBB956A-33CE-4B6D-B01C-F903C0F8A026}"/>
                </a:ext>
              </a:extLst>
            </p:cNvPr>
            <p:cNvSpPr/>
            <p:nvPr/>
          </p:nvSpPr>
          <p:spPr>
            <a:xfrm>
              <a:off x="5796675" y="1484800"/>
              <a:ext cx="37050" cy="109750"/>
            </a:xfrm>
            <a:custGeom>
              <a:avLst/>
              <a:gdLst/>
              <a:ahLst/>
              <a:cxnLst/>
              <a:rect l="l" t="t" r="r" b="b"/>
              <a:pathLst>
                <a:path w="1482" h="4390" extrusionOk="0">
                  <a:moveTo>
                    <a:pt x="1321" y="1"/>
                  </a:moveTo>
                  <a:cubicBezTo>
                    <a:pt x="589" y="1"/>
                    <a:pt x="0" y="589"/>
                    <a:pt x="0" y="1321"/>
                  </a:cubicBezTo>
                  <a:lnTo>
                    <a:pt x="0" y="3944"/>
                  </a:lnTo>
                  <a:cubicBezTo>
                    <a:pt x="0" y="4194"/>
                    <a:pt x="197" y="4390"/>
                    <a:pt x="428" y="4390"/>
                  </a:cubicBezTo>
                  <a:lnTo>
                    <a:pt x="1481" y="4390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71;p125">
              <a:extLst>
                <a:ext uri="{FF2B5EF4-FFF2-40B4-BE49-F238E27FC236}">
                  <a16:creationId xmlns:a16="http://schemas.microsoft.com/office/drawing/2014/main" id="{3BAF6503-D6A9-15F4-90AB-A46AAE472128}"/>
                </a:ext>
              </a:extLst>
            </p:cNvPr>
            <p:cNvSpPr/>
            <p:nvPr/>
          </p:nvSpPr>
          <p:spPr>
            <a:xfrm>
              <a:off x="6133000" y="1748875"/>
              <a:ext cx="37500" cy="109750"/>
            </a:xfrm>
            <a:custGeom>
              <a:avLst/>
              <a:gdLst/>
              <a:ahLst/>
              <a:cxnLst/>
              <a:rect l="l" t="t" r="r" b="b"/>
              <a:pathLst>
                <a:path w="1500" h="4390" extrusionOk="0">
                  <a:moveTo>
                    <a:pt x="1" y="0"/>
                  </a:moveTo>
                  <a:lnTo>
                    <a:pt x="1" y="4390"/>
                  </a:lnTo>
                  <a:lnTo>
                    <a:pt x="179" y="4390"/>
                  </a:lnTo>
                  <a:cubicBezTo>
                    <a:pt x="911" y="4390"/>
                    <a:pt x="1499" y="3801"/>
                    <a:pt x="1499" y="3069"/>
                  </a:cubicBezTo>
                  <a:lnTo>
                    <a:pt x="1499" y="446"/>
                  </a:lnTo>
                  <a:cubicBezTo>
                    <a:pt x="1499" y="197"/>
                    <a:pt x="1303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40;p125">
            <a:extLst>
              <a:ext uri="{FF2B5EF4-FFF2-40B4-BE49-F238E27FC236}">
                <a16:creationId xmlns:a16="http://schemas.microsoft.com/office/drawing/2014/main" id="{C289C448-24A1-46F7-F378-EC640F49BB99}"/>
              </a:ext>
            </a:extLst>
          </p:cNvPr>
          <p:cNvGrpSpPr/>
          <p:nvPr/>
        </p:nvGrpSpPr>
        <p:grpSpPr>
          <a:xfrm>
            <a:off x="3785182" y="1866866"/>
            <a:ext cx="373850" cy="373375"/>
            <a:chOff x="1638750" y="3935400"/>
            <a:chExt cx="373850" cy="373375"/>
          </a:xfrm>
        </p:grpSpPr>
        <p:sp>
          <p:nvSpPr>
            <p:cNvPr id="49" name="Google Shape;4841;p125">
              <a:extLst>
                <a:ext uri="{FF2B5EF4-FFF2-40B4-BE49-F238E27FC236}">
                  <a16:creationId xmlns:a16="http://schemas.microsoft.com/office/drawing/2014/main" id="{A789A5E8-EB93-C5B2-597E-FECF5E5C7DAE}"/>
                </a:ext>
              </a:extLst>
            </p:cNvPr>
            <p:cNvSpPr/>
            <p:nvPr/>
          </p:nvSpPr>
          <p:spPr>
            <a:xfrm>
              <a:off x="1638750" y="4081725"/>
              <a:ext cx="373850" cy="227050"/>
            </a:xfrm>
            <a:custGeom>
              <a:avLst/>
              <a:gdLst/>
              <a:ahLst/>
              <a:cxnLst/>
              <a:rect l="l" t="t" r="r" b="b"/>
              <a:pathLst>
                <a:path w="14954" h="9082" extrusionOk="0">
                  <a:moveTo>
                    <a:pt x="3873" y="2730"/>
                  </a:moveTo>
                  <a:cubicBezTo>
                    <a:pt x="4283" y="2730"/>
                    <a:pt x="4694" y="2855"/>
                    <a:pt x="5050" y="3087"/>
                  </a:cubicBezTo>
                  <a:cubicBezTo>
                    <a:pt x="5247" y="3212"/>
                    <a:pt x="5300" y="3497"/>
                    <a:pt x="5157" y="3694"/>
                  </a:cubicBezTo>
                  <a:cubicBezTo>
                    <a:pt x="5080" y="3814"/>
                    <a:pt x="4943" y="3881"/>
                    <a:pt x="4802" y="3881"/>
                  </a:cubicBezTo>
                  <a:cubicBezTo>
                    <a:pt x="4715" y="3881"/>
                    <a:pt x="4626" y="3855"/>
                    <a:pt x="4551" y="3801"/>
                  </a:cubicBezTo>
                  <a:cubicBezTo>
                    <a:pt x="4355" y="3676"/>
                    <a:pt x="4105" y="3604"/>
                    <a:pt x="3873" y="3604"/>
                  </a:cubicBezTo>
                  <a:cubicBezTo>
                    <a:pt x="3195" y="3604"/>
                    <a:pt x="2642" y="4157"/>
                    <a:pt x="2642" y="4818"/>
                  </a:cubicBezTo>
                  <a:cubicBezTo>
                    <a:pt x="2642" y="5496"/>
                    <a:pt x="3195" y="6049"/>
                    <a:pt x="3873" y="6049"/>
                  </a:cubicBezTo>
                  <a:cubicBezTo>
                    <a:pt x="4123" y="6049"/>
                    <a:pt x="4319" y="5977"/>
                    <a:pt x="4479" y="5835"/>
                  </a:cubicBezTo>
                  <a:cubicBezTo>
                    <a:pt x="4515" y="5799"/>
                    <a:pt x="4551" y="5781"/>
                    <a:pt x="4586" y="5745"/>
                  </a:cubicBezTo>
                  <a:cubicBezTo>
                    <a:pt x="4665" y="5637"/>
                    <a:pt x="4787" y="5583"/>
                    <a:pt x="4910" y="5583"/>
                  </a:cubicBezTo>
                  <a:cubicBezTo>
                    <a:pt x="5011" y="5583"/>
                    <a:pt x="5113" y="5620"/>
                    <a:pt x="5193" y="5692"/>
                  </a:cubicBezTo>
                  <a:cubicBezTo>
                    <a:pt x="5389" y="5835"/>
                    <a:pt x="5407" y="6120"/>
                    <a:pt x="5247" y="6299"/>
                  </a:cubicBezTo>
                  <a:cubicBezTo>
                    <a:pt x="5193" y="6370"/>
                    <a:pt x="5140" y="6423"/>
                    <a:pt x="5068" y="6495"/>
                  </a:cubicBezTo>
                  <a:cubicBezTo>
                    <a:pt x="4747" y="6780"/>
                    <a:pt x="4337" y="6923"/>
                    <a:pt x="3873" y="6923"/>
                  </a:cubicBezTo>
                  <a:cubicBezTo>
                    <a:pt x="2713" y="6923"/>
                    <a:pt x="1767" y="5977"/>
                    <a:pt x="1767" y="4818"/>
                  </a:cubicBezTo>
                  <a:cubicBezTo>
                    <a:pt x="1767" y="3676"/>
                    <a:pt x="2713" y="2730"/>
                    <a:pt x="3873" y="2730"/>
                  </a:cubicBezTo>
                  <a:close/>
                  <a:moveTo>
                    <a:pt x="7808" y="2722"/>
                  </a:moveTo>
                  <a:cubicBezTo>
                    <a:pt x="8216" y="2722"/>
                    <a:pt x="8613" y="2865"/>
                    <a:pt x="8976" y="3140"/>
                  </a:cubicBezTo>
                  <a:lnTo>
                    <a:pt x="8976" y="3158"/>
                  </a:lnTo>
                  <a:cubicBezTo>
                    <a:pt x="9172" y="3301"/>
                    <a:pt x="9208" y="3569"/>
                    <a:pt x="9065" y="3765"/>
                  </a:cubicBezTo>
                  <a:cubicBezTo>
                    <a:pt x="8981" y="3881"/>
                    <a:pt x="8852" y="3941"/>
                    <a:pt x="8721" y="3941"/>
                  </a:cubicBezTo>
                  <a:cubicBezTo>
                    <a:pt x="8631" y="3941"/>
                    <a:pt x="8538" y="3912"/>
                    <a:pt x="8458" y="3854"/>
                  </a:cubicBezTo>
                  <a:cubicBezTo>
                    <a:pt x="8440" y="3854"/>
                    <a:pt x="8440" y="3854"/>
                    <a:pt x="8440" y="3836"/>
                  </a:cubicBezTo>
                  <a:cubicBezTo>
                    <a:pt x="8236" y="3683"/>
                    <a:pt x="8012" y="3602"/>
                    <a:pt x="7797" y="3602"/>
                  </a:cubicBezTo>
                  <a:cubicBezTo>
                    <a:pt x="7712" y="3602"/>
                    <a:pt x="7629" y="3615"/>
                    <a:pt x="7548" y="3640"/>
                  </a:cubicBezTo>
                  <a:cubicBezTo>
                    <a:pt x="7334" y="3694"/>
                    <a:pt x="7299" y="3836"/>
                    <a:pt x="7299" y="3890"/>
                  </a:cubicBezTo>
                  <a:cubicBezTo>
                    <a:pt x="7281" y="3925"/>
                    <a:pt x="7281" y="4015"/>
                    <a:pt x="7370" y="4068"/>
                  </a:cubicBezTo>
                  <a:cubicBezTo>
                    <a:pt x="7477" y="4122"/>
                    <a:pt x="7870" y="4300"/>
                    <a:pt x="8262" y="4443"/>
                  </a:cubicBezTo>
                  <a:cubicBezTo>
                    <a:pt x="9119" y="4764"/>
                    <a:pt x="9333" y="5371"/>
                    <a:pt x="9243" y="5852"/>
                  </a:cubicBezTo>
                  <a:cubicBezTo>
                    <a:pt x="9136" y="6477"/>
                    <a:pt x="8530" y="6923"/>
                    <a:pt x="7834" y="6923"/>
                  </a:cubicBezTo>
                  <a:cubicBezTo>
                    <a:pt x="7245" y="6923"/>
                    <a:pt x="6710" y="6691"/>
                    <a:pt x="6335" y="6299"/>
                  </a:cubicBezTo>
                  <a:cubicBezTo>
                    <a:pt x="6174" y="6120"/>
                    <a:pt x="6192" y="5835"/>
                    <a:pt x="6371" y="5674"/>
                  </a:cubicBezTo>
                  <a:cubicBezTo>
                    <a:pt x="6453" y="5600"/>
                    <a:pt x="6558" y="5564"/>
                    <a:pt x="6663" y="5564"/>
                  </a:cubicBezTo>
                  <a:cubicBezTo>
                    <a:pt x="6786" y="5564"/>
                    <a:pt x="6909" y="5613"/>
                    <a:pt x="6995" y="5710"/>
                  </a:cubicBezTo>
                  <a:cubicBezTo>
                    <a:pt x="7192" y="5924"/>
                    <a:pt x="7495" y="6049"/>
                    <a:pt x="7834" y="6049"/>
                  </a:cubicBezTo>
                  <a:cubicBezTo>
                    <a:pt x="8137" y="6049"/>
                    <a:pt x="8351" y="5870"/>
                    <a:pt x="8387" y="5692"/>
                  </a:cubicBezTo>
                  <a:cubicBezTo>
                    <a:pt x="8423" y="5460"/>
                    <a:pt x="8066" y="5299"/>
                    <a:pt x="7959" y="5264"/>
                  </a:cubicBezTo>
                  <a:cubicBezTo>
                    <a:pt x="7441" y="5067"/>
                    <a:pt x="6995" y="4871"/>
                    <a:pt x="6960" y="4853"/>
                  </a:cubicBezTo>
                  <a:cubicBezTo>
                    <a:pt x="6942" y="4853"/>
                    <a:pt x="6924" y="4835"/>
                    <a:pt x="6906" y="4818"/>
                  </a:cubicBezTo>
                  <a:cubicBezTo>
                    <a:pt x="6549" y="4586"/>
                    <a:pt x="6371" y="4175"/>
                    <a:pt x="6424" y="3765"/>
                  </a:cubicBezTo>
                  <a:cubicBezTo>
                    <a:pt x="6496" y="3301"/>
                    <a:pt x="6817" y="2944"/>
                    <a:pt x="7281" y="2801"/>
                  </a:cubicBezTo>
                  <a:cubicBezTo>
                    <a:pt x="7457" y="2748"/>
                    <a:pt x="7633" y="2722"/>
                    <a:pt x="7808" y="2722"/>
                  </a:cubicBezTo>
                  <a:close/>
                  <a:moveTo>
                    <a:pt x="11713" y="2722"/>
                  </a:moveTo>
                  <a:cubicBezTo>
                    <a:pt x="12320" y="2722"/>
                    <a:pt x="12796" y="3053"/>
                    <a:pt x="12937" y="3194"/>
                  </a:cubicBezTo>
                  <a:cubicBezTo>
                    <a:pt x="13115" y="3372"/>
                    <a:pt x="13115" y="3640"/>
                    <a:pt x="12937" y="3818"/>
                  </a:cubicBezTo>
                  <a:cubicBezTo>
                    <a:pt x="12857" y="3899"/>
                    <a:pt x="12749" y="3939"/>
                    <a:pt x="12640" y="3939"/>
                  </a:cubicBezTo>
                  <a:cubicBezTo>
                    <a:pt x="12531" y="3939"/>
                    <a:pt x="12419" y="3899"/>
                    <a:pt x="12330" y="3818"/>
                  </a:cubicBezTo>
                  <a:cubicBezTo>
                    <a:pt x="12301" y="3804"/>
                    <a:pt x="12050" y="3602"/>
                    <a:pt x="11708" y="3602"/>
                  </a:cubicBezTo>
                  <a:cubicBezTo>
                    <a:pt x="11628" y="3602"/>
                    <a:pt x="11544" y="3613"/>
                    <a:pt x="11456" y="3640"/>
                  </a:cubicBezTo>
                  <a:cubicBezTo>
                    <a:pt x="11260" y="3694"/>
                    <a:pt x="11206" y="3836"/>
                    <a:pt x="11206" y="3890"/>
                  </a:cubicBezTo>
                  <a:cubicBezTo>
                    <a:pt x="11206" y="3925"/>
                    <a:pt x="11206" y="4015"/>
                    <a:pt x="11277" y="4068"/>
                  </a:cubicBezTo>
                  <a:cubicBezTo>
                    <a:pt x="11402" y="4122"/>
                    <a:pt x="11777" y="4300"/>
                    <a:pt x="12187" y="4443"/>
                  </a:cubicBezTo>
                  <a:cubicBezTo>
                    <a:pt x="13026" y="4764"/>
                    <a:pt x="13240" y="5371"/>
                    <a:pt x="13169" y="5852"/>
                  </a:cubicBezTo>
                  <a:cubicBezTo>
                    <a:pt x="13044" y="6477"/>
                    <a:pt x="12455" y="6923"/>
                    <a:pt x="11741" y="6923"/>
                  </a:cubicBezTo>
                  <a:cubicBezTo>
                    <a:pt x="11170" y="6923"/>
                    <a:pt x="10617" y="6691"/>
                    <a:pt x="10260" y="6299"/>
                  </a:cubicBezTo>
                  <a:cubicBezTo>
                    <a:pt x="10100" y="6120"/>
                    <a:pt x="10100" y="5835"/>
                    <a:pt x="10278" y="5674"/>
                  </a:cubicBezTo>
                  <a:cubicBezTo>
                    <a:pt x="10360" y="5600"/>
                    <a:pt x="10465" y="5564"/>
                    <a:pt x="10570" y="5564"/>
                  </a:cubicBezTo>
                  <a:cubicBezTo>
                    <a:pt x="10693" y="5564"/>
                    <a:pt x="10816" y="5613"/>
                    <a:pt x="10903" y="5710"/>
                  </a:cubicBezTo>
                  <a:cubicBezTo>
                    <a:pt x="11099" y="5924"/>
                    <a:pt x="11420" y="6049"/>
                    <a:pt x="11741" y="6049"/>
                  </a:cubicBezTo>
                  <a:cubicBezTo>
                    <a:pt x="12045" y="6049"/>
                    <a:pt x="12259" y="5870"/>
                    <a:pt x="12295" y="5692"/>
                  </a:cubicBezTo>
                  <a:cubicBezTo>
                    <a:pt x="12348" y="5460"/>
                    <a:pt x="11991" y="5299"/>
                    <a:pt x="11884" y="5264"/>
                  </a:cubicBezTo>
                  <a:cubicBezTo>
                    <a:pt x="11367" y="5067"/>
                    <a:pt x="10903" y="4871"/>
                    <a:pt x="10885" y="4853"/>
                  </a:cubicBezTo>
                  <a:cubicBezTo>
                    <a:pt x="10867" y="4853"/>
                    <a:pt x="10831" y="4835"/>
                    <a:pt x="10814" y="4818"/>
                  </a:cubicBezTo>
                  <a:cubicBezTo>
                    <a:pt x="10457" y="4586"/>
                    <a:pt x="10278" y="4175"/>
                    <a:pt x="10332" y="3765"/>
                  </a:cubicBezTo>
                  <a:cubicBezTo>
                    <a:pt x="10403" y="3301"/>
                    <a:pt x="10742" y="2944"/>
                    <a:pt x="11206" y="2801"/>
                  </a:cubicBezTo>
                  <a:cubicBezTo>
                    <a:pt x="11382" y="2745"/>
                    <a:pt x="11552" y="2722"/>
                    <a:pt x="11713" y="2722"/>
                  </a:cubicBezTo>
                  <a:close/>
                  <a:moveTo>
                    <a:pt x="429" y="0"/>
                  </a:moveTo>
                  <a:cubicBezTo>
                    <a:pt x="197" y="0"/>
                    <a:pt x="1" y="196"/>
                    <a:pt x="1" y="446"/>
                  </a:cubicBezTo>
                  <a:lnTo>
                    <a:pt x="1" y="8654"/>
                  </a:lnTo>
                  <a:cubicBezTo>
                    <a:pt x="1" y="8886"/>
                    <a:pt x="197" y="9082"/>
                    <a:pt x="429" y="9082"/>
                  </a:cubicBezTo>
                  <a:lnTo>
                    <a:pt x="14507" y="9082"/>
                  </a:lnTo>
                  <a:cubicBezTo>
                    <a:pt x="14757" y="9082"/>
                    <a:pt x="14953" y="8886"/>
                    <a:pt x="14953" y="8654"/>
                  </a:cubicBezTo>
                  <a:lnTo>
                    <a:pt x="14953" y="446"/>
                  </a:lnTo>
                  <a:cubicBezTo>
                    <a:pt x="14953" y="196"/>
                    <a:pt x="14757" y="0"/>
                    <a:pt x="1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42;p125">
              <a:extLst>
                <a:ext uri="{FF2B5EF4-FFF2-40B4-BE49-F238E27FC236}">
                  <a16:creationId xmlns:a16="http://schemas.microsoft.com/office/drawing/2014/main" id="{15E0AE3D-1961-19B0-5ACE-C916FDCE28FF}"/>
                </a:ext>
              </a:extLst>
            </p:cNvPr>
            <p:cNvSpPr/>
            <p:nvPr/>
          </p:nvSpPr>
          <p:spPr>
            <a:xfrm>
              <a:off x="1700775" y="3935400"/>
              <a:ext cx="249375" cy="124475"/>
            </a:xfrm>
            <a:custGeom>
              <a:avLst/>
              <a:gdLst/>
              <a:ahLst/>
              <a:cxnLst/>
              <a:rect l="l" t="t" r="r" b="b"/>
              <a:pathLst>
                <a:path w="9975" h="4979" extrusionOk="0">
                  <a:moveTo>
                    <a:pt x="4987" y="1"/>
                  </a:moveTo>
                  <a:cubicBezTo>
                    <a:pt x="4617" y="1"/>
                    <a:pt x="4247" y="36"/>
                    <a:pt x="3890" y="108"/>
                  </a:cubicBezTo>
                  <a:cubicBezTo>
                    <a:pt x="3693" y="143"/>
                    <a:pt x="3533" y="322"/>
                    <a:pt x="3533" y="536"/>
                  </a:cubicBezTo>
                  <a:lnTo>
                    <a:pt x="3533" y="1285"/>
                  </a:lnTo>
                  <a:cubicBezTo>
                    <a:pt x="3497" y="1303"/>
                    <a:pt x="3444" y="1321"/>
                    <a:pt x="3390" y="1339"/>
                  </a:cubicBezTo>
                  <a:lnTo>
                    <a:pt x="2873" y="804"/>
                  </a:lnTo>
                  <a:cubicBezTo>
                    <a:pt x="2791" y="722"/>
                    <a:pt x="2680" y="681"/>
                    <a:pt x="2567" y="681"/>
                  </a:cubicBezTo>
                  <a:cubicBezTo>
                    <a:pt x="2482" y="681"/>
                    <a:pt x="2396" y="704"/>
                    <a:pt x="2320" y="750"/>
                  </a:cubicBezTo>
                  <a:cubicBezTo>
                    <a:pt x="2016" y="964"/>
                    <a:pt x="1731" y="1196"/>
                    <a:pt x="1463" y="1464"/>
                  </a:cubicBezTo>
                  <a:cubicBezTo>
                    <a:pt x="1196" y="1714"/>
                    <a:pt x="964" y="1999"/>
                    <a:pt x="767" y="2302"/>
                  </a:cubicBezTo>
                  <a:cubicBezTo>
                    <a:pt x="642" y="2481"/>
                    <a:pt x="678" y="2713"/>
                    <a:pt x="821" y="2856"/>
                  </a:cubicBezTo>
                  <a:lnTo>
                    <a:pt x="1356" y="3391"/>
                  </a:lnTo>
                  <a:cubicBezTo>
                    <a:pt x="1320" y="3444"/>
                    <a:pt x="1303" y="3480"/>
                    <a:pt x="1285" y="3534"/>
                  </a:cubicBezTo>
                  <a:lnTo>
                    <a:pt x="535" y="3534"/>
                  </a:lnTo>
                  <a:cubicBezTo>
                    <a:pt x="339" y="3534"/>
                    <a:pt x="161" y="3676"/>
                    <a:pt x="107" y="3890"/>
                  </a:cubicBezTo>
                  <a:cubicBezTo>
                    <a:pt x="36" y="4247"/>
                    <a:pt x="0" y="4604"/>
                    <a:pt x="0" y="4979"/>
                  </a:cubicBezTo>
                  <a:lnTo>
                    <a:pt x="3908" y="4979"/>
                  </a:lnTo>
                  <a:cubicBezTo>
                    <a:pt x="3908" y="4390"/>
                    <a:pt x="4389" y="3908"/>
                    <a:pt x="4996" y="3908"/>
                  </a:cubicBezTo>
                  <a:cubicBezTo>
                    <a:pt x="5585" y="3908"/>
                    <a:pt x="6067" y="4390"/>
                    <a:pt x="6067" y="4979"/>
                  </a:cubicBezTo>
                  <a:lnTo>
                    <a:pt x="9974" y="4979"/>
                  </a:lnTo>
                  <a:cubicBezTo>
                    <a:pt x="9974" y="4604"/>
                    <a:pt x="9938" y="4247"/>
                    <a:pt x="9867" y="3890"/>
                  </a:cubicBezTo>
                  <a:cubicBezTo>
                    <a:pt x="9831" y="3676"/>
                    <a:pt x="9653" y="3534"/>
                    <a:pt x="9439" y="3534"/>
                  </a:cubicBezTo>
                  <a:lnTo>
                    <a:pt x="8689" y="3534"/>
                  </a:lnTo>
                  <a:cubicBezTo>
                    <a:pt x="8672" y="3480"/>
                    <a:pt x="8654" y="3444"/>
                    <a:pt x="8636" y="3391"/>
                  </a:cubicBezTo>
                  <a:lnTo>
                    <a:pt x="9153" y="2856"/>
                  </a:lnTo>
                  <a:cubicBezTo>
                    <a:pt x="9314" y="2713"/>
                    <a:pt x="9332" y="2481"/>
                    <a:pt x="9207" y="2302"/>
                  </a:cubicBezTo>
                  <a:cubicBezTo>
                    <a:pt x="9011" y="1999"/>
                    <a:pt x="8779" y="1714"/>
                    <a:pt x="8511" y="1446"/>
                  </a:cubicBezTo>
                  <a:cubicBezTo>
                    <a:pt x="8261" y="1196"/>
                    <a:pt x="7976" y="964"/>
                    <a:pt x="7655" y="750"/>
                  </a:cubicBezTo>
                  <a:cubicBezTo>
                    <a:pt x="7586" y="704"/>
                    <a:pt x="7504" y="681"/>
                    <a:pt x="7421" y="681"/>
                  </a:cubicBezTo>
                  <a:cubicBezTo>
                    <a:pt x="7312" y="681"/>
                    <a:pt x="7201" y="722"/>
                    <a:pt x="7119" y="804"/>
                  </a:cubicBezTo>
                  <a:lnTo>
                    <a:pt x="6584" y="1339"/>
                  </a:lnTo>
                  <a:cubicBezTo>
                    <a:pt x="6530" y="1321"/>
                    <a:pt x="6495" y="1303"/>
                    <a:pt x="6441" y="1285"/>
                  </a:cubicBezTo>
                  <a:lnTo>
                    <a:pt x="6441" y="536"/>
                  </a:lnTo>
                  <a:cubicBezTo>
                    <a:pt x="6441" y="322"/>
                    <a:pt x="6298" y="143"/>
                    <a:pt x="6084" y="108"/>
                  </a:cubicBezTo>
                  <a:cubicBezTo>
                    <a:pt x="5728" y="36"/>
                    <a:pt x="5357" y="1"/>
                    <a:pt x="4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4258;p124">
            <a:extLst>
              <a:ext uri="{FF2B5EF4-FFF2-40B4-BE49-F238E27FC236}">
                <a16:creationId xmlns:a16="http://schemas.microsoft.com/office/drawing/2014/main" id="{929F6AD0-8B9F-6180-0FDA-3BFDB737ADC2}"/>
              </a:ext>
            </a:extLst>
          </p:cNvPr>
          <p:cNvGrpSpPr/>
          <p:nvPr/>
        </p:nvGrpSpPr>
        <p:grpSpPr>
          <a:xfrm>
            <a:off x="7590687" y="3053549"/>
            <a:ext cx="370920" cy="325732"/>
            <a:chOff x="713620" y="1566649"/>
            <a:chExt cx="422679" cy="371185"/>
          </a:xfrm>
        </p:grpSpPr>
        <p:sp>
          <p:nvSpPr>
            <p:cNvPr id="52" name="Google Shape;4259;p124">
              <a:extLst>
                <a:ext uri="{FF2B5EF4-FFF2-40B4-BE49-F238E27FC236}">
                  <a16:creationId xmlns:a16="http://schemas.microsoft.com/office/drawing/2014/main" id="{60E8C43A-DC89-3A1D-82A0-91B892327B5C}"/>
                </a:ext>
              </a:extLst>
            </p:cNvPr>
            <p:cNvSpPr/>
            <p:nvPr/>
          </p:nvSpPr>
          <p:spPr>
            <a:xfrm>
              <a:off x="713620" y="1690368"/>
              <a:ext cx="422679" cy="247466"/>
            </a:xfrm>
            <a:custGeom>
              <a:avLst/>
              <a:gdLst/>
              <a:ahLst/>
              <a:cxnLst/>
              <a:rect l="l" t="t" r="r" b="b"/>
              <a:pathLst>
                <a:path w="15678" h="9179" extrusionOk="0">
                  <a:moveTo>
                    <a:pt x="13346" y="1369"/>
                  </a:moveTo>
                  <a:cubicBezTo>
                    <a:pt x="13601" y="1369"/>
                    <a:pt x="13812" y="1580"/>
                    <a:pt x="13812" y="1836"/>
                  </a:cubicBezTo>
                  <a:cubicBezTo>
                    <a:pt x="13812" y="2091"/>
                    <a:pt x="13601" y="2287"/>
                    <a:pt x="13346" y="2287"/>
                  </a:cubicBezTo>
                  <a:lnTo>
                    <a:pt x="2333" y="2287"/>
                  </a:lnTo>
                  <a:cubicBezTo>
                    <a:pt x="2076" y="2287"/>
                    <a:pt x="1866" y="2091"/>
                    <a:pt x="1866" y="1836"/>
                  </a:cubicBezTo>
                  <a:cubicBezTo>
                    <a:pt x="1866" y="1580"/>
                    <a:pt x="2076" y="1369"/>
                    <a:pt x="2333" y="1369"/>
                  </a:cubicBezTo>
                  <a:close/>
                  <a:moveTo>
                    <a:pt x="5085" y="3205"/>
                  </a:moveTo>
                  <a:cubicBezTo>
                    <a:pt x="5206" y="3205"/>
                    <a:pt x="5326" y="3250"/>
                    <a:pt x="5416" y="3341"/>
                  </a:cubicBezTo>
                  <a:cubicBezTo>
                    <a:pt x="5582" y="3521"/>
                    <a:pt x="5582" y="3822"/>
                    <a:pt x="5416" y="3987"/>
                  </a:cubicBezTo>
                  <a:lnTo>
                    <a:pt x="3897" y="5507"/>
                  </a:lnTo>
                  <a:lnTo>
                    <a:pt x="5416" y="7012"/>
                  </a:lnTo>
                  <a:cubicBezTo>
                    <a:pt x="5582" y="7192"/>
                    <a:pt x="5582" y="7493"/>
                    <a:pt x="5416" y="7658"/>
                  </a:cubicBezTo>
                  <a:cubicBezTo>
                    <a:pt x="5326" y="7748"/>
                    <a:pt x="5206" y="7793"/>
                    <a:pt x="5085" y="7793"/>
                  </a:cubicBezTo>
                  <a:cubicBezTo>
                    <a:pt x="4965" y="7793"/>
                    <a:pt x="4845" y="7748"/>
                    <a:pt x="4754" y="7658"/>
                  </a:cubicBezTo>
                  <a:lnTo>
                    <a:pt x="2919" y="5822"/>
                  </a:lnTo>
                  <a:cubicBezTo>
                    <a:pt x="2738" y="5657"/>
                    <a:pt x="2738" y="5357"/>
                    <a:pt x="2919" y="5176"/>
                  </a:cubicBezTo>
                  <a:lnTo>
                    <a:pt x="4754" y="3341"/>
                  </a:lnTo>
                  <a:cubicBezTo>
                    <a:pt x="4845" y="3250"/>
                    <a:pt x="4965" y="3205"/>
                    <a:pt x="5085" y="3205"/>
                  </a:cubicBezTo>
                  <a:close/>
                  <a:moveTo>
                    <a:pt x="10592" y="3205"/>
                  </a:moveTo>
                  <a:cubicBezTo>
                    <a:pt x="10712" y="3205"/>
                    <a:pt x="10833" y="3250"/>
                    <a:pt x="10923" y="3341"/>
                  </a:cubicBezTo>
                  <a:lnTo>
                    <a:pt x="12758" y="5176"/>
                  </a:lnTo>
                  <a:cubicBezTo>
                    <a:pt x="12939" y="5357"/>
                    <a:pt x="12939" y="5657"/>
                    <a:pt x="12758" y="5822"/>
                  </a:cubicBezTo>
                  <a:lnTo>
                    <a:pt x="10923" y="7658"/>
                  </a:lnTo>
                  <a:cubicBezTo>
                    <a:pt x="10833" y="7748"/>
                    <a:pt x="10712" y="7793"/>
                    <a:pt x="10592" y="7793"/>
                  </a:cubicBezTo>
                  <a:cubicBezTo>
                    <a:pt x="10472" y="7793"/>
                    <a:pt x="10351" y="7748"/>
                    <a:pt x="10261" y="7658"/>
                  </a:cubicBezTo>
                  <a:cubicBezTo>
                    <a:pt x="10096" y="7493"/>
                    <a:pt x="10096" y="7192"/>
                    <a:pt x="10261" y="7012"/>
                  </a:cubicBezTo>
                  <a:lnTo>
                    <a:pt x="11781" y="5507"/>
                  </a:lnTo>
                  <a:lnTo>
                    <a:pt x="10261" y="3987"/>
                  </a:lnTo>
                  <a:cubicBezTo>
                    <a:pt x="10096" y="3822"/>
                    <a:pt x="10096" y="3521"/>
                    <a:pt x="10261" y="3341"/>
                  </a:cubicBezTo>
                  <a:cubicBezTo>
                    <a:pt x="10351" y="3250"/>
                    <a:pt x="10472" y="3205"/>
                    <a:pt x="10592" y="3205"/>
                  </a:cubicBezTo>
                  <a:close/>
                  <a:moveTo>
                    <a:pt x="8753" y="3211"/>
                  </a:moveTo>
                  <a:cubicBezTo>
                    <a:pt x="8826" y="3211"/>
                    <a:pt x="8899" y="3228"/>
                    <a:pt x="8967" y="3265"/>
                  </a:cubicBezTo>
                  <a:cubicBezTo>
                    <a:pt x="9193" y="3371"/>
                    <a:pt x="9284" y="3641"/>
                    <a:pt x="9163" y="3882"/>
                  </a:cubicBezTo>
                  <a:lnTo>
                    <a:pt x="7328" y="7553"/>
                  </a:lnTo>
                  <a:cubicBezTo>
                    <a:pt x="7254" y="7710"/>
                    <a:pt x="7100" y="7802"/>
                    <a:pt x="6931" y="7802"/>
                  </a:cubicBezTo>
                  <a:cubicBezTo>
                    <a:pt x="6858" y="7802"/>
                    <a:pt x="6783" y="7785"/>
                    <a:pt x="6710" y="7748"/>
                  </a:cubicBezTo>
                  <a:cubicBezTo>
                    <a:pt x="6485" y="7643"/>
                    <a:pt x="6395" y="7357"/>
                    <a:pt x="6515" y="7132"/>
                  </a:cubicBezTo>
                  <a:lnTo>
                    <a:pt x="8351" y="3461"/>
                  </a:lnTo>
                  <a:cubicBezTo>
                    <a:pt x="8424" y="3303"/>
                    <a:pt x="8586" y="3211"/>
                    <a:pt x="8753" y="3211"/>
                  </a:cubicBezTo>
                  <a:close/>
                  <a:moveTo>
                    <a:pt x="0" y="0"/>
                  </a:moveTo>
                  <a:lnTo>
                    <a:pt x="0" y="8711"/>
                  </a:lnTo>
                  <a:cubicBezTo>
                    <a:pt x="0" y="8967"/>
                    <a:pt x="211" y="9178"/>
                    <a:pt x="467" y="9178"/>
                  </a:cubicBezTo>
                  <a:lnTo>
                    <a:pt x="15211" y="9178"/>
                  </a:lnTo>
                  <a:cubicBezTo>
                    <a:pt x="15467" y="9178"/>
                    <a:pt x="15677" y="8967"/>
                    <a:pt x="15677" y="8711"/>
                  </a:cubicBezTo>
                  <a:lnTo>
                    <a:pt x="15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60;p124">
              <a:extLst>
                <a:ext uri="{FF2B5EF4-FFF2-40B4-BE49-F238E27FC236}">
                  <a16:creationId xmlns:a16="http://schemas.microsoft.com/office/drawing/2014/main" id="{DA31331B-75E8-E901-A22A-71C2145413A9}"/>
                </a:ext>
              </a:extLst>
            </p:cNvPr>
            <p:cNvSpPr/>
            <p:nvPr/>
          </p:nvSpPr>
          <p:spPr>
            <a:xfrm>
              <a:off x="713620" y="1566649"/>
              <a:ext cx="422679" cy="98997"/>
            </a:xfrm>
            <a:custGeom>
              <a:avLst/>
              <a:gdLst/>
              <a:ahLst/>
              <a:cxnLst/>
              <a:rect l="l" t="t" r="r" b="b"/>
              <a:pathLst>
                <a:path w="15678" h="3672" extrusionOk="0">
                  <a:moveTo>
                    <a:pt x="6921" y="1370"/>
                  </a:moveTo>
                  <a:cubicBezTo>
                    <a:pt x="7177" y="1370"/>
                    <a:pt x="7372" y="1580"/>
                    <a:pt x="7372" y="1836"/>
                  </a:cubicBezTo>
                  <a:cubicBezTo>
                    <a:pt x="7372" y="2092"/>
                    <a:pt x="7177" y="2287"/>
                    <a:pt x="6921" y="2287"/>
                  </a:cubicBezTo>
                  <a:lnTo>
                    <a:pt x="2333" y="2287"/>
                  </a:lnTo>
                  <a:cubicBezTo>
                    <a:pt x="2076" y="2287"/>
                    <a:pt x="1866" y="2092"/>
                    <a:pt x="1866" y="1836"/>
                  </a:cubicBezTo>
                  <a:cubicBezTo>
                    <a:pt x="1866" y="1580"/>
                    <a:pt x="2076" y="1370"/>
                    <a:pt x="2333" y="1370"/>
                  </a:cubicBezTo>
                  <a:close/>
                  <a:moveTo>
                    <a:pt x="9675" y="1370"/>
                  </a:moveTo>
                  <a:cubicBezTo>
                    <a:pt x="9930" y="1370"/>
                    <a:pt x="10141" y="1580"/>
                    <a:pt x="10141" y="1836"/>
                  </a:cubicBezTo>
                  <a:cubicBezTo>
                    <a:pt x="10141" y="2092"/>
                    <a:pt x="9930" y="2287"/>
                    <a:pt x="9675" y="2287"/>
                  </a:cubicBezTo>
                  <a:cubicBezTo>
                    <a:pt x="9418" y="2287"/>
                    <a:pt x="9223" y="2092"/>
                    <a:pt x="9223" y="1836"/>
                  </a:cubicBezTo>
                  <a:cubicBezTo>
                    <a:pt x="9223" y="1580"/>
                    <a:pt x="9418" y="1370"/>
                    <a:pt x="9675" y="1370"/>
                  </a:cubicBezTo>
                  <a:close/>
                  <a:moveTo>
                    <a:pt x="11510" y="1370"/>
                  </a:moveTo>
                  <a:cubicBezTo>
                    <a:pt x="11765" y="1370"/>
                    <a:pt x="11976" y="1580"/>
                    <a:pt x="11976" y="1836"/>
                  </a:cubicBezTo>
                  <a:cubicBezTo>
                    <a:pt x="11976" y="2092"/>
                    <a:pt x="11765" y="2287"/>
                    <a:pt x="11510" y="2287"/>
                  </a:cubicBezTo>
                  <a:cubicBezTo>
                    <a:pt x="11254" y="2287"/>
                    <a:pt x="11059" y="2092"/>
                    <a:pt x="11059" y="1836"/>
                  </a:cubicBezTo>
                  <a:cubicBezTo>
                    <a:pt x="11059" y="1580"/>
                    <a:pt x="11254" y="1370"/>
                    <a:pt x="11510" y="1370"/>
                  </a:cubicBezTo>
                  <a:close/>
                  <a:moveTo>
                    <a:pt x="13346" y="1370"/>
                  </a:moveTo>
                  <a:cubicBezTo>
                    <a:pt x="13601" y="1370"/>
                    <a:pt x="13812" y="1580"/>
                    <a:pt x="13812" y="1836"/>
                  </a:cubicBezTo>
                  <a:cubicBezTo>
                    <a:pt x="13812" y="2092"/>
                    <a:pt x="13601" y="2287"/>
                    <a:pt x="13346" y="2287"/>
                  </a:cubicBezTo>
                  <a:cubicBezTo>
                    <a:pt x="13089" y="2287"/>
                    <a:pt x="12894" y="2092"/>
                    <a:pt x="12894" y="1836"/>
                  </a:cubicBezTo>
                  <a:cubicBezTo>
                    <a:pt x="12894" y="1580"/>
                    <a:pt x="13089" y="1370"/>
                    <a:pt x="13346" y="1370"/>
                  </a:cubicBezTo>
                  <a:close/>
                  <a:moveTo>
                    <a:pt x="467" y="0"/>
                  </a:moveTo>
                  <a:cubicBezTo>
                    <a:pt x="211" y="0"/>
                    <a:pt x="0" y="196"/>
                    <a:pt x="0" y="451"/>
                  </a:cubicBezTo>
                  <a:lnTo>
                    <a:pt x="0" y="3671"/>
                  </a:lnTo>
                  <a:lnTo>
                    <a:pt x="15677" y="3671"/>
                  </a:lnTo>
                  <a:lnTo>
                    <a:pt x="15677" y="451"/>
                  </a:lnTo>
                  <a:cubicBezTo>
                    <a:pt x="15677" y="196"/>
                    <a:pt x="15467" y="0"/>
                    <a:pt x="15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Google Shape;2524;p92"/>
          <p:cNvGrpSpPr/>
          <p:nvPr/>
        </p:nvGrpSpPr>
        <p:grpSpPr>
          <a:xfrm rot="-726982" flipH="1">
            <a:off x="5475157" y="3074661"/>
            <a:ext cx="937453" cy="1337992"/>
            <a:chOff x="5484390" y="2699155"/>
            <a:chExt cx="1632940" cy="2330636"/>
          </a:xfrm>
        </p:grpSpPr>
        <p:sp>
          <p:nvSpPr>
            <p:cNvPr id="2525" name="Google Shape;2525;p92"/>
            <p:cNvSpPr/>
            <p:nvPr/>
          </p:nvSpPr>
          <p:spPr>
            <a:xfrm rot="1337864">
              <a:off x="5849934" y="2791559"/>
              <a:ext cx="901851" cy="2104597"/>
            </a:xfrm>
            <a:custGeom>
              <a:avLst/>
              <a:gdLst/>
              <a:ahLst/>
              <a:cxnLst/>
              <a:rect l="l" t="t" r="r" b="b"/>
              <a:pathLst>
                <a:path w="27098" h="63237" extrusionOk="0">
                  <a:moveTo>
                    <a:pt x="3771" y="1"/>
                  </a:moveTo>
                  <a:cubicBezTo>
                    <a:pt x="3500" y="1"/>
                    <a:pt x="3230" y="34"/>
                    <a:pt x="2976" y="102"/>
                  </a:cubicBezTo>
                  <a:cubicBezTo>
                    <a:pt x="1878" y="406"/>
                    <a:pt x="1116" y="1116"/>
                    <a:pt x="728" y="2214"/>
                  </a:cubicBezTo>
                  <a:cubicBezTo>
                    <a:pt x="1" y="4260"/>
                    <a:pt x="744" y="7083"/>
                    <a:pt x="1878" y="8621"/>
                  </a:cubicBezTo>
                  <a:cubicBezTo>
                    <a:pt x="2216" y="9095"/>
                    <a:pt x="2621" y="9568"/>
                    <a:pt x="3010" y="10024"/>
                  </a:cubicBezTo>
                  <a:cubicBezTo>
                    <a:pt x="3922" y="11123"/>
                    <a:pt x="4887" y="12255"/>
                    <a:pt x="5326" y="13659"/>
                  </a:cubicBezTo>
                  <a:cubicBezTo>
                    <a:pt x="6154" y="16228"/>
                    <a:pt x="5410" y="18426"/>
                    <a:pt x="4684" y="20555"/>
                  </a:cubicBezTo>
                  <a:cubicBezTo>
                    <a:pt x="4294" y="21687"/>
                    <a:pt x="3889" y="22871"/>
                    <a:pt x="3719" y="24122"/>
                  </a:cubicBezTo>
                  <a:cubicBezTo>
                    <a:pt x="3365" y="26725"/>
                    <a:pt x="3922" y="29125"/>
                    <a:pt x="5258" y="30748"/>
                  </a:cubicBezTo>
                  <a:cubicBezTo>
                    <a:pt x="5630" y="31187"/>
                    <a:pt x="6086" y="31593"/>
                    <a:pt x="6509" y="31999"/>
                  </a:cubicBezTo>
                  <a:cubicBezTo>
                    <a:pt x="7134" y="32557"/>
                    <a:pt x="7776" y="33148"/>
                    <a:pt x="8233" y="33876"/>
                  </a:cubicBezTo>
                  <a:cubicBezTo>
                    <a:pt x="9670" y="36073"/>
                    <a:pt x="9146" y="38981"/>
                    <a:pt x="8639" y="40975"/>
                  </a:cubicBezTo>
                  <a:cubicBezTo>
                    <a:pt x="8572" y="41262"/>
                    <a:pt x="8486" y="41550"/>
                    <a:pt x="8419" y="41837"/>
                  </a:cubicBezTo>
                  <a:cubicBezTo>
                    <a:pt x="7895" y="43798"/>
                    <a:pt x="7371" y="45810"/>
                    <a:pt x="7794" y="47737"/>
                  </a:cubicBezTo>
                  <a:cubicBezTo>
                    <a:pt x="8335" y="50171"/>
                    <a:pt x="10228" y="51878"/>
                    <a:pt x="12223" y="53687"/>
                  </a:cubicBezTo>
                  <a:cubicBezTo>
                    <a:pt x="13879" y="55174"/>
                    <a:pt x="15586" y="56712"/>
                    <a:pt x="16516" y="58740"/>
                  </a:cubicBezTo>
                  <a:cubicBezTo>
                    <a:pt x="16719" y="59180"/>
                    <a:pt x="16888" y="59637"/>
                    <a:pt x="17040" y="60077"/>
                  </a:cubicBezTo>
                  <a:cubicBezTo>
                    <a:pt x="17328" y="60870"/>
                    <a:pt x="17598" y="61632"/>
                    <a:pt x="18071" y="62256"/>
                  </a:cubicBezTo>
                  <a:cubicBezTo>
                    <a:pt x="18561" y="62916"/>
                    <a:pt x="19221" y="63237"/>
                    <a:pt x="20082" y="63237"/>
                  </a:cubicBezTo>
                  <a:cubicBezTo>
                    <a:pt x="20522" y="63237"/>
                    <a:pt x="21013" y="63153"/>
                    <a:pt x="21536" y="62984"/>
                  </a:cubicBezTo>
                  <a:cubicBezTo>
                    <a:pt x="22162" y="62781"/>
                    <a:pt x="22838" y="62459"/>
                    <a:pt x="23514" y="62054"/>
                  </a:cubicBezTo>
                  <a:cubicBezTo>
                    <a:pt x="25694" y="60753"/>
                    <a:pt x="27098" y="58251"/>
                    <a:pt x="27030" y="55833"/>
                  </a:cubicBezTo>
                  <a:cubicBezTo>
                    <a:pt x="26963" y="53500"/>
                    <a:pt x="25796" y="51489"/>
                    <a:pt x="24579" y="49342"/>
                  </a:cubicBezTo>
                  <a:cubicBezTo>
                    <a:pt x="23700" y="47838"/>
                    <a:pt x="22804" y="46265"/>
                    <a:pt x="22331" y="44559"/>
                  </a:cubicBezTo>
                  <a:cubicBezTo>
                    <a:pt x="21367" y="41212"/>
                    <a:pt x="22111" y="37696"/>
                    <a:pt x="22838" y="34298"/>
                  </a:cubicBezTo>
                  <a:cubicBezTo>
                    <a:pt x="22922" y="33926"/>
                    <a:pt x="22990" y="33554"/>
                    <a:pt x="23075" y="33182"/>
                  </a:cubicBezTo>
                  <a:cubicBezTo>
                    <a:pt x="23801" y="29616"/>
                    <a:pt x="24292" y="25559"/>
                    <a:pt x="22331" y="22381"/>
                  </a:cubicBezTo>
                  <a:cubicBezTo>
                    <a:pt x="20995" y="20234"/>
                    <a:pt x="18714" y="18831"/>
                    <a:pt x="16516" y="17479"/>
                  </a:cubicBezTo>
                  <a:cubicBezTo>
                    <a:pt x="14082" y="15974"/>
                    <a:pt x="11563" y="14436"/>
                    <a:pt x="10244" y="11883"/>
                  </a:cubicBezTo>
                  <a:cubicBezTo>
                    <a:pt x="9484" y="10429"/>
                    <a:pt x="9196" y="8773"/>
                    <a:pt x="8926" y="7184"/>
                  </a:cubicBezTo>
                  <a:lnTo>
                    <a:pt x="8842" y="6728"/>
                  </a:lnTo>
                  <a:cubicBezTo>
                    <a:pt x="8554" y="5054"/>
                    <a:pt x="8182" y="3314"/>
                    <a:pt x="7168" y="1928"/>
                  </a:cubicBezTo>
                  <a:cubicBezTo>
                    <a:pt x="6323" y="760"/>
                    <a:pt x="4988" y="1"/>
                    <a:pt x="3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5000" endPos="18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92"/>
            <p:cNvSpPr/>
            <p:nvPr/>
          </p:nvSpPr>
          <p:spPr>
            <a:xfrm>
              <a:off x="5976368" y="2785366"/>
              <a:ext cx="708700" cy="224442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5000" endPos="18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7" name="Google Shape;2527;p92"/>
          <p:cNvGrpSpPr/>
          <p:nvPr/>
        </p:nvGrpSpPr>
        <p:grpSpPr>
          <a:xfrm>
            <a:off x="661974" y="4006721"/>
            <a:ext cx="177328" cy="567083"/>
            <a:chOff x="4350974" y="3751971"/>
            <a:chExt cx="177328" cy="567083"/>
          </a:xfrm>
        </p:grpSpPr>
        <p:sp>
          <p:nvSpPr>
            <p:cNvPr id="2528" name="Google Shape;2528;p92"/>
            <p:cNvSpPr/>
            <p:nvPr/>
          </p:nvSpPr>
          <p:spPr>
            <a:xfrm rot="-5400000" flipH="1">
              <a:off x="4350974" y="4244654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92"/>
            <p:cNvSpPr/>
            <p:nvPr/>
          </p:nvSpPr>
          <p:spPr>
            <a:xfrm rot="-5400000" flipH="1">
              <a:off x="4371102" y="3751971"/>
              <a:ext cx="157200" cy="1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92"/>
          <p:cNvGrpSpPr/>
          <p:nvPr/>
        </p:nvGrpSpPr>
        <p:grpSpPr>
          <a:xfrm>
            <a:off x="1106083" y="1101274"/>
            <a:ext cx="1179939" cy="1288940"/>
            <a:chOff x="3628489" y="3053549"/>
            <a:chExt cx="1179939" cy="1288940"/>
          </a:xfrm>
        </p:grpSpPr>
        <p:grpSp>
          <p:nvGrpSpPr>
            <p:cNvPr id="2531" name="Google Shape;2531;p92"/>
            <p:cNvGrpSpPr/>
            <p:nvPr/>
          </p:nvGrpSpPr>
          <p:grpSpPr>
            <a:xfrm flipH="1">
              <a:off x="3628489" y="3053549"/>
              <a:ext cx="943514" cy="1288940"/>
              <a:chOff x="1384201" y="3266999"/>
              <a:chExt cx="943514" cy="1288940"/>
            </a:xfrm>
          </p:grpSpPr>
          <p:sp>
            <p:nvSpPr>
              <p:cNvPr id="2532" name="Google Shape;2532;p92"/>
              <p:cNvSpPr/>
              <p:nvPr/>
            </p:nvSpPr>
            <p:spPr>
              <a:xfrm flipH="1">
                <a:off x="1384201" y="326699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2"/>
              <p:cNvSpPr/>
              <p:nvPr/>
            </p:nvSpPr>
            <p:spPr>
              <a:xfrm rot="-5400000" flipH="1">
                <a:off x="1509774" y="3677579"/>
                <a:ext cx="74400" cy="7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4" name="Google Shape;2534;p92"/>
            <p:cNvSpPr/>
            <p:nvPr/>
          </p:nvSpPr>
          <p:spPr>
            <a:xfrm rot="-5400000" flipH="1">
              <a:off x="4734027" y="4006713"/>
              <a:ext cx="74400" cy="7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0" name="Google Shape;2540;p92"/>
          <p:cNvGrpSpPr/>
          <p:nvPr/>
        </p:nvGrpSpPr>
        <p:grpSpPr>
          <a:xfrm>
            <a:off x="7112626" y="598816"/>
            <a:ext cx="943514" cy="1288940"/>
            <a:chOff x="1384201" y="3266999"/>
            <a:chExt cx="943514" cy="1288940"/>
          </a:xfrm>
        </p:grpSpPr>
        <p:sp>
          <p:nvSpPr>
            <p:cNvPr id="2541" name="Google Shape;2541;p92"/>
            <p:cNvSpPr/>
            <p:nvPr/>
          </p:nvSpPr>
          <p:spPr>
            <a:xfrm flipH="1">
              <a:off x="1384201" y="326699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92"/>
            <p:cNvSpPr/>
            <p:nvPr/>
          </p:nvSpPr>
          <p:spPr>
            <a:xfrm rot="-5400000" flipH="1">
              <a:off x="1509774" y="3677579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92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92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92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92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013;p84">
            <a:extLst>
              <a:ext uri="{FF2B5EF4-FFF2-40B4-BE49-F238E27FC236}">
                <a16:creationId xmlns:a16="http://schemas.microsoft.com/office/drawing/2014/main" id="{F7100468-04BE-D3B6-A5D0-4C67820F5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Синтаксис и работа</a:t>
            </a:r>
            <a:b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с </a:t>
            </a:r>
            <a:r>
              <a:rPr lang="ru-RU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media</a:t>
            </a: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queries</a:t>
            </a:r>
            <a:endParaRPr lang="bg-BG" sz="3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6169FD-33CB-8349-D981-399F6C397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96" y="1634556"/>
            <a:ext cx="3665942" cy="133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C0DCBBA-A723-EA37-731F-8A2CFD1C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51" y="3103206"/>
            <a:ext cx="3737380" cy="128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Google Shape;2524;p92"/>
          <p:cNvGrpSpPr/>
          <p:nvPr/>
        </p:nvGrpSpPr>
        <p:grpSpPr>
          <a:xfrm rot="-726982" flipH="1">
            <a:off x="5475157" y="3074661"/>
            <a:ext cx="937453" cy="1337992"/>
            <a:chOff x="5484390" y="2699155"/>
            <a:chExt cx="1632940" cy="2330636"/>
          </a:xfrm>
        </p:grpSpPr>
        <p:sp>
          <p:nvSpPr>
            <p:cNvPr id="2525" name="Google Shape;2525;p92"/>
            <p:cNvSpPr/>
            <p:nvPr/>
          </p:nvSpPr>
          <p:spPr>
            <a:xfrm rot="1337864">
              <a:off x="5849934" y="2791559"/>
              <a:ext cx="901851" cy="2104597"/>
            </a:xfrm>
            <a:custGeom>
              <a:avLst/>
              <a:gdLst/>
              <a:ahLst/>
              <a:cxnLst/>
              <a:rect l="l" t="t" r="r" b="b"/>
              <a:pathLst>
                <a:path w="27098" h="63237" extrusionOk="0">
                  <a:moveTo>
                    <a:pt x="3771" y="1"/>
                  </a:moveTo>
                  <a:cubicBezTo>
                    <a:pt x="3500" y="1"/>
                    <a:pt x="3230" y="34"/>
                    <a:pt x="2976" y="102"/>
                  </a:cubicBezTo>
                  <a:cubicBezTo>
                    <a:pt x="1878" y="406"/>
                    <a:pt x="1116" y="1116"/>
                    <a:pt x="728" y="2214"/>
                  </a:cubicBezTo>
                  <a:cubicBezTo>
                    <a:pt x="1" y="4260"/>
                    <a:pt x="744" y="7083"/>
                    <a:pt x="1878" y="8621"/>
                  </a:cubicBezTo>
                  <a:cubicBezTo>
                    <a:pt x="2216" y="9095"/>
                    <a:pt x="2621" y="9568"/>
                    <a:pt x="3010" y="10024"/>
                  </a:cubicBezTo>
                  <a:cubicBezTo>
                    <a:pt x="3922" y="11123"/>
                    <a:pt x="4887" y="12255"/>
                    <a:pt x="5326" y="13659"/>
                  </a:cubicBezTo>
                  <a:cubicBezTo>
                    <a:pt x="6154" y="16228"/>
                    <a:pt x="5410" y="18426"/>
                    <a:pt x="4684" y="20555"/>
                  </a:cubicBezTo>
                  <a:cubicBezTo>
                    <a:pt x="4294" y="21687"/>
                    <a:pt x="3889" y="22871"/>
                    <a:pt x="3719" y="24122"/>
                  </a:cubicBezTo>
                  <a:cubicBezTo>
                    <a:pt x="3365" y="26725"/>
                    <a:pt x="3922" y="29125"/>
                    <a:pt x="5258" y="30748"/>
                  </a:cubicBezTo>
                  <a:cubicBezTo>
                    <a:pt x="5630" y="31187"/>
                    <a:pt x="6086" y="31593"/>
                    <a:pt x="6509" y="31999"/>
                  </a:cubicBezTo>
                  <a:cubicBezTo>
                    <a:pt x="7134" y="32557"/>
                    <a:pt x="7776" y="33148"/>
                    <a:pt x="8233" y="33876"/>
                  </a:cubicBezTo>
                  <a:cubicBezTo>
                    <a:pt x="9670" y="36073"/>
                    <a:pt x="9146" y="38981"/>
                    <a:pt x="8639" y="40975"/>
                  </a:cubicBezTo>
                  <a:cubicBezTo>
                    <a:pt x="8572" y="41262"/>
                    <a:pt x="8486" y="41550"/>
                    <a:pt x="8419" y="41837"/>
                  </a:cubicBezTo>
                  <a:cubicBezTo>
                    <a:pt x="7895" y="43798"/>
                    <a:pt x="7371" y="45810"/>
                    <a:pt x="7794" y="47737"/>
                  </a:cubicBezTo>
                  <a:cubicBezTo>
                    <a:pt x="8335" y="50171"/>
                    <a:pt x="10228" y="51878"/>
                    <a:pt x="12223" y="53687"/>
                  </a:cubicBezTo>
                  <a:cubicBezTo>
                    <a:pt x="13879" y="55174"/>
                    <a:pt x="15586" y="56712"/>
                    <a:pt x="16516" y="58740"/>
                  </a:cubicBezTo>
                  <a:cubicBezTo>
                    <a:pt x="16719" y="59180"/>
                    <a:pt x="16888" y="59637"/>
                    <a:pt x="17040" y="60077"/>
                  </a:cubicBezTo>
                  <a:cubicBezTo>
                    <a:pt x="17328" y="60870"/>
                    <a:pt x="17598" y="61632"/>
                    <a:pt x="18071" y="62256"/>
                  </a:cubicBezTo>
                  <a:cubicBezTo>
                    <a:pt x="18561" y="62916"/>
                    <a:pt x="19221" y="63237"/>
                    <a:pt x="20082" y="63237"/>
                  </a:cubicBezTo>
                  <a:cubicBezTo>
                    <a:pt x="20522" y="63237"/>
                    <a:pt x="21013" y="63153"/>
                    <a:pt x="21536" y="62984"/>
                  </a:cubicBezTo>
                  <a:cubicBezTo>
                    <a:pt x="22162" y="62781"/>
                    <a:pt x="22838" y="62459"/>
                    <a:pt x="23514" y="62054"/>
                  </a:cubicBezTo>
                  <a:cubicBezTo>
                    <a:pt x="25694" y="60753"/>
                    <a:pt x="27098" y="58251"/>
                    <a:pt x="27030" y="55833"/>
                  </a:cubicBezTo>
                  <a:cubicBezTo>
                    <a:pt x="26963" y="53500"/>
                    <a:pt x="25796" y="51489"/>
                    <a:pt x="24579" y="49342"/>
                  </a:cubicBezTo>
                  <a:cubicBezTo>
                    <a:pt x="23700" y="47838"/>
                    <a:pt x="22804" y="46265"/>
                    <a:pt x="22331" y="44559"/>
                  </a:cubicBezTo>
                  <a:cubicBezTo>
                    <a:pt x="21367" y="41212"/>
                    <a:pt x="22111" y="37696"/>
                    <a:pt x="22838" y="34298"/>
                  </a:cubicBezTo>
                  <a:cubicBezTo>
                    <a:pt x="22922" y="33926"/>
                    <a:pt x="22990" y="33554"/>
                    <a:pt x="23075" y="33182"/>
                  </a:cubicBezTo>
                  <a:cubicBezTo>
                    <a:pt x="23801" y="29616"/>
                    <a:pt x="24292" y="25559"/>
                    <a:pt x="22331" y="22381"/>
                  </a:cubicBezTo>
                  <a:cubicBezTo>
                    <a:pt x="20995" y="20234"/>
                    <a:pt x="18714" y="18831"/>
                    <a:pt x="16516" y="17479"/>
                  </a:cubicBezTo>
                  <a:cubicBezTo>
                    <a:pt x="14082" y="15974"/>
                    <a:pt x="11563" y="14436"/>
                    <a:pt x="10244" y="11883"/>
                  </a:cubicBezTo>
                  <a:cubicBezTo>
                    <a:pt x="9484" y="10429"/>
                    <a:pt x="9196" y="8773"/>
                    <a:pt x="8926" y="7184"/>
                  </a:cubicBezTo>
                  <a:lnTo>
                    <a:pt x="8842" y="6728"/>
                  </a:lnTo>
                  <a:cubicBezTo>
                    <a:pt x="8554" y="5054"/>
                    <a:pt x="8182" y="3314"/>
                    <a:pt x="7168" y="1928"/>
                  </a:cubicBezTo>
                  <a:cubicBezTo>
                    <a:pt x="6323" y="760"/>
                    <a:pt x="4988" y="1"/>
                    <a:pt x="3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5000" endPos="18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92"/>
            <p:cNvSpPr/>
            <p:nvPr/>
          </p:nvSpPr>
          <p:spPr>
            <a:xfrm>
              <a:off x="5976368" y="2785366"/>
              <a:ext cx="708700" cy="224442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5000" endPos="18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7" name="Google Shape;2527;p92"/>
          <p:cNvGrpSpPr/>
          <p:nvPr/>
        </p:nvGrpSpPr>
        <p:grpSpPr>
          <a:xfrm>
            <a:off x="661974" y="4006721"/>
            <a:ext cx="177328" cy="567083"/>
            <a:chOff x="4350974" y="3751971"/>
            <a:chExt cx="177328" cy="567083"/>
          </a:xfrm>
        </p:grpSpPr>
        <p:sp>
          <p:nvSpPr>
            <p:cNvPr id="2528" name="Google Shape;2528;p92"/>
            <p:cNvSpPr/>
            <p:nvPr/>
          </p:nvSpPr>
          <p:spPr>
            <a:xfrm rot="-5400000" flipH="1">
              <a:off x="4350974" y="4244654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92"/>
            <p:cNvSpPr/>
            <p:nvPr/>
          </p:nvSpPr>
          <p:spPr>
            <a:xfrm rot="-5400000" flipH="1">
              <a:off x="4371102" y="3751971"/>
              <a:ext cx="157200" cy="1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92"/>
          <p:cNvGrpSpPr/>
          <p:nvPr/>
        </p:nvGrpSpPr>
        <p:grpSpPr>
          <a:xfrm>
            <a:off x="1106083" y="1101274"/>
            <a:ext cx="1179939" cy="1288940"/>
            <a:chOff x="3628489" y="3053549"/>
            <a:chExt cx="1179939" cy="1288940"/>
          </a:xfrm>
        </p:grpSpPr>
        <p:grpSp>
          <p:nvGrpSpPr>
            <p:cNvPr id="2531" name="Google Shape;2531;p92"/>
            <p:cNvGrpSpPr/>
            <p:nvPr/>
          </p:nvGrpSpPr>
          <p:grpSpPr>
            <a:xfrm flipH="1">
              <a:off x="3628489" y="3053549"/>
              <a:ext cx="943514" cy="1288940"/>
              <a:chOff x="1384201" y="3266999"/>
              <a:chExt cx="943514" cy="1288940"/>
            </a:xfrm>
          </p:grpSpPr>
          <p:sp>
            <p:nvSpPr>
              <p:cNvPr id="2532" name="Google Shape;2532;p92"/>
              <p:cNvSpPr/>
              <p:nvPr/>
            </p:nvSpPr>
            <p:spPr>
              <a:xfrm flipH="1">
                <a:off x="1384201" y="326699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2"/>
              <p:cNvSpPr/>
              <p:nvPr/>
            </p:nvSpPr>
            <p:spPr>
              <a:xfrm rot="-5400000" flipH="1">
                <a:off x="1509774" y="3677579"/>
                <a:ext cx="74400" cy="7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4" name="Google Shape;2534;p92"/>
            <p:cNvSpPr/>
            <p:nvPr/>
          </p:nvSpPr>
          <p:spPr>
            <a:xfrm rot="-5400000" flipH="1">
              <a:off x="4734027" y="4006713"/>
              <a:ext cx="74400" cy="7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0" name="Google Shape;2540;p92"/>
          <p:cNvGrpSpPr/>
          <p:nvPr/>
        </p:nvGrpSpPr>
        <p:grpSpPr>
          <a:xfrm>
            <a:off x="7112626" y="598816"/>
            <a:ext cx="943514" cy="1288940"/>
            <a:chOff x="1384201" y="3266999"/>
            <a:chExt cx="943514" cy="1288940"/>
          </a:xfrm>
        </p:grpSpPr>
        <p:sp>
          <p:nvSpPr>
            <p:cNvPr id="2541" name="Google Shape;2541;p92"/>
            <p:cNvSpPr/>
            <p:nvPr/>
          </p:nvSpPr>
          <p:spPr>
            <a:xfrm flipH="1">
              <a:off x="1384201" y="326699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92"/>
            <p:cNvSpPr/>
            <p:nvPr/>
          </p:nvSpPr>
          <p:spPr>
            <a:xfrm rot="-5400000" flipH="1">
              <a:off x="1509774" y="3677579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92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92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92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92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013;p84">
            <a:extLst>
              <a:ext uri="{FF2B5EF4-FFF2-40B4-BE49-F238E27FC236}">
                <a16:creationId xmlns:a16="http://schemas.microsoft.com/office/drawing/2014/main" id="{F7100468-04BE-D3B6-A5D0-4C67820F5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Синтаксис и работа</a:t>
            </a:r>
            <a:b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с </a:t>
            </a:r>
            <a:r>
              <a:rPr lang="ru-RU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media</a:t>
            </a: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queries</a:t>
            </a:r>
            <a:endParaRPr lang="bg-BG" sz="3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ABFD3FE-EB31-16C2-AC2F-36859830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47" y="1597705"/>
            <a:ext cx="5390306" cy="142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ED115C9-2E7C-FAAE-8FE2-525EA75F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18" y="3210034"/>
            <a:ext cx="5407035" cy="128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44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Google Shape;2524;p92"/>
          <p:cNvGrpSpPr/>
          <p:nvPr/>
        </p:nvGrpSpPr>
        <p:grpSpPr>
          <a:xfrm rot="-726982" flipH="1">
            <a:off x="5475157" y="3074661"/>
            <a:ext cx="937453" cy="1337992"/>
            <a:chOff x="5484390" y="2699155"/>
            <a:chExt cx="1632940" cy="2330636"/>
          </a:xfrm>
        </p:grpSpPr>
        <p:sp>
          <p:nvSpPr>
            <p:cNvPr id="2525" name="Google Shape;2525;p92"/>
            <p:cNvSpPr/>
            <p:nvPr/>
          </p:nvSpPr>
          <p:spPr>
            <a:xfrm rot="1337864">
              <a:off x="5849934" y="2791559"/>
              <a:ext cx="901851" cy="2104597"/>
            </a:xfrm>
            <a:custGeom>
              <a:avLst/>
              <a:gdLst/>
              <a:ahLst/>
              <a:cxnLst/>
              <a:rect l="l" t="t" r="r" b="b"/>
              <a:pathLst>
                <a:path w="27098" h="63237" extrusionOk="0">
                  <a:moveTo>
                    <a:pt x="3771" y="1"/>
                  </a:moveTo>
                  <a:cubicBezTo>
                    <a:pt x="3500" y="1"/>
                    <a:pt x="3230" y="34"/>
                    <a:pt x="2976" y="102"/>
                  </a:cubicBezTo>
                  <a:cubicBezTo>
                    <a:pt x="1878" y="406"/>
                    <a:pt x="1116" y="1116"/>
                    <a:pt x="728" y="2214"/>
                  </a:cubicBezTo>
                  <a:cubicBezTo>
                    <a:pt x="1" y="4260"/>
                    <a:pt x="744" y="7083"/>
                    <a:pt x="1878" y="8621"/>
                  </a:cubicBezTo>
                  <a:cubicBezTo>
                    <a:pt x="2216" y="9095"/>
                    <a:pt x="2621" y="9568"/>
                    <a:pt x="3010" y="10024"/>
                  </a:cubicBezTo>
                  <a:cubicBezTo>
                    <a:pt x="3922" y="11123"/>
                    <a:pt x="4887" y="12255"/>
                    <a:pt x="5326" y="13659"/>
                  </a:cubicBezTo>
                  <a:cubicBezTo>
                    <a:pt x="6154" y="16228"/>
                    <a:pt x="5410" y="18426"/>
                    <a:pt x="4684" y="20555"/>
                  </a:cubicBezTo>
                  <a:cubicBezTo>
                    <a:pt x="4294" y="21687"/>
                    <a:pt x="3889" y="22871"/>
                    <a:pt x="3719" y="24122"/>
                  </a:cubicBezTo>
                  <a:cubicBezTo>
                    <a:pt x="3365" y="26725"/>
                    <a:pt x="3922" y="29125"/>
                    <a:pt x="5258" y="30748"/>
                  </a:cubicBezTo>
                  <a:cubicBezTo>
                    <a:pt x="5630" y="31187"/>
                    <a:pt x="6086" y="31593"/>
                    <a:pt x="6509" y="31999"/>
                  </a:cubicBezTo>
                  <a:cubicBezTo>
                    <a:pt x="7134" y="32557"/>
                    <a:pt x="7776" y="33148"/>
                    <a:pt x="8233" y="33876"/>
                  </a:cubicBezTo>
                  <a:cubicBezTo>
                    <a:pt x="9670" y="36073"/>
                    <a:pt x="9146" y="38981"/>
                    <a:pt x="8639" y="40975"/>
                  </a:cubicBezTo>
                  <a:cubicBezTo>
                    <a:pt x="8572" y="41262"/>
                    <a:pt x="8486" y="41550"/>
                    <a:pt x="8419" y="41837"/>
                  </a:cubicBezTo>
                  <a:cubicBezTo>
                    <a:pt x="7895" y="43798"/>
                    <a:pt x="7371" y="45810"/>
                    <a:pt x="7794" y="47737"/>
                  </a:cubicBezTo>
                  <a:cubicBezTo>
                    <a:pt x="8335" y="50171"/>
                    <a:pt x="10228" y="51878"/>
                    <a:pt x="12223" y="53687"/>
                  </a:cubicBezTo>
                  <a:cubicBezTo>
                    <a:pt x="13879" y="55174"/>
                    <a:pt x="15586" y="56712"/>
                    <a:pt x="16516" y="58740"/>
                  </a:cubicBezTo>
                  <a:cubicBezTo>
                    <a:pt x="16719" y="59180"/>
                    <a:pt x="16888" y="59637"/>
                    <a:pt x="17040" y="60077"/>
                  </a:cubicBezTo>
                  <a:cubicBezTo>
                    <a:pt x="17328" y="60870"/>
                    <a:pt x="17598" y="61632"/>
                    <a:pt x="18071" y="62256"/>
                  </a:cubicBezTo>
                  <a:cubicBezTo>
                    <a:pt x="18561" y="62916"/>
                    <a:pt x="19221" y="63237"/>
                    <a:pt x="20082" y="63237"/>
                  </a:cubicBezTo>
                  <a:cubicBezTo>
                    <a:pt x="20522" y="63237"/>
                    <a:pt x="21013" y="63153"/>
                    <a:pt x="21536" y="62984"/>
                  </a:cubicBezTo>
                  <a:cubicBezTo>
                    <a:pt x="22162" y="62781"/>
                    <a:pt x="22838" y="62459"/>
                    <a:pt x="23514" y="62054"/>
                  </a:cubicBezTo>
                  <a:cubicBezTo>
                    <a:pt x="25694" y="60753"/>
                    <a:pt x="27098" y="58251"/>
                    <a:pt x="27030" y="55833"/>
                  </a:cubicBezTo>
                  <a:cubicBezTo>
                    <a:pt x="26963" y="53500"/>
                    <a:pt x="25796" y="51489"/>
                    <a:pt x="24579" y="49342"/>
                  </a:cubicBezTo>
                  <a:cubicBezTo>
                    <a:pt x="23700" y="47838"/>
                    <a:pt x="22804" y="46265"/>
                    <a:pt x="22331" y="44559"/>
                  </a:cubicBezTo>
                  <a:cubicBezTo>
                    <a:pt x="21367" y="41212"/>
                    <a:pt x="22111" y="37696"/>
                    <a:pt x="22838" y="34298"/>
                  </a:cubicBezTo>
                  <a:cubicBezTo>
                    <a:pt x="22922" y="33926"/>
                    <a:pt x="22990" y="33554"/>
                    <a:pt x="23075" y="33182"/>
                  </a:cubicBezTo>
                  <a:cubicBezTo>
                    <a:pt x="23801" y="29616"/>
                    <a:pt x="24292" y="25559"/>
                    <a:pt x="22331" y="22381"/>
                  </a:cubicBezTo>
                  <a:cubicBezTo>
                    <a:pt x="20995" y="20234"/>
                    <a:pt x="18714" y="18831"/>
                    <a:pt x="16516" y="17479"/>
                  </a:cubicBezTo>
                  <a:cubicBezTo>
                    <a:pt x="14082" y="15974"/>
                    <a:pt x="11563" y="14436"/>
                    <a:pt x="10244" y="11883"/>
                  </a:cubicBezTo>
                  <a:cubicBezTo>
                    <a:pt x="9484" y="10429"/>
                    <a:pt x="9196" y="8773"/>
                    <a:pt x="8926" y="7184"/>
                  </a:cubicBezTo>
                  <a:lnTo>
                    <a:pt x="8842" y="6728"/>
                  </a:lnTo>
                  <a:cubicBezTo>
                    <a:pt x="8554" y="5054"/>
                    <a:pt x="8182" y="3314"/>
                    <a:pt x="7168" y="1928"/>
                  </a:cubicBezTo>
                  <a:cubicBezTo>
                    <a:pt x="6323" y="760"/>
                    <a:pt x="4988" y="1"/>
                    <a:pt x="3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5000" endPos="18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92"/>
            <p:cNvSpPr/>
            <p:nvPr/>
          </p:nvSpPr>
          <p:spPr>
            <a:xfrm>
              <a:off x="5976368" y="2785366"/>
              <a:ext cx="708700" cy="224442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5000" endPos="18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7" name="Google Shape;2527;p92"/>
          <p:cNvGrpSpPr/>
          <p:nvPr/>
        </p:nvGrpSpPr>
        <p:grpSpPr>
          <a:xfrm>
            <a:off x="661974" y="4006721"/>
            <a:ext cx="177328" cy="567083"/>
            <a:chOff x="4350974" y="3751971"/>
            <a:chExt cx="177328" cy="567083"/>
          </a:xfrm>
        </p:grpSpPr>
        <p:sp>
          <p:nvSpPr>
            <p:cNvPr id="2528" name="Google Shape;2528;p92"/>
            <p:cNvSpPr/>
            <p:nvPr/>
          </p:nvSpPr>
          <p:spPr>
            <a:xfrm rot="-5400000" flipH="1">
              <a:off x="4350974" y="4244654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92"/>
            <p:cNvSpPr/>
            <p:nvPr/>
          </p:nvSpPr>
          <p:spPr>
            <a:xfrm rot="-5400000" flipH="1">
              <a:off x="4371102" y="3751971"/>
              <a:ext cx="157200" cy="1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92"/>
          <p:cNvGrpSpPr/>
          <p:nvPr/>
        </p:nvGrpSpPr>
        <p:grpSpPr>
          <a:xfrm>
            <a:off x="1106083" y="1101274"/>
            <a:ext cx="1179939" cy="1288940"/>
            <a:chOff x="3628489" y="3053549"/>
            <a:chExt cx="1179939" cy="1288940"/>
          </a:xfrm>
        </p:grpSpPr>
        <p:grpSp>
          <p:nvGrpSpPr>
            <p:cNvPr id="2531" name="Google Shape;2531;p92"/>
            <p:cNvGrpSpPr/>
            <p:nvPr/>
          </p:nvGrpSpPr>
          <p:grpSpPr>
            <a:xfrm flipH="1">
              <a:off x="3628489" y="3053549"/>
              <a:ext cx="943514" cy="1288940"/>
              <a:chOff x="1384201" y="3266999"/>
              <a:chExt cx="943514" cy="1288940"/>
            </a:xfrm>
          </p:grpSpPr>
          <p:sp>
            <p:nvSpPr>
              <p:cNvPr id="2532" name="Google Shape;2532;p92"/>
              <p:cNvSpPr/>
              <p:nvPr/>
            </p:nvSpPr>
            <p:spPr>
              <a:xfrm flipH="1">
                <a:off x="1384201" y="326699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2"/>
              <p:cNvSpPr/>
              <p:nvPr/>
            </p:nvSpPr>
            <p:spPr>
              <a:xfrm rot="-5400000" flipH="1">
                <a:off x="1509774" y="3677579"/>
                <a:ext cx="74400" cy="7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4" name="Google Shape;2534;p92"/>
            <p:cNvSpPr/>
            <p:nvPr/>
          </p:nvSpPr>
          <p:spPr>
            <a:xfrm rot="-5400000" flipH="1">
              <a:off x="4734027" y="4006713"/>
              <a:ext cx="74400" cy="7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0" name="Google Shape;2540;p92"/>
          <p:cNvGrpSpPr/>
          <p:nvPr/>
        </p:nvGrpSpPr>
        <p:grpSpPr>
          <a:xfrm>
            <a:off x="7112626" y="598816"/>
            <a:ext cx="943514" cy="1288940"/>
            <a:chOff x="1384201" y="3266999"/>
            <a:chExt cx="943514" cy="1288940"/>
          </a:xfrm>
        </p:grpSpPr>
        <p:sp>
          <p:nvSpPr>
            <p:cNvPr id="2541" name="Google Shape;2541;p92"/>
            <p:cNvSpPr/>
            <p:nvPr/>
          </p:nvSpPr>
          <p:spPr>
            <a:xfrm flipH="1">
              <a:off x="1384201" y="326699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92"/>
            <p:cNvSpPr/>
            <p:nvPr/>
          </p:nvSpPr>
          <p:spPr>
            <a:xfrm rot="-5400000" flipH="1">
              <a:off x="1509774" y="3677579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92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92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92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92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013;p84">
            <a:extLst>
              <a:ext uri="{FF2B5EF4-FFF2-40B4-BE49-F238E27FC236}">
                <a16:creationId xmlns:a16="http://schemas.microsoft.com/office/drawing/2014/main" id="{F7100468-04BE-D3B6-A5D0-4C67820F5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Синтаксис и работа</a:t>
            </a:r>
            <a:b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с </a:t>
            </a:r>
            <a:r>
              <a:rPr lang="ru-RU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media</a:t>
            </a:r>
            <a:r>
              <a:rPr lang="ru-RU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queries</a:t>
            </a:r>
            <a:endParaRPr lang="bg-BG" sz="3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78233BE-A5D3-0C6B-7331-4DD35E88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60" y="1635126"/>
            <a:ext cx="3675730" cy="1297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159F8D0-3040-B8E8-119D-BE306FC9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49" y="3113848"/>
            <a:ext cx="4000877" cy="149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54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86"/>
          <p:cNvSpPr txBox="1">
            <a:spLocks noGrp="1"/>
          </p:cNvSpPr>
          <p:nvPr>
            <p:ph type="title"/>
          </p:nvPr>
        </p:nvSpPr>
        <p:spPr>
          <a:xfrm flipH="1">
            <a:off x="4586148" y="2053417"/>
            <a:ext cx="4027905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/>
              <a:t>Други методи за </a:t>
            </a:r>
            <a:r>
              <a:rPr lang="en-US" sz="3200" dirty="0"/>
              <a:t>Responsive Layout</a:t>
            </a:r>
            <a:endParaRPr sz="3200" dirty="0"/>
          </a:p>
        </p:txBody>
      </p:sp>
      <p:sp>
        <p:nvSpPr>
          <p:cNvPr id="2147" name="Google Shape;2147;p86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86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86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86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8" name="Google Shape;2158;p86"/>
          <p:cNvGrpSpPr/>
          <p:nvPr/>
        </p:nvGrpSpPr>
        <p:grpSpPr>
          <a:xfrm>
            <a:off x="1015094" y="1631625"/>
            <a:ext cx="3114372" cy="2199745"/>
            <a:chOff x="1015094" y="1631625"/>
            <a:chExt cx="3114372" cy="2199745"/>
          </a:xfrm>
        </p:grpSpPr>
        <p:sp>
          <p:nvSpPr>
            <p:cNvPr id="2159" name="Google Shape;2159;p86"/>
            <p:cNvSpPr/>
            <p:nvPr/>
          </p:nvSpPr>
          <p:spPr>
            <a:xfrm>
              <a:off x="1628899" y="1736167"/>
              <a:ext cx="978242" cy="44651"/>
            </a:xfrm>
            <a:custGeom>
              <a:avLst/>
              <a:gdLst/>
              <a:ahLst/>
              <a:cxnLst/>
              <a:rect l="l" t="t" r="r" b="b"/>
              <a:pathLst>
                <a:path w="36522" h="1667" extrusionOk="0">
                  <a:moveTo>
                    <a:pt x="1" y="0"/>
                  </a:moveTo>
                  <a:lnTo>
                    <a:pt x="1" y="1666"/>
                  </a:lnTo>
                  <a:lnTo>
                    <a:pt x="36521" y="1666"/>
                  </a:lnTo>
                  <a:lnTo>
                    <a:pt x="36521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6"/>
            <p:cNvSpPr/>
            <p:nvPr/>
          </p:nvSpPr>
          <p:spPr>
            <a:xfrm>
              <a:off x="1628899" y="1736167"/>
              <a:ext cx="429230" cy="44651"/>
            </a:xfrm>
            <a:custGeom>
              <a:avLst/>
              <a:gdLst/>
              <a:ahLst/>
              <a:cxnLst/>
              <a:rect l="l" t="t" r="r" b="b"/>
              <a:pathLst>
                <a:path w="16025" h="1667" extrusionOk="0">
                  <a:moveTo>
                    <a:pt x="16024" y="1666"/>
                  </a:moveTo>
                  <a:lnTo>
                    <a:pt x="1" y="1666"/>
                  </a:lnTo>
                  <a:lnTo>
                    <a:pt x="1" y="0"/>
                  </a:lnTo>
                  <a:lnTo>
                    <a:pt x="16024" y="0"/>
                  </a:lnTo>
                  <a:close/>
                </a:path>
              </a:pathLst>
            </a:custGeom>
            <a:solidFill>
              <a:srgbClr val="FF957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6"/>
            <p:cNvSpPr/>
            <p:nvPr/>
          </p:nvSpPr>
          <p:spPr>
            <a:xfrm>
              <a:off x="2350326" y="3495593"/>
              <a:ext cx="492817" cy="310090"/>
            </a:xfrm>
            <a:custGeom>
              <a:avLst/>
              <a:gdLst/>
              <a:ahLst/>
              <a:cxnLst/>
              <a:rect l="l" t="t" r="r" b="b"/>
              <a:pathLst>
                <a:path w="18399" h="11577" extrusionOk="0">
                  <a:moveTo>
                    <a:pt x="17746" y="1"/>
                  </a:moveTo>
                  <a:cubicBezTo>
                    <a:pt x="17642" y="1"/>
                    <a:pt x="17536" y="31"/>
                    <a:pt x="17439" y="96"/>
                  </a:cubicBezTo>
                  <a:lnTo>
                    <a:pt x="366" y="10504"/>
                  </a:lnTo>
                  <a:cubicBezTo>
                    <a:pt x="92" y="10664"/>
                    <a:pt x="1" y="11029"/>
                    <a:pt x="161" y="11303"/>
                  </a:cubicBezTo>
                  <a:cubicBezTo>
                    <a:pt x="275" y="11485"/>
                    <a:pt x="480" y="11577"/>
                    <a:pt x="663" y="11577"/>
                  </a:cubicBezTo>
                  <a:cubicBezTo>
                    <a:pt x="777" y="11577"/>
                    <a:pt x="868" y="11554"/>
                    <a:pt x="959" y="11485"/>
                  </a:cubicBezTo>
                  <a:lnTo>
                    <a:pt x="18033" y="1077"/>
                  </a:lnTo>
                  <a:cubicBezTo>
                    <a:pt x="18307" y="895"/>
                    <a:pt x="18398" y="552"/>
                    <a:pt x="18238" y="278"/>
                  </a:cubicBezTo>
                  <a:cubicBezTo>
                    <a:pt x="18120" y="101"/>
                    <a:pt x="17936" y="1"/>
                    <a:pt x="17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6"/>
            <p:cNvSpPr/>
            <p:nvPr/>
          </p:nvSpPr>
          <p:spPr>
            <a:xfrm>
              <a:off x="2669469" y="3495593"/>
              <a:ext cx="492174" cy="310090"/>
            </a:xfrm>
            <a:custGeom>
              <a:avLst/>
              <a:gdLst/>
              <a:ahLst/>
              <a:cxnLst/>
              <a:rect l="l" t="t" r="r" b="b"/>
              <a:pathLst>
                <a:path w="18375" h="11577" extrusionOk="0">
                  <a:moveTo>
                    <a:pt x="641" y="1"/>
                  </a:moveTo>
                  <a:cubicBezTo>
                    <a:pt x="452" y="1"/>
                    <a:pt x="264" y="101"/>
                    <a:pt x="160" y="278"/>
                  </a:cubicBezTo>
                  <a:cubicBezTo>
                    <a:pt x="1" y="552"/>
                    <a:pt x="69" y="895"/>
                    <a:pt x="343" y="1077"/>
                  </a:cubicBezTo>
                  <a:lnTo>
                    <a:pt x="17416" y="11485"/>
                  </a:lnTo>
                  <a:cubicBezTo>
                    <a:pt x="17508" y="11554"/>
                    <a:pt x="17622" y="11577"/>
                    <a:pt x="17713" y="11577"/>
                  </a:cubicBezTo>
                  <a:cubicBezTo>
                    <a:pt x="17918" y="11577"/>
                    <a:pt x="18101" y="11485"/>
                    <a:pt x="18215" y="11303"/>
                  </a:cubicBezTo>
                  <a:cubicBezTo>
                    <a:pt x="18375" y="11029"/>
                    <a:pt x="18284" y="10664"/>
                    <a:pt x="18033" y="10504"/>
                  </a:cubicBezTo>
                  <a:lnTo>
                    <a:pt x="936" y="96"/>
                  </a:lnTo>
                  <a:cubicBezTo>
                    <a:pt x="848" y="31"/>
                    <a:pt x="744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6"/>
            <p:cNvSpPr/>
            <p:nvPr/>
          </p:nvSpPr>
          <p:spPr>
            <a:xfrm>
              <a:off x="2072780" y="1969089"/>
              <a:ext cx="1367053" cy="1642188"/>
            </a:xfrm>
            <a:custGeom>
              <a:avLst/>
              <a:gdLst/>
              <a:ahLst/>
              <a:cxnLst/>
              <a:rect l="l" t="t" r="r" b="b"/>
              <a:pathLst>
                <a:path w="51038" h="61310" extrusionOk="0">
                  <a:moveTo>
                    <a:pt x="1895" y="1"/>
                  </a:moveTo>
                  <a:cubicBezTo>
                    <a:pt x="845" y="1"/>
                    <a:pt x="0" y="868"/>
                    <a:pt x="0" y="1918"/>
                  </a:cubicBezTo>
                  <a:lnTo>
                    <a:pt x="0" y="59415"/>
                  </a:lnTo>
                  <a:cubicBezTo>
                    <a:pt x="0" y="60465"/>
                    <a:pt x="845" y="61309"/>
                    <a:pt x="1895" y="61309"/>
                  </a:cubicBezTo>
                  <a:lnTo>
                    <a:pt x="49120" y="61309"/>
                  </a:lnTo>
                  <a:cubicBezTo>
                    <a:pt x="50170" y="61309"/>
                    <a:pt x="51038" y="60465"/>
                    <a:pt x="51038" y="59415"/>
                  </a:cubicBezTo>
                  <a:lnTo>
                    <a:pt x="51038" y="1918"/>
                  </a:lnTo>
                  <a:cubicBezTo>
                    <a:pt x="51038" y="868"/>
                    <a:pt x="50170" y="1"/>
                    <a:pt x="49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6"/>
            <p:cNvSpPr/>
            <p:nvPr/>
          </p:nvSpPr>
          <p:spPr>
            <a:xfrm>
              <a:off x="2136957" y="2437639"/>
              <a:ext cx="1233181" cy="993268"/>
            </a:xfrm>
            <a:custGeom>
              <a:avLst/>
              <a:gdLst/>
              <a:ahLst/>
              <a:cxnLst/>
              <a:rect l="l" t="t" r="r" b="b"/>
              <a:pathLst>
                <a:path w="46040" h="37083" extrusionOk="0">
                  <a:moveTo>
                    <a:pt x="45549" y="0"/>
                  </a:moveTo>
                  <a:cubicBezTo>
                    <a:pt x="43729" y="0"/>
                    <a:pt x="37321" y="1263"/>
                    <a:pt x="34535" y="18480"/>
                  </a:cubicBezTo>
                  <a:cubicBezTo>
                    <a:pt x="32741" y="29575"/>
                    <a:pt x="27875" y="34845"/>
                    <a:pt x="23456" y="34845"/>
                  </a:cubicBezTo>
                  <a:cubicBezTo>
                    <a:pt x="19838" y="34845"/>
                    <a:pt x="16520" y="31313"/>
                    <a:pt x="15431" y="24552"/>
                  </a:cubicBezTo>
                  <a:cubicBezTo>
                    <a:pt x="13723" y="13969"/>
                    <a:pt x="6742" y="12412"/>
                    <a:pt x="2780" y="12412"/>
                  </a:cubicBezTo>
                  <a:cubicBezTo>
                    <a:pt x="1128" y="12412"/>
                    <a:pt x="1" y="12683"/>
                    <a:pt x="1" y="12683"/>
                  </a:cubicBezTo>
                  <a:lnTo>
                    <a:pt x="1" y="37083"/>
                  </a:lnTo>
                  <a:lnTo>
                    <a:pt x="46039" y="37083"/>
                  </a:lnTo>
                  <a:lnTo>
                    <a:pt x="46039" y="37"/>
                  </a:lnTo>
                  <a:cubicBezTo>
                    <a:pt x="46039" y="37"/>
                    <a:pt x="45862" y="0"/>
                    <a:pt x="45549" y="0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6"/>
            <p:cNvSpPr/>
            <p:nvPr/>
          </p:nvSpPr>
          <p:spPr>
            <a:xfrm>
              <a:off x="2136957" y="2665446"/>
              <a:ext cx="1233181" cy="860227"/>
            </a:xfrm>
            <a:custGeom>
              <a:avLst/>
              <a:gdLst/>
              <a:ahLst/>
              <a:cxnLst/>
              <a:rect l="l" t="t" r="r" b="b"/>
              <a:pathLst>
                <a:path w="46040" h="32116" extrusionOk="0">
                  <a:moveTo>
                    <a:pt x="30695" y="0"/>
                  </a:moveTo>
                  <a:cubicBezTo>
                    <a:pt x="30682" y="0"/>
                    <a:pt x="30669" y="0"/>
                    <a:pt x="30655" y="1"/>
                  </a:cubicBezTo>
                  <a:cubicBezTo>
                    <a:pt x="25096" y="45"/>
                    <a:pt x="26865" y="17283"/>
                    <a:pt x="23972" y="17283"/>
                  </a:cubicBezTo>
                  <a:cubicBezTo>
                    <a:pt x="23884" y="17283"/>
                    <a:pt x="23791" y="17267"/>
                    <a:pt x="23693" y="17234"/>
                  </a:cubicBezTo>
                  <a:cubicBezTo>
                    <a:pt x="20429" y="16138"/>
                    <a:pt x="20292" y="5547"/>
                    <a:pt x="17576" y="5524"/>
                  </a:cubicBezTo>
                  <a:cubicBezTo>
                    <a:pt x="17567" y="5524"/>
                    <a:pt x="17558" y="5524"/>
                    <a:pt x="17549" y="5524"/>
                  </a:cubicBezTo>
                  <a:cubicBezTo>
                    <a:pt x="14838" y="5524"/>
                    <a:pt x="14970" y="8888"/>
                    <a:pt x="13627" y="18101"/>
                  </a:cubicBezTo>
                  <a:cubicBezTo>
                    <a:pt x="12845" y="23373"/>
                    <a:pt x="11927" y="26608"/>
                    <a:pt x="10854" y="26608"/>
                  </a:cubicBezTo>
                  <a:cubicBezTo>
                    <a:pt x="10051" y="26608"/>
                    <a:pt x="9160" y="24793"/>
                    <a:pt x="8172" y="20657"/>
                  </a:cubicBezTo>
                  <a:cubicBezTo>
                    <a:pt x="6715" y="14627"/>
                    <a:pt x="3879" y="13499"/>
                    <a:pt x="1962" y="13499"/>
                  </a:cubicBezTo>
                  <a:cubicBezTo>
                    <a:pt x="818" y="13499"/>
                    <a:pt x="1" y="13901"/>
                    <a:pt x="1" y="13901"/>
                  </a:cubicBezTo>
                  <a:lnTo>
                    <a:pt x="1" y="32116"/>
                  </a:lnTo>
                  <a:lnTo>
                    <a:pt x="46039" y="32116"/>
                  </a:lnTo>
                  <a:lnTo>
                    <a:pt x="46039" y="26638"/>
                  </a:lnTo>
                  <a:cubicBezTo>
                    <a:pt x="45803" y="26659"/>
                    <a:pt x="45573" y="26669"/>
                    <a:pt x="45349" y="26669"/>
                  </a:cubicBezTo>
                  <a:cubicBezTo>
                    <a:pt x="33991" y="26669"/>
                    <a:pt x="38653" y="0"/>
                    <a:pt x="30695" y="0"/>
                  </a:cubicBezTo>
                  <a:close/>
                </a:path>
              </a:pathLst>
            </a:custGeom>
            <a:gradFill>
              <a:gsLst>
                <a:gs pos="0">
                  <a:srgbClr val="5352EE"/>
                </a:gs>
                <a:gs pos="100000">
                  <a:srgbClr val="7882F3"/>
                </a:gs>
              </a:gsLst>
              <a:lin ang="108014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6"/>
            <p:cNvSpPr/>
            <p:nvPr/>
          </p:nvSpPr>
          <p:spPr>
            <a:xfrm>
              <a:off x="2160206" y="2082818"/>
              <a:ext cx="139416" cy="139416"/>
            </a:xfrm>
            <a:custGeom>
              <a:avLst/>
              <a:gdLst/>
              <a:ahLst/>
              <a:cxnLst/>
              <a:rect l="l" t="t" r="r" b="b"/>
              <a:pathLst>
                <a:path w="5205" h="5205" extrusionOk="0">
                  <a:moveTo>
                    <a:pt x="0" y="0"/>
                  </a:moveTo>
                  <a:lnTo>
                    <a:pt x="0" y="5204"/>
                  </a:lnTo>
                  <a:lnTo>
                    <a:pt x="5204" y="5204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rgbClr val="E5E4E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6"/>
            <p:cNvSpPr/>
            <p:nvPr/>
          </p:nvSpPr>
          <p:spPr>
            <a:xfrm>
              <a:off x="2335058" y="2082818"/>
              <a:ext cx="1035080" cy="40365"/>
            </a:xfrm>
            <a:custGeom>
              <a:avLst/>
              <a:gdLst/>
              <a:ahLst/>
              <a:cxnLst/>
              <a:rect l="l" t="t" r="r" b="b"/>
              <a:pathLst>
                <a:path w="38644" h="1507" extrusionOk="0">
                  <a:moveTo>
                    <a:pt x="0" y="0"/>
                  </a:moveTo>
                  <a:lnTo>
                    <a:pt x="0" y="1507"/>
                  </a:lnTo>
                  <a:lnTo>
                    <a:pt x="38643" y="1507"/>
                  </a:lnTo>
                  <a:lnTo>
                    <a:pt x="38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6"/>
            <p:cNvSpPr/>
            <p:nvPr/>
          </p:nvSpPr>
          <p:spPr>
            <a:xfrm>
              <a:off x="2335058" y="2152513"/>
              <a:ext cx="1035080" cy="40365"/>
            </a:xfrm>
            <a:custGeom>
              <a:avLst/>
              <a:gdLst/>
              <a:ahLst/>
              <a:cxnLst/>
              <a:rect l="l" t="t" r="r" b="b"/>
              <a:pathLst>
                <a:path w="38644" h="1507" extrusionOk="0">
                  <a:moveTo>
                    <a:pt x="0" y="0"/>
                  </a:moveTo>
                  <a:lnTo>
                    <a:pt x="0" y="1507"/>
                  </a:lnTo>
                  <a:lnTo>
                    <a:pt x="38643" y="1507"/>
                  </a:lnTo>
                  <a:lnTo>
                    <a:pt x="38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6"/>
            <p:cNvSpPr/>
            <p:nvPr/>
          </p:nvSpPr>
          <p:spPr>
            <a:xfrm>
              <a:off x="2335058" y="2222207"/>
              <a:ext cx="1035080" cy="40365"/>
            </a:xfrm>
            <a:custGeom>
              <a:avLst/>
              <a:gdLst/>
              <a:ahLst/>
              <a:cxnLst/>
              <a:rect l="l" t="t" r="r" b="b"/>
              <a:pathLst>
                <a:path w="38644" h="1507" extrusionOk="0">
                  <a:moveTo>
                    <a:pt x="0" y="0"/>
                  </a:moveTo>
                  <a:lnTo>
                    <a:pt x="0" y="1507"/>
                  </a:lnTo>
                  <a:lnTo>
                    <a:pt x="38643" y="1507"/>
                  </a:lnTo>
                  <a:lnTo>
                    <a:pt x="38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6"/>
            <p:cNvSpPr/>
            <p:nvPr/>
          </p:nvSpPr>
          <p:spPr>
            <a:xfrm>
              <a:off x="2169366" y="2351820"/>
              <a:ext cx="517245" cy="40365"/>
            </a:xfrm>
            <a:custGeom>
              <a:avLst/>
              <a:gdLst/>
              <a:ahLst/>
              <a:cxnLst/>
              <a:rect l="l" t="t" r="r" b="b"/>
              <a:pathLst>
                <a:path w="19311" h="1507" extrusionOk="0">
                  <a:moveTo>
                    <a:pt x="1" y="0"/>
                  </a:moveTo>
                  <a:lnTo>
                    <a:pt x="1" y="1507"/>
                  </a:lnTo>
                  <a:lnTo>
                    <a:pt x="19311" y="1507"/>
                  </a:lnTo>
                  <a:lnTo>
                    <a:pt x="19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6"/>
            <p:cNvSpPr/>
            <p:nvPr/>
          </p:nvSpPr>
          <p:spPr>
            <a:xfrm>
              <a:off x="2169366" y="2417229"/>
              <a:ext cx="517245" cy="40392"/>
            </a:xfrm>
            <a:custGeom>
              <a:avLst/>
              <a:gdLst/>
              <a:ahLst/>
              <a:cxnLst/>
              <a:rect l="l" t="t" r="r" b="b"/>
              <a:pathLst>
                <a:path w="19311" h="1508" extrusionOk="0">
                  <a:moveTo>
                    <a:pt x="1" y="1"/>
                  </a:moveTo>
                  <a:lnTo>
                    <a:pt x="1" y="1507"/>
                  </a:lnTo>
                  <a:lnTo>
                    <a:pt x="19311" y="1507"/>
                  </a:lnTo>
                  <a:lnTo>
                    <a:pt x="19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6"/>
            <p:cNvSpPr/>
            <p:nvPr/>
          </p:nvSpPr>
          <p:spPr>
            <a:xfrm>
              <a:off x="2169366" y="2482638"/>
              <a:ext cx="517245" cy="41008"/>
            </a:xfrm>
            <a:custGeom>
              <a:avLst/>
              <a:gdLst/>
              <a:ahLst/>
              <a:cxnLst/>
              <a:rect l="l" t="t" r="r" b="b"/>
              <a:pathLst>
                <a:path w="19311" h="1531" extrusionOk="0">
                  <a:moveTo>
                    <a:pt x="1" y="1"/>
                  </a:moveTo>
                  <a:lnTo>
                    <a:pt x="1" y="1530"/>
                  </a:lnTo>
                  <a:lnTo>
                    <a:pt x="19311" y="1530"/>
                  </a:lnTo>
                  <a:lnTo>
                    <a:pt x="19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6"/>
            <p:cNvSpPr/>
            <p:nvPr/>
          </p:nvSpPr>
          <p:spPr>
            <a:xfrm>
              <a:off x="1298157" y="2697855"/>
              <a:ext cx="375847" cy="809523"/>
            </a:xfrm>
            <a:custGeom>
              <a:avLst/>
              <a:gdLst/>
              <a:ahLst/>
              <a:cxnLst/>
              <a:rect l="l" t="t" r="r" b="b"/>
              <a:pathLst>
                <a:path w="14032" h="30223" extrusionOk="0">
                  <a:moveTo>
                    <a:pt x="8091" y="0"/>
                  </a:moveTo>
                  <a:cubicBezTo>
                    <a:pt x="7784" y="0"/>
                    <a:pt x="7471" y="83"/>
                    <a:pt x="7168" y="274"/>
                  </a:cubicBezTo>
                  <a:cubicBezTo>
                    <a:pt x="5638" y="1210"/>
                    <a:pt x="6529" y="2922"/>
                    <a:pt x="5935" y="4223"/>
                  </a:cubicBezTo>
                  <a:cubicBezTo>
                    <a:pt x="5387" y="5433"/>
                    <a:pt x="3767" y="5958"/>
                    <a:pt x="3379" y="7259"/>
                  </a:cubicBezTo>
                  <a:cubicBezTo>
                    <a:pt x="2922" y="8742"/>
                    <a:pt x="3767" y="10386"/>
                    <a:pt x="3538" y="11892"/>
                  </a:cubicBezTo>
                  <a:cubicBezTo>
                    <a:pt x="3401" y="12851"/>
                    <a:pt x="2854" y="13513"/>
                    <a:pt x="2100" y="14175"/>
                  </a:cubicBezTo>
                  <a:cubicBezTo>
                    <a:pt x="1598" y="14631"/>
                    <a:pt x="1119" y="15088"/>
                    <a:pt x="913" y="15704"/>
                  </a:cubicBezTo>
                  <a:cubicBezTo>
                    <a:pt x="388" y="17256"/>
                    <a:pt x="1575" y="18831"/>
                    <a:pt x="2374" y="20224"/>
                  </a:cubicBezTo>
                  <a:cubicBezTo>
                    <a:pt x="2854" y="21068"/>
                    <a:pt x="3310" y="22141"/>
                    <a:pt x="3036" y="23031"/>
                  </a:cubicBezTo>
                  <a:cubicBezTo>
                    <a:pt x="2740" y="23944"/>
                    <a:pt x="1712" y="24195"/>
                    <a:pt x="1005" y="24789"/>
                  </a:cubicBezTo>
                  <a:cubicBezTo>
                    <a:pt x="0" y="25610"/>
                    <a:pt x="137" y="27025"/>
                    <a:pt x="959" y="28030"/>
                  </a:cubicBezTo>
                  <a:cubicBezTo>
                    <a:pt x="1370" y="28532"/>
                    <a:pt x="1918" y="28920"/>
                    <a:pt x="2511" y="29171"/>
                  </a:cubicBezTo>
                  <a:cubicBezTo>
                    <a:pt x="3744" y="29924"/>
                    <a:pt x="5273" y="30153"/>
                    <a:pt x="6711" y="30198"/>
                  </a:cubicBezTo>
                  <a:cubicBezTo>
                    <a:pt x="7052" y="30213"/>
                    <a:pt x="7425" y="30223"/>
                    <a:pt x="7817" y="30223"/>
                  </a:cubicBezTo>
                  <a:cubicBezTo>
                    <a:pt x="10496" y="30223"/>
                    <a:pt x="14032" y="29751"/>
                    <a:pt x="13833" y="27003"/>
                  </a:cubicBezTo>
                  <a:cubicBezTo>
                    <a:pt x="13741" y="25747"/>
                    <a:pt x="12532" y="24789"/>
                    <a:pt x="12166" y="23625"/>
                  </a:cubicBezTo>
                  <a:cubicBezTo>
                    <a:pt x="11915" y="22803"/>
                    <a:pt x="12417" y="22232"/>
                    <a:pt x="12691" y="21502"/>
                  </a:cubicBezTo>
                  <a:cubicBezTo>
                    <a:pt x="12920" y="20954"/>
                    <a:pt x="12920" y="20361"/>
                    <a:pt x="12691" y="19767"/>
                  </a:cubicBezTo>
                  <a:cubicBezTo>
                    <a:pt x="12258" y="18626"/>
                    <a:pt x="11094" y="17644"/>
                    <a:pt x="10911" y="16457"/>
                  </a:cubicBezTo>
                  <a:cubicBezTo>
                    <a:pt x="10706" y="15019"/>
                    <a:pt x="12326" y="14061"/>
                    <a:pt x="12851" y="12851"/>
                  </a:cubicBezTo>
                  <a:cubicBezTo>
                    <a:pt x="13330" y="11733"/>
                    <a:pt x="12851" y="10591"/>
                    <a:pt x="12189" y="9541"/>
                  </a:cubicBezTo>
                  <a:cubicBezTo>
                    <a:pt x="11847" y="8971"/>
                    <a:pt x="11436" y="8400"/>
                    <a:pt x="11162" y="7784"/>
                  </a:cubicBezTo>
                  <a:cubicBezTo>
                    <a:pt x="10728" y="6916"/>
                    <a:pt x="10820" y="6095"/>
                    <a:pt x="10979" y="5227"/>
                  </a:cubicBezTo>
                  <a:cubicBezTo>
                    <a:pt x="11276" y="3789"/>
                    <a:pt x="11116" y="2397"/>
                    <a:pt x="10066" y="1119"/>
                  </a:cubicBezTo>
                  <a:cubicBezTo>
                    <a:pt x="9579" y="502"/>
                    <a:pt x="8850" y="0"/>
                    <a:pt x="8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6"/>
            <p:cNvSpPr/>
            <p:nvPr/>
          </p:nvSpPr>
          <p:spPr>
            <a:xfrm>
              <a:off x="1481581" y="2964259"/>
              <a:ext cx="15294" cy="836549"/>
            </a:xfrm>
            <a:custGeom>
              <a:avLst/>
              <a:gdLst/>
              <a:ahLst/>
              <a:cxnLst/>
              <a:rect l="l" t="t" r="r" b="b"/>
              <a:pathLst>
                <a:path w="571" h="31232" extrusionOk="0">
                  <a:moveTo>
                    <a:pt x="285" y="0"/>
                  </a:moveTo>
                  <a:cubicBezTo>
                    <a:pt x="143" y="0"/>
                    <a:pt x="0" y="86"/>
                    <a:pt x="0" y="257"/>
                  </a:cubicBezTo>
                  <a:lnTo>
                    <a:pt x="0" y="30957"/>
                  </a:lnTo>
                  <a:cubicBezTo>
                    <a:pt x="0" y="31140"/>
                    <a:pt x="143" y="31231"/>
                    <a:pt x="285" y="31231"/>
                  </a:cubicBezTo>
                  <a:cubicBezTo>
                    <a:pt x="428" y="31231"/>
                    <a:pt x="571" y="31140"/>
                    <a:pt x="571" y="30957"/>
                  </a:cubicBezTo>
                  <a:lnTo>
                    <a:pt x="571" y="257"/>
                  </a:lnTo>
                  <a:cubicBezTo>
                    <a:pt x="571" y="86"/>
                    <a:pt x="428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6"/>
            <p:cNvSpPr/>
            <p:nvPr/>
          </p:nvSpPr>
          <p:spPr>
            <a:xfrm>
              <a:off x="1369218" y="3360463"/>
              <a:ext cx="127925" cy="94337"/>
            </a:xfrm>
            <a:custGeom>
              <a:avLst/>
              <a:gdLst/>
              <a:ahLst/>
              <a:cxnLst/>
              <a:rect l="l" t="t" r="r" b="b"/>
              <a:pathLst>
                <a:path w="4776" h="3522" extrusionOk="0">
                  <a:moveTo>
                    <a:pt x="373" y="1"/>
                  </a:moveTo>
                  <a:cubicBezTo>
                    <a:pt x="147" y="1"/>
                    <a:pt x="0" y="359"/>
                    <a:pt x="246" y="530"/>
                  </a:cubicBezTo>
                  <a:cubicBezTo>
                    <a:pt x="1616" y="1420"/>
                    <a:pt x="2940" y="2379"/>
                    <a:pt x="4172" y="3452"/>
                  </a:cubicBezTo>
                  <a:cubicBezTo>
                    <a:pt x="4231" y="3500"/>
                    <a:pt x="4295" y="3521"/>
                    <a:pt x="4356" y="3521"/>
                  </a:cubicBezTo>
                  <a:cubicBezTo>
                    <a:pt x="4582" y="3521"/>
                    <a:pt x="4776" y="3243"/>
                    <a:pt x="4560" y="3064"/>
                  </a:cubicBezTo>
                  <a:cubicBezTo>
                    <a:pt x="3282" y="1968"/>
                    <a:pt x="1935" y="964"/>
                    <a:pt x="520" y="51"/>
                  </a:cubicBezTo>
                  <a:cubicBezTo>
                    <a:pt x="470" y="16"/>
                    <a:pt x="420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6"/>
            <p:cNvSpPr/>
            <p:nvPr/>
          </p:nvSpPr>
          <p:spPr>
            <a:xfrm>
              <a:off x="1481340" y="3198922"/>
              <a:ext cx="103203" cy="111185"/>
            </a:xfrm>
            <a:custGeom>
              <a:avLst/>
              <a:gdLst/>
              <a:ahLst/>
              <a:cxnLst/>
              <a:rect l="l" t="t" r="r" b="b"/>
              <a:pathLst>
                <a:path w="3853" h="4151" extrusionOk="0">
                  <a:moveTo>
                    <a:pt x="3430" y="0"/>
                  </a:moveTo>
                  <a:cubicBezTo>
                    <a:pt x="3368" y="0"/>
                    <a:pt x="3305" y="23"/>
                    <a:pt x="3250" y="79"/>
                  </a:cubicBezTo>
                  <a:cubicBezTo>
                    <a:pt x="2086" y="1197"/>
                    <a:pt x="1059" y="2430"/>
                    <a:pt x="146" y="3731"/>
                  </a:cubicBezTo>
                  <a:cubicBezTo>
                    <a:pt x="1" y="3940"/>
                    <a:pt x="198" y="4150"/>
                    <a:pt x="398" y="4150"/>
                  </a:cubicBezTo>
                  <a:cubicBezTo>
                    <a:pt x="482" y="4150"/>
                    <a:pt x="565" y="4114"/>
                    <a:pt x="625" y="4027"/>
                  </a:cubicBezTo>
                  <a:cubicBezTo>
                    <a:pt x="1516" y="2749"/>
                    <a:pt x="2520" y="1562"/>
                    <a:pt x="3638" y="489"/>
                  </a:cubicBezTo>
                  <a:cubicBezTo>
                    <a:pt x="3852" y="293"/>
                    <a:pt x="3649" y="0"/>
                    <a:pt x="3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6"/>
            <p:cNvSpPr/>
            <p:nvPr/>
          </p:nvSpPr>
          <p:spPr>
            <a:xfrm>
              <a:off x="1404896" y="3067703"/>
              <a:ext cx="95381" cy="87185"/>
            </a:xfrm>
            <a:custGeom>
              <a:avLst/>
              <a:gdLst/>
              <a:ahLst/>
              <a:cxnLst/>
              <a:rect l="l" t="t" r="r" b="b"/>
              <a:pathLst>
                <a:path w="3561" h="3255" extrusionOk="0">
                  <a:moveTo>
                    <a:pt x="430" y="1"/>
                  </a:moveTo>
                  <a:cubicBezTo>
                    <a:pt x="194" y="1"/>
                    <a:pt x="0" y="279"/>
                    <a:pt x="215" y="458"/>
                  </a:cubicBezTo>
                  <a:cubicBezTo>
                    <a:pt x="1242" y="1257"/>
                    <a:pt x="2155" y="2170"/>
                    <a:pt x="2977" y="3152"/>
                  </a:cubicBezTo>
                  <a:cubicBezTo>
                    <a:pt x="3033" y="3224"/>
                    <a:pt x="3100" y="3255"/>
                    <a:pt x="3166" y="3255"/>
                  </a:cubicBezTo>
                  <a:cubicBezTo>
                    <a:pt x="3369" y="3255"/>
                    <a:pt x="3560" y="2970"/>
                    <a:pt x="3388" y="2764"/>
                  </a:cubicBezTo>
                  <a:cubicBezTo>
                    <a:pt x="2566" y="1759"/>
                    <a:pt x="1630" y="869"/>
                    <a:pt x="626" y="70"/>
                  </a:cubicBezTo>
                  <a:cubicBezTo>
                    <a:pt x="563" y="21"/>
                    <a:pt x="495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6"/>
            <p:cNvSpPr/>
            <p:nvPr/>
          </p:nvSpPr>
          <p:spPr>
            <a:xfrm>
              <a:off x="1413708" y="3693159"/>
              <a:ext cx="147987" cy="138211"/>
            </a:xfrm>
            <a:custGeom>
              <a:avLst/>
              <a:gdLst/>
              <a:ahLst/>
              <a:cxnLst/>
              <a:rect l="l" t="t" r="r" b="b"/>
              <a:pathLst>
                <a:path w="5525" h="5160" extrusionOk="0">
                  <a:moveTo>
                    <a:pt x="0" y="1"/>
                  </a:moveTo>
                  <a:lnTo>
                    <a:pt x="731" y="5159"/>
                  </a:lnTo>
                  <a:lnTo>
                    <a:pt x="4680" y="5159"/>
                  </a:lnTo>
                  <a:lnTo>
                    <a:pt x="5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6"/>
            <p:cNvSpPr/>
            <p:nvPr/>
          </p:nvSpPr>
          <p:spPr>
            <a:xfrm>
              <a:off x="1658898" y="2990374"/>
              <a:ext cx="276341" cy="595136"/>
            </a:xfrm>
            <a:custGeom>
              <a:avLst/>
              <a:gdLst/>
              <a:ahLst/>
              <a:cxnLst/>
              <a:rect l="l" t="t" r="r" b="b"/>
              <a:pathLst>
                <a:path w="10317" h="22219" extrusionOk="0">
                  <a:moveTo>
                    <a:pt x="4384" y="0"/>
                  </a:moveTo>
                  <a:cubicBezTo>
                    <a:pt x="3826" y="0"/>
                    <a:pt x="3280" y="371"/>
                    <a:pt x="2921" y="812"/>
                  </a:cubicBezTo>
                  <a:cubicBezTo>
                    <a:pt x="2145" y="1770"/>
                    <a:pt x="2031" y="2797"/>
                    <a:pt x="2259" y="3847"/>
                  </a:cubicBezTo>
                  <a:cubicBezTo>
                    <a:pt x="2373" y="4486"/>
                    <a:pt x="2442" y="5080"/>
                    <a:pt x="2122" y="5719"/>
                  </a:cubicBezTo>
                  <a:cubicBezTo>
                    <a:pt x="1917" y="6175"/>
                    <a:pt x="1620" y="6586"/>
                    <a:pt x="1369" y="7020"/>
                  </a:cubicBezTo>
                  <a:cubicBezTo>
                    <a:pt x="890" y="7796"/>
                    <a:pt x="524" y="8618"/>
                    <a:pt x="867" y="9440"/>
                  </a:cubicBezTo>
                  <a:cubicBezTo>
                    <a:pt x="1255" y="10330"/>
                    <a:pt x="2442" y="11037"/>
                    <a:pt x="2305" y="12087"/>
                  </a:cubicBezTo>
                  <a:cubicBezTo>
                    <a:pt x="2168" y="12977"/>
                    <a:pt x="1323" y="13685"/>
                    <a:pt x="1004" y="14530"/>
                  </a:cubicBezTo>
                  <a:cubicBezTo>
                    <a:pt x="844" y="14963"/>
                    <a:pt x="821" y="15397"/>
                    <a:pt x="1004" y="15808"/>
                  </a:cubicBezTo>
                  <a:cubicBezTo>
                    <a:pt x="1209" y="16333"/>
                    <a:pt x="1574" y="16744"/>
                    <a:pt x="1392" y="17360"/>
                  </a:cubicBezTo>
                  <a:cubicBezTo>
                    <a:pt x="1118" y="18227"/>
                    <a:pt x="228" y="18912"/>
                    <a:pt x="159" y="19848"/>
                  </a:cubicBezTo>
                  <a:cubicBezTo>
                    <a:pt x="0" y="21855"/>
                    <a:pt x="2594" y="22219"/>
                    <a:pt x="4563" y="22219"/>
                  </a:cubicBezTo>
                  <a:cubicBezTo>
                    <a:pt x="4854" y="22219"/>
                    <a:pt x="5133" y="22211"/>
                    <a:pt x="5386" y="22199"/>
                  </a:cubicBezTo>
                  <a:cubicBezTo>
                    <a:pt x="6436" y="22153"/>
                    <a:pt x="7577" y="21993"/>
                    <a:pt x="8468" y="21446"/>
                  </a:cubicBezTo>
                  <a:cubicBezTo>
                    <a:pt x="8901" y="21240"/>
                    <a:pt x="9312" y="20966"/>
                    <a:pt x="9609" y="20601"/>
                  </a:cubicBezTo>
                  <a:cubicBezTo>
                    <a:pt x="10225" y="19848"/>
                    <a:pt x="10316" y="18821"/>
                    <a:pt x="9586" y="18204"/>
                  </a:cubicBezTo>
                  <a:cubicBezTo>
                    <a:pt x="9061" y="17771"/>
                    <a:pt x="8308" y="17588"/>
                    <a:pt x="8102" y="16926"/>
                  </a:cubicBezTo>
                  <a:cubicBezTo>
                    <a:pt x="7874" y="16264"/>
                    <a:pt x="8217" y="15488"/>
                    <a:pt x="8582" y="14849"/>
                  </a:cubicBezTo>
                  <a:cubicBezTo>
                    <a:pt x="9152" y="13845"/>
                    <a:pt x="10043" y="12681"/>
                    <a:pt x="9655" y="11539"/>
                  </a:cubicBezTo>
                  <a:cubicBezTo>
                    <a:pt x="9495" y="11083"/>
                    <a:pt x="9130" y="10741"/>
                    <a:pt x="8764" y="10421"/>
                  </a:cubicBezTo>
                  <a:cubicBezTo>
                    <a:pt x="8239" y="9919"/>
                    <a:pt x="7828" y="9462"/>
                    <a:pt x="7714" y="8755"/>
                  </a:cubicBezTo>
                  <a:cubicBezTo>
                    <a:pt x="7555" y="7636"/>
                    <a:pt x="8171" y="6427"/>
                    <a:pt x="7851" y="5331"/>
                  </a:cubicBezTo>
                  <a:cubicBezTo>
                    <a:pt x="7555" y="4395"/>
                    <a:pt x="6368" y="4007"/>
                    <a:pt x="5957" y="3117"/>
                  </a:cubicBezTo>
                  <a:cubicBezTo>
                    <a:pt x="5523" y="2158"/>
                    <a:pt x="6162" y="880"/>
                    <a:pt x="5044" y="195"/>
                  </a:cubicBezTo>
                  <a:cubicBezTo>
                    <a:pt x="4829" y="59"/>
                    <a:pt x="4606" y="0"/>
                    <a:pt x="4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6"/>
            <p:cNvSpPr/>
            <p:nvPr/>
          </p:nvSpPr>
          <p:spPr>
            <a:xfrm>
              <a:off x="1789100" y="3186200"/>
              <a:ext cx="11035" cy="614609"/>
            </a:xfrm>
            <a:custGeom>
              <a:avLst/>
              <a:gdLst/>
              <a:ahLst/>
              <a:cxnLst/>
              <a:rect l="l" t="t" r="r" b="b"/>
              <a:pathLst>
                <a:path w="412" h="22946" extrusionOk="0">
                  <a:moveTo>
                    <a:pt x="206" y="0"/>
                  </a:moveTo>
                  <a:cubicBezTo>
                    <a:pt x="103" y="0"/>
                    <a:pt x="0" y="63"/>
                    <a:pt x="0" y="188"/>
                  </a:cubicBezTo>
                  <a:lnTo>
                    <a:pt x="0" y="22740"/>
                  </a:lnTo>
                  <a:cubicBezTo>
                    <a:pt x="0" y="22877"/>
                    <a:pt x="103" y="22945"/>
                    <a:pt x="206" y="22945"/>
                  </a:cubicBezTo>
                  <a:cubicBezTo>
                    <a:pt x="308" y="22945"/>
                    <a:pt x="411" y="22877"/>
                    <a:pt x="411" y="22740"/>
                  </a:cubicBezTo>
                  <a:lnTo>
                    <a:pt x="411" y="188"/>
                  </a:lnTo>
                  <a:cubicBezTo>
                    <a:pt x="411" y="63"/>
                    <a:pt x="30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6"/>
            <p:cNvSpPr/>
            <p:nvPr/>
          </p:nvSpPr>
          <p:spPr>
            <a:xfrm>
              <a:off x="1789019" y="3477111"/>
              <a:ext cx="94497" cy="69427"/>
            </a:xfrm>
            <a:custGeom>
              <a:avLst/>
              <a:gdLst/>
              <a:ahLst/>
              <a:cxnLst/>
              <a:rect l="l" t="t" r="r" b="b"/>
              <a:pathLst>
                <a:path w="3528" h="2592" extrusionOk="0">
                  <a:moveTo>
                    <a:pt x="3237" y="1"/>
                  </a:moveTo>
                  <a:cubicBezTo>
                    <a:pt x="3203" y="1"/>
                    <a:pt x="3167" y="10"/>
                    <a:pt x="3130" y="32"/>
                  </a:cubicBezTo>
                  <a:cubicBezTo>
                    <a:pt x="2080" y="717"/>
                    <a:pt x="1099" y="1448"/>
                    <a:pt x="163" y="2246"/>
                  </a:cubicBezTo>
                  <a:cubicBezTo>
                    <a:pt x="1" y="2390"/>
                    <a:pt x="151" y="2591"/>
                    <a:pt x="312" y="2591"/>
                  </a:cubicBezTo>
                  <a:cubicBezTo>
                    <a:pt x="355" y="2591"/>
                    <a:pt x="398" y="2577"/>
                    <a:pt x="437" y="2543"/>
                  </a:cubicBezTo>
                  <a:cubicBezTo>
                    <a:pt x="1350" y="1767"/>
                    <a:pt x="2331" y="1037"/>
                    <a:pt x="3336" y="398"/>
                  </a:cubicBezTo>
                  <a:cubicBezTo>
                    <a:pt x="3527" y="264"/>
                    <a:pt x="3413" y="1"/>
                    <a:pt x="3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6"/>
            <p:cNvSpPr/>
            <p:nvPr/>
          </p:nvSpPr>
          <p:spPr>
            <a:xfrm>
              <a:off x="1724896" y="3358427"/>
              <a:ext cx="75748" cy="81882"/>
            </a:xfrm>
            <a:custGeom>
              <a:avLst/>
              <a:gdLst/>
              <a:ahLst/>
              <a:cxnLst/>
              <a:rect l="l" t="t" r="r" b="b"/>
              <a:pathLst>
                <a:path w="2828" h="3057" extrusionOk="0">
                  <a:moveTo>
                    <a:pt x="303" y="1"/>
                  </a:moveTo>
                  <a:cubicBezTo>
                    <a:pt x="145" y="1"/>
                    <a:pt x="0" y="213"/>
                    <a:pt x="160" y="355"/>
                  </a:cubicBezTo>
                  <a:cubicBezTo>
                    <a:pt x="982" y="1154"/>
                    <a:pt x="1712" y="2021"/>
                    <a:pt x="2374" y="2957"/>
                  </a:cubicBezTo>
                  <a:cubicBezTo>
                    <a:pt x="2417" y="3027"/>
                    <a:pt x="2480" y="3056"/>
                    <a:pt x="2544" y="3056"/>
                  </a:cubicBezTo>
                  <a:cubicBezTo>
                    <a:pt x="2687" y="3056"/>
                    <a:pt x="2827" y="2909"/>
                    <a:pt x="2717" y="2752"/>
                  </a:cubicBezTo>
                  <a:cubicBezTo>
                    <a:pt x="2055" y="1793"/>
                    <a:pt x="1302" y="880"/>
                    <a:pt x="434" y="58"/>
                  </a:cubicBezTo>
                  <a:cubicBezTo>
                    <a:pt x="394" y="18"/>
                    <a:pt x="348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6"/>
            <p:cNvSpPr/>
            <p:nvPr/>
          </p:nvSpPr>
          <p:spPr>
            <a:xfrm>
              <a:off x="1787064" y="3262135"/>
              <a:ext cx="70043" cy="64257"/>
            </a:xfrm>
            <a:custGeom>
              <a:avLst/>
              <a:gdLst/>
              <a:ahLst/>
              <a:cxnLst/>
              <a:rect l="l" t="t" r="r" b="b"/>
              <a:pathLst>
                <a:path w="2615" h="2399" extrusionOk="0">
                  <a:moveTo>
                    <a:pt x="2284" y="1"/>
                  </a:moveTo>
                  <a:cubicBezTo>
                    <a:pt x="2240" y="1"/>
                    <a:pt x="2195" y="15"/>
                    <a:pt x="2153" y="47"/>
                  </a:cubicBezTo>
                  <a:cubicBezTo>
                    <a:pt x="1400" y="640"/>
                    <a:pt x="738" y="1302"/>
                    <a:pt x="122" y="2033"/>
                  </a:cubicBezTo>
                  <a:cubicBezTo>
                    <a:pt x="0" y="2189"/>
                    <a:pt x="130" y="2399"/>
                    <a:pt x="280" y="2399"/>
                  </a:cubicBezTo>
                  <a:cubicBezTo>
                    <a:pt x="326" y="2399"/>
                    <a:pt x="375" y="2378"/>
                    <a:pt x="419" y="2329"/>
                  </a:cubicBezTo>
                  <a:cubicBezTo>
                    <a:pt x="1012" y="1599"/>
                    <a:pt x="1697" y="937"/>
                    <a:pt x="2450" y="343"/>
                  </a:cubicBezTo>
                  <a:cubicBezTo>
                    <a:pt x="2614" y="216"/>
                    <a:pt x="2458" y="1"/>
                    <a:pt x="2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6"/>
            <p:cNvSpPr/>
            <p:nvPr/>
          </p:nvSpPr>
          <p:spPr>
            <a:xfrm>
              <a:off x="1724896" y="3693159"/>
              <a:ext cx="147987" cy="138211"/>
            </a:xfrm>
            <a:custGeom>
              <a:avLst/>
              <a:gdLst/>
              <a:ahLst/>
              <a:cxnLst/>
              <a:rect l="l" t="t" r="r" b="b"/>
              <a:pathLst>
                <a:path w="5525" h="5160" extrusionOk="0">
                  <a:moveTo>
                    <a:pt x="1" y="1"/>
                  </a:moveTo>
                  <a:lnTo>
                    <a:pt x="731" y="5159"/>
                  </a:lnTo>
                  <a:lnTo>
                    <a:pt x="4703" y="5159"/>
                  </a:lnTo>
                  <a:lnTo>
                    <a:pt x="5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6"/>
            <p:cNvSpPr/>
            <p:nvPr/>
          </p:nvSpPr>
          <p:spPr>
            <a:xfrm>
              <a:off x="1015094" y="1689079"/>
              <a:ext cx="1675804" cy="560664"/>
            </a:xfrm>
            <a:custGeom>
              <a:avLst/>
              <a:gdLst/>
              <a:ahLst/>
              <a:cxnLst/>
              <a:rect l="l" t="t" r="r" b="b"/>
              <a:pathLst>
                <a:path w="62565" h="20932" extrusionOk="0">
                  <a:moveTo>
                    <a:pt x="60647" y="20931"/>
                  </a:moveTo>
                  <a:lnTo>
                    <a:pt x="1895" y="20931"/>
                  </a:lnTo>
                  <a:cubicBezTo>
                    <a:pt x="845" y="20931"/>
                    <a:pt x="0" y="20064"/>
                    <a:pt x="0" y="19014"/>
                  </a:cubicBezTo>
                  <a:lnTo>
                    <a:pt x="0" y="1895"/>
                  </a:lnTo>
                  <a:cubicBezTo>
                    <a:pt x="0" y="845"/>
                    <a:pt x="845" y="1"/>
                    <a:pt x="1895" y="1"/>
                  </a:cubicBezTo>
                  <a:lnTo>
                    <a:pt x="60647" y="1"/>
                  </a:lnTo>
                  <a:cubicBezTo>
                    <a:pt x="61720" y="1"/>
                    <a:pt x="62565" y="845"/>
                    <a:pt x="62565" y="1895"/>
                  </a:cubicBezTo>
                  <a:lnTo>
                    <a:pt x="62565" y="19014"/>
                  </a:lnTo>
                  <a:cubicBezTo>
                    <a:pt x="62565" y="20064"/>
                    <a:pt x="61720" y="20931"/>
                    <a:pt x="60647" y="20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6"/>
            <p:cNvSpPr/>
            <p:nvPr/>
          </p:nvSpPr>
          <p:spPr>
            <a:xfrm>
              <a:off x="1537214" y="2326133"/>
              <a:ext cx="445086" cy="279421"/>
            </a:xfrm>
            <a:custGeom>
              <a:avLst/>
              <a:gdLst/>
              <a:ahLst/>
              <a:cxnLst/>
              <a:rect l="l" t="t" r="r" b="b"/>
              <a:pathLst>
                <a:path w="16617" h="10432" extrusionOk="0">
                  <a:moveTo>
                    <a:pt x="14837" y="6483"/>
                  </a:moveTo>
                  <a:cubicBezTo>
                    <a:pt x="14951" y="6072"/>
                    <a:pt x="14996" y="5638"/>
                    <a:pt x="14996" y="5205"/>
                  </a:cubicBezTo>
                  <a:cubicBezTo>
                    <a:pt x="14996" y="2329"/>
                    <a:pt x="12668" y="1"/>
                    <a:pt x="9815" y="1"/>
                  </a:cubicBezTo>
                  <a:cubicBezTo>
                    <a:pt x="7715" y="1"/>
                    <a:pt x="5912" y="1256"/>
                    <a:pt x="5090" y="3036"/>
                  </a:cubicBezTo>
                  <a:cubicBezTo>
                    <a:pt x="4816" y="2945"/>
                    <a:pt x="4520" y="2877"/>
                    <a:pt x="4223" y="2877"/>
                  </a:cubicBezTo>
                  <a:cubicBezTo>
                    <a:pt x="2785" y="2877"/>
                    <a:pt x="1644" y="4041"/>
                    <a:pt x="1644" y="5456"/>
                  </a:cubicBezTo>
                  <a:cubicBezTo>
                    <a:pt x="1644" y="5821"/>
                    <a:pt x="1735" y="6163"/>
                    <a:pt x="1872" y="6483"/>
                  </a:cubicBezTo>
                  <a:cubicBezTo>
                    <a:pt x="822" y="6551"/>
                    <a:pt x="0" y="7396"/>
                    <a:pt x="0" y="8446"/>
                  </a:cubicBezTo>
                  <a:cubicBezTo>
                    <a:pt x="0" y="9542"/>
                    <a:pt x="890" y="10432"/>
                    <a:pt x="1986" y="10432"/>
                  </a:cubicBezTo>
                  <a:lnTo>
                    <a:pt x="14631" y="10432"/>
                  </a:lnTo>
                  <a:cubicBezTo>
                    <a:pt x="15727" y="10432"/>
                    <a:pt x="16617" y="9542"/>
                    <a:pt x="16617" y="8446"/>
                  </a:cubicBezTo>
                  <a:cubicBezTo>
                    <a:pt x="16617" y="7419"/>
                    <a:pt x="15841" y="6597"/>
                    <a:pt x="14837" y="64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6"/>
            <p:cNvSpPr/>
            <p:nvPr/>
          </p:nvSpPr>
          <p:spPr>
            <a:xfrm>
              <a:off x="3345656" y="2089541"/>
              <a:ext cx="21428" cy="14089"/>
            </a:xfrm>
            <a:custGeom>
              <a:avLst/>
              <a:gdLst/>
              <a:ahLst/>
              <a:cxnLst/>
              <a:rect l="l" t="t" r="r" b="b"/>
              <a:pathLst>
                <a:path w="800" h="526" fill="none" extrusionOk="0">
                  <a:moveTo>
                    <a:pt x="0" y="0"/>
                  </a:moveTo>
                  <a:lnTo>
                    <a:pt x="799" y="525"/>
                  </a:lnTo>
                </a:path>
              </a:pathLst>
            </a:custGeom>
            <a:noFill/>
            <a:ln w="9700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6"/>
            <p:cNvSpPr/>
            <p:nvPr/>
          </p:nvSpPr>
          <p:spPr>
            <a:xfrm>
              <a:off x="3404342" y="2127442"/>
              <a:ext cx="399873" cy="255582"/>
            </a:xfrm>
            <a:custGeom>
              <a:avLst/>
              <a:gdLst/>
              <a:ahLst/>
              <a:cxnLst/>
              <a:rect l="l" t="t" r="r" b="b"/>
              <a:pathLst>
                <a:path w="14929" h="9542" fill="none" extrusionOk="0">
                  <a:moveTo>
                    <a:pt x="1" y="0"/>
                  </a:moveTo>
                  <a:lnTo>
                    <a:pt x="14928" y="954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6"/>
            <p:cNvSpPr/>
            <p:nvPr/>
          </p:nvSpPr>
          <p:spPr>
            <a:xfrm>
              <a:off x="3822537" y="2394622"/>
              <a:ext cx="21428" cy="14089"/>
            </a:xfrm>
            <a:custGeom>
              <a:avLst/>
              <a:gdLst/>
              <a:ahLst/>
              <a:cxnLst/>
              <a:rect l="l" t="t" r="r" b="b"/>
              <a:pathLst>
                <a:path w="800" h="526" fill="none" extrusionOk="0">
                  <a:moveTo>
                    <a:pt x="0" y="0"/>
                  </a:moveTo>
                  <a:lnTo>
                    <a:pt x="799" y="525"/>
                  </a:lnTo>
                </a:path>
              </a:pathLst>
            </a:custGeom>
            <a:noFill/>
            <a:ln w="9700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6"/>
            <p:cNvSpPr/>
            <p:nvPr/>
          </p:nvSpPr>
          <p:spPr>
            <a:xfrm>
              <a:off x="2824769" y="2759595"/>
              <a:ext cx="13473" cy="21428"/>
            </a:xfrm>
            <a:custGeom>
              <a:avLst/>
              <a:gdLst/>
              <a:ahLst/>
              <a:cxnLst/>
              <a:rect l="l" t="t" r="r" b="b"/>
              <a:pathLst>
                <a:path w="503" h="800" fill="none" extrusionOk="0">
                  <a:moveTo>
                    <a:pt x="0" y="800"/>
                  </a:moveTo>
                  <a:lnTo>
                    <a:pt x="502" y="1"/>
                  </a:lnTo>
                </a:path>
              </a:pathLst>
            </a:custGeom>
            <a:noFill/>
            <a:ln w="9700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6"/>
            <p:cNvSpPr/>
            <p:nvPr/>
          </p:nvSpPr>
          <p:spPr>
            <a:xfrm>
              <a:off x="2859000" y="2129879"/>
              <a:ext cx="360740" cy="595511"/>
            </a:xfrm>
            <a:custGeom>
              <a:avLst/>
              <a:gdLst/>
              <a:ahLst/>
              <a:cxnLst/>
              <a:rect l="l" t="t" r="r" b="b"/>
              <a:pathLst>
                <a:path w="13468" h="22233" fill="none" extrusionOk="0">
                  <a:moveTo>
                    <a:pt x="0" y="22233"/>
                  </a:moveTo>
                  <a:lnTo>
                    <a:pt x="13467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6"/>
            <p:cNvSpPr/>
            <p:nvPr/>
          </p:nvSpPr>
          <p:spPr>
            <a:xfrm>
              <a:off x="3230106" y="2091363"/>
              <a:ext cx="12857" cy="21428"/>
            </a:xfrm>
            <a:custGeom>
              <a:avLst/>
              <a:gdLst/>
              <a:ahLst/>
              <a:cxnLst/>
              <a:rect l="l" t="t" r="r" b="b"/>
              <a:pathLst>
                <a:path w="480" h="800" fill="none" extrusionOk="0">
                  <a:moveTo>
                    <a:pt x="0" y="800"/>
                  </a:moveTo>
                  <a:lnTo>
                    <a:pt x="480" y="1"/>
                  </a:lnTo>
                </a:path>
              </a:pathLst>
            </a:custGeom>
            <a:noFill/>
            <a:ln w="9700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6"/>
            <p:cNvSpPr/>
            <p:nvPr/>
          </p:nvSpPr>
          <p:spPr>
            <a:xfrm>
              <a:off x="2269033" y="2672785"/>
              <a:ext cx="24481" cy="7366"/>
            </a:xfrm>
            <a:custGeom>
              <a:avLst/>
              <a:gdLst/>
              <a:ahLst/>
              <a:cxnLst/>
              <a:rect l="l" t="t" r="r" b="b"/>
              <a:pathLst>
                <a:path w="914" h="275" fill="none" extrusionOk="0">
                  <a:moveTo>
                    <a:pt x="0" y="1"/>
                  </a:moveTo>
                  <a:lnTo>
                    <a:pt x="913" y="274"/>
                  </a:lnTo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6"/>
            <p:cNvSpPr/>
            <p:nvPr/>
          </p:nvSpPr>
          <p:spPr>
            <a:xfrm>
              <a:off x="2335058" y="2692954"/>
              <a:ext cx="352169" cy="107033"/>
            </a:xfrm>
            <a:custGeom>
              <a:avLst/>
              <a:gdLst/>
              <a:ahLst/>
              <a:cxnLst/>
              <a:rect l="l" t="t" r="r" b="b"/>
              <a:pathLst>
                <a:path w="13148" h="3996" fill="none" extrusionOk="0">
                  <a:moveTo>
                    <a:pt x="0" y="1"/>
                  </a:moveTo>
                  <a:lnTo>
                    <a:pt x="13148" y="39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6"/>
            <p:cNvSpPr/>
            <p:nvPr/>
          </p:nvSpPr>
          <p:spPr>
            <a:xfrm>
              <a:off x="2707986" y="2806683"/>
              <a:ext cx="24481" cy="7366"/>
            </a:xfrm>
            <a:custGeom>
              <a:avLst/>
              <a:gdLst/>
              <a:ahLst/>
              <a:cxnLst/>
              <a:rect l="l" t="t" r="r" b="b"/>
              <a:pathLst>
                <a:path w="914" h="275" fill="none" extrusionOk="0">
                  <a:moveTo>
                    <a:pt x="1" y="0"/>
                  </a:moveTo>
                  <a:lnTo>
                    <a:pt x="914" y="274"/>
                  </a:lnTo>
                </a:path>
              </a:pathLst>
            </a:custGeom>
            <a:noFill/>
            <a:ln w="9700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6"/>
            <p:cNvSpPr/>
            <p:nvPr/>
          </p:nvSpPr>
          <p:spPr>
            <a:xfrm>
              <a:off x="1855741" y="2888591"/>
              <a:ext cx="20812" cy="14705"/>
            </a:xfrm>
            <a:custGeom>
              <a:avLst/>
              <a:gdLst/>
              <a:ahLst/>
              <a:cxnLst/>
              <a:rect l="l" t="t" r="r" b="b"/>
              <a:pathLst>
                <a:path w="777" h="549" fill="none" extrusionOk="0">
                  <a:moveTo>
                    <a:pt x="0" y="549"/>
                  </a:moveTo>
                  <a:lnTo>
                    <a:pt x="776" y="1"/>
                  </a:lnTo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6"/>
            <p:cNvSpPr/>
            <p:nvPr/>
          </p:nvSpPr>
          <p:spPr>
            <a:xfrm>
              <a:off x="1913811" y="2706400"/>
              <a:ext cx="234181" cy="157174"/>
            </a:xfrm>
            <a:custGeom>
              <a:avLst/>
              <a:gdLst/>
              <a:ahLst/>
              <a:cxnLst/>
              <a:rect l="l" t="t" r="r" b="b"/>
              <a:pathLst>
                <a:path w="8743" h="5868" fill="none" extrusionOk="0">
                  <a:moveTo>
                    <a:pt x="1" y="5867"/>
                  </a:moveTo>
                  <a:lnTo>
                    <a:pt x="8743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6"/>
            <p:cNvSpPr/>
            <p:nvPr/>
          </p:nvSpPr>
          <p:spPr>
            <a:xfrm>
              <a:off x="2166313" y="2679508"/>
              <a:ext cx="21428" cy="14089"/>
            </a:xfrm>
            <a:custGeom>
              <a:avLst/>
              <a:gdLst/>
              <a:ahLst/>
              <a:cxnLst/>
              <a:rect l="l" t="t" r="r" b="b"/>
              <a:pathLst>
                <a:path w="800" h="526" fill="none" extrusionOk="0">
                  <a:moveTo>
                    <a:pt x="0" y="526"/>
                  </a:moveTo>
                  <a:lnTo>
                    <a:pt x="799" y="1"/>
                  </a:lnTo>
                </a:path>
              </a:pathLst>
            </a:custGeom>
            <a:noFill/>
            <a:ln w="9700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6"/>
            <p:cNvSpPr/>
            <p:nvPr/>
          </p:nvSpPr>
          <p:spPr>
            <a:xfrm>
              <a:off x="3836599" y="2394622"/>
              <a:ext cx="71543" cy="70927"/>
            </a:xfrm>
            <a:custGeom>
              <a:avLst/>
              <a:gdLst/>
              <a:ahLst/>
              <a:cxnLst/>
              <a:rect l="l" t="t" r="r" b="b"/>
              <a:pathLst>
                <a:path w="2671" h="2648" fill="none" extrusionOk="0">
                  <a:moveTo>
                    <a:pt x="2671" y="1324"/>
                  </a:moveTo>
                  <a:cubicBezTo>
                    <a:pt x="2671" y="2054"/>
                    <a:pt x="2077" y="2648"/>
                    <a:pt x="1347" y="2648"/>
                  </a:cubicBezTo>
                  <a:cubicBezTo>
                    <a:pt x="594" y="2648"/>
                    <a:pt x="0" y="2054"/>
                    <a:pt x="0" y="1324"/>
                  </a:cubicBezTo>
                  <a:cubicBezTo>
                    <a:pt x="0" y="594"/>
                    <a:pt x="594" y="0"/>
                    <a:pt x="1347" y="0"/>
                  </a:cubicBezTo>
                  <a:cubicBezTo>
                    <a:pt x="2077" y="0"/>
                    <a:pt x="2671" y="594"/>
                    <a:pt x="2671" y="1324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6"/>
            <p:cNvSpPr/>
            <p:nvPr/>
          </p:nvSpPr>
          <p:spPr>
            <a:xfrm>
              <a:off x="3238061" y="2006990"/>
              <a:ext cx="71543" cy="71570"/>
            </a:xfrm>
            <a:custGeom>
              <a:avLst/>
              <a:gdLst/>
              <a:ahLst/>
              <a:cxnLst/>
              <a:rect l="l" t="t" r="r" b="b"/>
              <a:pathLst>
                <a:path w="2671" h="2672" fill="none" extrusionOk="0">
                  <a:moveTo>
                    <a:pt x="2671" y="1348"/>
                  </a:moveTo>
                  <a:cubicBezTo>
                    <a:pt x="2671" y="2078"/>
                    <a:pt x="2077" y="2671"/>
                    <a:pt x="1347" y="2671"/>
                  </a:cubicBezTo>
                  <a:cubicBezTo>
                    <a:pt x="594" y="2671"/>
                    <a:pt x="0" y="2078"/>
                    <a:pt x="0" y="1348"/>
                  </a:cubicBezTo>
                  <a:cubicBezTo>
                    <a:pt x="0" y="617"/>
                    <a:pt x="594" y="1"/>
                    <a:pt x="1347" y="1"/>
                  </a:cubicBezTo>
                  <a:cubicBezTo>
                    <a:pt x="2077" y="1"/>
                    <a:pt x="2671" y="617"/>
                    <a:pt x="2671" y="1348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6"/>
            <p:cNvSpPr/>
            <p:nvPr/>
          </p:nvSpPr>
          <p:spPr>
            <a:xfrm>
              <a:off x="2753842" y="2790157"/>
              <a:ext cx="70953" cy="71570"/>
            </a:xfrm>
            <a:custGeom>
              <a:avLst/>
              <a:gdLst/>
              <a:ahLst/>
              <a:cxnLst/>
              <a:rect l="l" t="t" r="r" b="b"/>
              <a:pathLst>
                <a:path w="2649" h="2672" fill="none" extrusionOk="0">
                  <a:moveTo>
                    <a:pt x="2648" y="1348"/>
                  </a:moveTo>
                  <a:cubicBezTo>
                    <a:pt x="2648" y="2078"/>
                    <a:pt x="2055" y="2672"/>
                    <a:pt x="1324" y="2672"/>
                  </a:cubicBezTo>
                  <a:cubicBezTo>
                    <a:pt x="594" y="2672"/>
                    <a:pt x="1" y="2078"/>
                    <a:pt x="1" y="1348"/>
                  </a:cubicBezTo>
                  <a:cubicBezTo>
                    <a:pt x="1" y="594"/>
                    <a:pt x="594" y="1"/>
                    <a:pt x="1324" y="1"/>
                  </a:cubicBezTo>
                  <a:cubicBezTo>
                    <a:pt x="2055" y="1"/>
                    <a:pt x="2648" y="594"/>
                    <a:pt x="2648" y="1348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6"/>
            <p:cNvSpPr/>
            <p:nvPr/>
          </p:nvSpPr>
          <p:spPr>
            <a:xfrm>
              <a:off x="2183428" y="2627545"/>
              <a:ext cx="71570" cy="70953"/>
            </a:xfrm>
            <a:custGeom>
              <a:avLst/>
              <a:gdLst/>
              <a:ahLst/>
              <a:cxnLst/>
              <a:rect l="l" t="t" r="r" b="b"/>
              <a:pathLst>
                <a:path w="2672" h="2649" fill="none" extrusionOk="0">
                  <a:moveTo>
                    <a:pt x="2671" y="1324"/>
                  </a:moveTo>
                  <a:cubicBezTo>
                    <a:pt x="2671" y="2055"/>
                    <a:pt x="2078" y="2648"/>
                    <a:pt x="1324" y="2648"/>
                  </a:cubicBezTo>
                  <a:cubicBezTo>
                    <a:pt x="594" y="2648"/>
                    <a:pt x="1" y="2055"/>
                    <a:pt x="1" y="1324"/>
                  </a:cubicBezTo>
                  <a:cubicBezTo>
                    <a:pt x="1" y="594"/>
                    <a:pt x="594" y="0"/>
                    <a:pt x="1324" y="0"/>
                  </a:cubicBezTo>
                  <a:cubicBezTo>
                    <a:pt x="2078" y="0"/>
                    <a:pt x="2671" y="594"/>
                    <a:pt x="2671" y="1324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6"/>
            <p:cNvSpPr/>
            <p:nvPr/>
          </p:nvSpPr>
          <p:spPr>
            <a:xfrm>
              <a:off x="1790305" y="2887386"/>
              <a:ext cx="70953" cy="70927"/>
            </a:xfrm>
            <a:custGeom>
              <a:avLst/>
              <a:gdLst/>
              <a:ahLst/>
              <a:cxnLst/>
              <a:rect l="l" t="t" r="r" b="b"/>
              <a:pathLst>
                <a:path w="2649" h="2648" fill="none" extrusionOk="0">
                  <a:moveTo>
                    <a:pt x="2649" y="1324"/>
                  </a:moveTo>
                  <a:cubicBezTo>
                    <a:pt x="2649" y="2054"/>
                    <a:pt x="2055" y="2648"/>
                    <a:pt x="1325" y="2648"/>
                  </a:cubicBezTo>
                  <a:cubicBezTo>
                    <a:pt x="594" y="2648"/>
                    <a:pt x="1" y="2054"/>
                    <a:pt x="1" y="1324"/>
                  </a:cubicBezTo>
                  <a:cubicBezTo>
                    <a:pt x="1" y="594"/>
                    <a:pt x="594" y="0"/>
                    <a:pt x="1325" y="0"/>
                  </a:cubicBezTo>
                  <a:cubicBezTo>
                    <a:pt x="2055" y="0"/>
                    <a:pt x="2649" y="594"/>
                    <a:pt x="2649" y="1324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2"/>
              </a:solidFill>
              <a:prstDash val="solid"/>
              <a:miter lim="2282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6"/>
            <p:cNvSpPr/>
            <p:nvPr/>
          </p:nvSpPr>
          <p:spPr>
            <a:xfrm>
              <a:off x="1325050" y="2394622"/>
              <a:ext cx="88069" cy="88042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2922" y="1255"/>
                  </a:moveTo>
                  <a:lnTo>
                    <a:pt x="2397" y="1255"/>
                  </a:lnTo>
                  <a:cubicBezTo>
                    <a:pt x="2192" y="1255"/>
                    <a:pt x="2032" y="1096"/>
                    <a:pt x="2032" y="890"/>
                  </a:cubicBezTo>
                  <a:lnTo>
                    <a:pt x="2032" y="365"/>
                  </a:lnTo>
                  <a:cubicBezTo>
                    <a:pt x="2032" y="160"/>
                    <a:pt x="1850" y="0"/>
                    <a:pt x="1644" y="0"/>
                  </a:cubicBezTo>
                  <a:cubicBezTo>
                    <a:pt x="1439" y="0"/>
                    <a:pt x="1256" y="160"/>
                    <a:pt x="1256" y="365"/>
                  </a:cubicBezTo>
                  <a:lnTo>
                    <a:pt x="1256" y="890"/>
                  </a:lnTo>
                  <a:cubicBezTo>
                    <a:pt x="1256" y="1096"/>
                    <a:pt x="1096" y="1255"/>
                    <a:pt x="891" y="1255"/>
                  </a:cubicBezTo>
                  <a:lnTo>
                    <a:pt x="366" y="1255"/>
                  </a:lnTo>
                  <a:cubicBezTo>
                    <a:pt x="161" y="1255"/>
                    <a:pt x="1" y="1438"/>
                    <a:pt x="1" y="1643"/>
                  </a:cubicBezTo>
                  <a:cubicBezTo>
                    <a:pt x="1" y="1849"/>
                    <a:pt x="161" y="2031"/>
                    <a:pt x="366" y="2031"/>
                  </a:cubicBezTo>
                  <a:lnTo>
                    <a:pt x="891" y="2031"/>
                  </a:lnTo>
                  <a:cubicBezTo>
                    <a:pt x="1096" y="2031"/>
                    <a:pt x="1256" y="2191"/>
                    <a:pt x="1256" y="2397"/>
                  </a:cubicBezTo>
                  <a:lnTo>
                    <a:pt x="1256" y="2922"/>
                  </a:lnTo>
                  <a:cubicBezTo>
                    <a:pt x="1256" y="3127"/>
                    <a:pt x="1439" y="3287"/>
                    <a:pt x="1644" y="3287"/>
                  </a:cubicBezTo>
                  <a:cubicBezTo>
                    <a:pt x="1850" y="3287"/>
                    <a:pt x="2032" y="3127"/>
                    <a:pt x="2032" y="2922"/>
                  </a:cubicBezTo>
                  <a:lnTo>
                    <a:pt x="2032" y="2397"/>
                  </a:lnTo>
                  <a:cubicBezTo>
                    <a:pt x="2032" y="2191"/>
                    <a:pt x="2192" y="2031"/>
                    <a:pt x="2397" y="2031"/>
                  </a:cubicBezTo>
                  <a:lnTo>
                    <a:pt x="2922" y="2031"/>
                  </a:lnTo>
                  <a:cubicBezTo>
                    <a:pt x="3128" y="2031"/>
                    <a:pt x="3288" y="1849"/>
                    <a:pt x="3288" y="1643"/>
                  </a:cubicBezTo>
                  <a:cubicBezTo>
                    <a:pt x="3288" y="1438"/>
                    <a:pt x="3128" y="1255"/>
                    <a:pt x="2922" y="12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6"/>
            <p:cNvSpPr/>
            <p:nvPr/>
          </p:nvSpPr>
          <p:spPr>
            <a:xfrm>
              <a:off x="2871214" y="1733113"/>
              <a:ext cx="88685" cy="88042"/>
            </a:xfrm>
            <a:custGeom>
              <a:avLst/>
              <a:gdLst/>
              <a:ahLst/>
              <a:cxnLst/>
              <a:rect l="l" t="t" r="r" b="b"/>
              <a:pathLst>
                <a:path w="3311" h="3287" extrusionOk="0">
                  <a:moveTo>
                    <a:pt x="2923" y="1256"/>
                  </a:moveTo>
                  <a:lnTo>
                    <a:pt x="2420" y="1256"/>
                  </a:lnTo>
                  <a:cubicBezTo>
                    <a:pt x="2192" y="1256"/>
                    <a:pt x="2032" y="1096"/>
                    <a:pt x="2032" y="890"/>
                  </a:cubicBezTo>
                  <a:lnTo>
                    <a:pt x="2032" y="365"/>
                  </a:lnTo>
                  <a:cubicBezTo>
                    <a:pt x="2032" y="160"/>
                    <a:pt x="1873" y="0"/>
                    <a:pt x="1644" y="0"/>
                  </a:cubicBezTo>
                  <a:cubicBezTo>
                    <a:pt x="1439" y="0"/>
                    <a:pt x="1279" y="160"/>
                    <a:pt x="1279" y="365"/>
                  </a:cubicBezTo>
                  <a:lnTo>
                    <a:pt x="1279" y="890"/>
                  </a:lnTo>
                  <a:cubicBezTo>
                    <a:pt x="1279" y="1096"/>
                    <a:pt x="1097" y="1256"/>
                    <a:pt x="891" y="1256"/>
                  </a:cubicBezTo>
                  <a:lnTo>
                    <a:pt x="389" y="1256"/>
                  </a:lnTo>
                  <a:cubicBezTo>
                    <a:pt x="184" y="1256"/>
                    <a:pt x="1" y="1438"/>
                    <a:pt x="1" y="1644"/>
                  </a:cubicBezTo>
                  <a:cubicBezTo>
                    <a:pt x="1" y="1849"/>
                    <a:pt x="184" y="2032"/>
                    <a:pt x="389" y="2032"/>
                  </a:cubicBezTo>
                  <a:lnTo>
                    <a:pt x="891" y="2032"/>
                  </a:lnTo>
                  <a:cubicBezTo>
                    <a:pt x="1097" y="2032"/>
                    <a:pt x="1279" y="2191"/>
                    <a:pt x="1279" y="2397"/>
                  </a:cubicBezTo>
                  <a:lnTo>
                    <a:pt x="1279" y="2922"/>
                  </a:lnTo>
                  <a:cubicBezTo>
                    <a:pt x="1279" y="3127"/>
                    <a:pt x="1439" y="3287"/>
                    <a:pt x="1644" y="3287"/>
                  </a:cubicBezTo>
                  <a:cubicBezTo>
                    <a:pt x="1873" y="3287"/>
                    <a:pt x="2032" y="3127"/>
                    <a:pt x="2032" y="2922"/>
                  </a:cubicBezTo>
                  <a:lnTo>
                    <a:pt x="2032" y="2397"/>
                  </a:lnTo>
                  <a:cubicBezTo>
                    <a:pt x="2032" y="2191"/>
                    <a:pt x="2192" y="2032"/>
                    <a:pt x="2420" y="2032"/>
                  </a:cubicBezTo>
                  <a:lnTo>
                    <a:pt x="2923" y="2032"/>
                  </a:lnTo>
                  <a:cubicBezTo>
                    <a:pt x="3128" y="2032"/>
                    <a:pt x="3311" y="1849"/>
                    <a:pt x="3311" y="1644"/>
                  </a:cubicBezTo>
                  <a:cubicBezTo>
                    <a:pt x="3311" y="1438"/>
                    <a:pt x="3128" y="1256"/>
                    <a:pt x="2923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6"/>
            <p:cNvSpPr/>
            <p:nvPr/>
          </p:nvSpPr>
          <p:spPr>
            <a:xfrm>
              <a:off x="3529669" y="3383819"/>
              <a:ext cx="88685" cy="88069"/>
            </a:xfrm>
            <a:custGeom>
              <a:avLst/>
              <a:gdLst/>
              <a:ahLst/>
              <a:cxnLst/>
              <a:rect l="l" t="t" r="r" b="b"/>
              <a:pathLst>
                <a:path w="3311" h="3288" extrusionOk="0">
                  <a:moveTo>
                    <a:pt x="2922" y="1256"/>
                  </a:moveTo>
                  <a:lnTo>
                    <a:pt x="2420" y="1256"/>
                  </a:lnTo>
                  <a:cubicBezTo>
                    <a:pt x="2215" y="1256"/>
                    <a:pt x="2032" y="1096"/>
                    <a:pt x="2032" y="891"/>
                  </a:cubicBezTo>
                  <a:lnTo>
                    <a:pt x="2032" y="366"/>
                  </a:lnTo>
                  <a:cubicBezTo>
                    <a:pt x="2032" y="160"/>
                    <a:pt x="1873" y="0"/>
                    <a:pt x="1667" y="0"/>
                  </a:cubicBezTo>
                  <a:cubicBezTo>
                    <a:pt x="1439" y="0"/>
                    <a:pt x="1279" y="160"/>
                    <a:pt x="1279" y="366"/>
                  </a:cubicBezTo>
                  <a:lnTo>
                    <a:pt x="1279" y="891"/>
                  </a:lnTo>
                  <a:cubicBezTo>
                    <a:pt x="1279" y="1096"/>
                    <a:pt x="1096" y="1256"/>
                    <a:pt x="891" y="1256"/>
                  </a:cubicBezTo>
                  <a:lnTo>
                    <a:pt x="389" y="1256"/>
                  </a:lnTo>
                  <a:cubicBezTo>
                    <a:pt x="183" y="1256"/>
                    <a:pt x="1" y="1438"/>
                    <a:pt x="1" y="1644"/>
                  </a:cubicBezTo>
                  <a:cubicBezTo>
                    <a:pt x="1" y="1849"/>
                    <a:pt x="183" y="2032"/>
                    <a:pt x="389" y="2032"/>
                  </a:cubicBezTo>
                  <a:lnTo>
                    <a:pt x="891" y="2032"/>
                  </a:lnTo>
                  <a:cubicBezTo>
                    <a:pt x="1096" y="2032"/>
                    <a:pt x="1279" y="2192"/>
                    <a:pt x="1279" y="2397"/>
                  </a:cubicBezTo>
                  <a:lnTo>
                    <a:pt x="1279" y="2922"/>
                  </a:lnTo>
                  <a:cubicBezTo>
                    <a:pt x="1279" y="3127"/>
                    <a:pt x="1439" y="3287"/>
                    <a:pt x="1667" y="3287"/>
                  </a:cubicBezTo>
                  <a:cubicBezTo>
                    <a:pt x="1873" y="3287"/>
                    <a:pt x="2032" y="3127"/>
                    <a:pt x="2032" y="2922"/>
                  </a:cubicBezTo>
                  <a:lnTo>
                    <a:pt x="2032" y="2397"/>
                  </a:lnTo>
                  <a:cubicBezTo>
                    <a:pt x="2032" y="2192"/>
                    <a:pt x="2215" y="2032"/>
                    <a:pt x="2420" y="2032"/>
                  </a:cubicBezTo>
                  <a:lnTo>
                    <a:pt x="2922" y="2032"/>
                  </a:lnTo>
                  <a:cubicBezTo>
                    <a:pt x="3128" y="2032"/>
                    <a:pt x="3311" y="1849"/>
                    <a:pt x="3311" y="1644"/>
                  </a:cubicBezTo>
                  <a:cubicBezTo>
                    <a:pt x="3311" y="1438"/>
                    <a:pt x="3128" y="1256"/>
                    <a:pt x="2922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6"/>
            <p:cNvSpPr/>
            <p:nvPr/>
          </p:nvSpPr>
          <p:spPr>
            <a:xfrm>
              <a:off x="3463028" y="2456978"/>
              <a:ext cx="263538" cy="221941"/>
            </a:xfrm>
            <a:custGeom>
              <a:avLst/>
              <a:gdLst/>
              <a:ahLst/>
              <a:cxnLst/>
              <a:rect l="l" t="t" r="r" b="b"/>
              <a:pathLst>
                <a:path w="9839" h="8286" extrusionOk="0">
                  <a:moveTo>
                    <a:pt x="8446" y="6049"/>
                  </a:moveTo>
                  <a:cubicBezTo>
                    <a:pt x="8446" y="5227"/>
                    <a:pt x="8150" y="4908"/>
                    <a:pt x="7761" y="4908"/>
                  </a:cubicBezTo>
                  <a:cubicBezTo>
                    <a:pt x="7396" y="4908"/>
                    <a:pt x="7077" y="5227"/>
                    <a:pt x="7077" y="6049"/>
                  </a:cubicBezTo>
                  <a:cubicBezTo>
                    <a:pt x="7077" y="6871"/>
                    <a:pt x="7396" y="7190"/>
                    <a:pt x="7761" y="7190"/>
                  </a:cubicBezTo>
                  <a:cubicBezTo>
                    <a:pt x="8150" y="7190"/>
                    <a:pt x="8446" y="6871"/>
                    <a:pt x="8446" y="6049"/>
                  </a:cubicBezTo>
                  <a:close/>
                  <a:moveTo>
                    <a:pt x="5707" y="6049"/>
                  </a:moveTo>
                  <a:cubicBezTo>
                    <a:pt x="5707" y="4657"/>
                    <a:pt x="6575" y="3812"/>
                    <a:pt x="7761" y="3812"/>
                  </a:cubicBezTo>
                  <a:cubicBezTo>
                    <a:pt x="8971" y="3812"/>
                    <a:pt x="9839" y="4657"/>
                    <a:pt x="9839" y="6049"/>
                  </a:cubicBezTo>
                  <a:cubicBezTo>
                    <a:pt x="9839" y="7464"/>
                    <a:pt x="8971" y="8286"/>
                    <a:pt x="7761" y="8286"/>
                  </a:cubicBezTo>
                  <a:cubicBezTo>
                    <a:pt x="6575" y="8286"/>
                    <a:pt x="5707" y="7464"/>
                    <a:pt x="5707" y="6049"/>
                  </a:cubicBezTo>
                  <a:close/>
                  <a:moveTo>
                    <a:pt x="2740" y="2237"/>
                  </a:moveTo>
                  <a:cubicBezTo>
                    <a:pt x="2740" y="1415"/>
                    <a:pt x="2466" y="1096"/>
                    <a:pt x="2078" y="1096"/>
                  </a:cubicBezTo>
                  <a:cubicBezTo>
                    <a:pt x="1713" y="1096"/>
                    <a:pt x="1393" y="1415"/>
                    <a:pt x="1393" y="2237"/>
                  </a:cubicBezTo>
                  <a:cubicBezTo>
                    <a:pt x="1393" y="3059"/>
                    <a:pt x="1713" y="3378"/>
                    <a:pt x="2078" y="3378"/>
                  </a:cubicBezTo>
                  <a:cubicBezTo>
                    <a:pt x="2466" y="3378"/>
                    <a:pt x="2740" y="3059"/>
                    <a:pt x="2740" y="2237"/>
                  </a:cubicBezTo>
                  <a:close/>
                  <a:moveTo>
                    <a:pt x="7214" y="114"/>
                  </a:moveTo>
                  <a:lnTo>
                    <a:pt x="7214" y="114"/>
                  </a:lnTo>
                  <a:cubicBezTo>
                    <a:pt x="7761" y="114"/>
                    <a:pt x="8081" y="731"/>
                    <a:pt x="7761" y="1187"/>
                  </a:cubicBezTo>
                  <a:lnTo>
                    <a:pt x="3196" y="7875"/>
                  </a:lnTo>
                  <a:cubicBezTo>
                    <a:pt x="3059" y="8058"/>
                    <a:pt x="2854" y="8172"/>
                    <a:pt x="2626" y="8172"/>
                  </a:cubicBezTo>
                  <a:cubicBezTo>
                    <a:pt x="2078" y="8172"/>
                    <a:pt x="1758" y="7555"/>
                    <a:pt x="2055" y="7099"/>
                  </a:cubicBezTo>
                  <a:lnTo>
                    <a:pt x="6643" y="411"/>
                  </a:lnTo>
                  <a:cubicBezTo>
                    <a:pt x="6757" y="228"/>
                    <a:pt x="6985" y="114"/>
                    <a:pt x="7214" y="114"/>
                  </a:cubicBezTo>
                  <a:close/>
                  <a:moveTo>
                    <a:pt x="1" y="2237"/>
                  </a:moveTo>
                  <a:cubicBezTo>
                    <a:pt x="1" y="845"/>
                    <a:pt x="891" y="0"/>
                    <a:pt x="2078" y="0"/>
                  </a:cubicBezTo>
                  <a:cubicBezTo>
                    <a:pt x="3265" y="0"/>
                    <a:pt x="4155" y="845"/>
                    <a:pt x="4155" y="2237"/>
                  </a:cubicBezTo>
                  <a:cubicBezTo>
                    <a:pt x="4155" y="3652"/>
                    <a:pt x="3265" y="4474"/>
                    <a:pt x="2078" y="4474"/>
                  </a:cubicBezTo>
                  <a:cubicBezTo>
                    <a:pt x="891" y="4474"/>
                    <a:pt x="1" y="3652"/>
                    <a:pt x="1" y="22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6"/>
            <p:cNvSpPr/>
            <p:nvPr/>
          </p:nvSpPr>
          <p:spPr>
            <a:xfrm>
              <a:off x="3508268" y="2880047"/>
              <a:ext cx="192022" cy="191995"/>
            </a:xfrm>
            <a:custGeom>
              <a:avLst/>
              <a:gdLst/>
              <a:ahLst/>
              <a:cxnLst/>
              <a:rect l="l" t="t" r="r" b="b"/>
              <a:pathLst>
                <a:path w="7169" h="7168" extrusionOk="0">
                  <a:moveTo>
                    <a:pt x="1142" y="6026"/>
                  </a:moveTo>
                  <a:lnTo>
                    <a:pt x="6027" y="6026"/>
                  </a:lnTo>
                  <a:lnTo>
                    <a:pt x="6027" y="1142"/>
                  </a:lnTo>
                  <a:lnTo>
                    <a:pt x="1142" y="1142"/>
                  </a:lnTo>
                  <a:close/>
                  <a:moveTo>
                    <a:pt x="7168" y="7167"/>
                  </a:moveTo>
                  <a:lnTo>
                    <a:pt x="1" y="7167"/>
                  </a:lnTo>
                  <a:lnTo>
                    <a:pt x="1" y="0"/>
                  </a:lnTo>
                  <a:lnTo>
                    <a:pt x="7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6"/>
            <p:cNvSpPr/>
            <p:nvPr/>
          </p:nvSpPr>
          <p:spPr>
            <a:xfrm>
              <a:off x="3563927" y="2866601"/>
              <a:ext cx="187093" cy="150425"/>
            </a:xfrm>
            <a:custGeom>
              <a:avLst/>
              <a:gdLst/>
              <a:ahLst/>
              <a:cxnLst/>
              <a:rect l="l" t="t" r="r" b="b"/>
              <a:pathLst>
                <a:path w="6985" h="5616" extrusionOk="0">
                  <a:moveTo>
                    <a:pt x="1507" y="5615"/>
                  </a:moveTo>
                  <a:cubicBezTo>
                    <a:pt x="1484" y="5615"/>
                    <a:pt x="1438" y="5615"/>
                    <a:pt x="1392" y="5615"/>
                  </a:cubicBezTo>
                  <a:cubicBezTo>
                    <a:pt x="1233" y="5570"/>
                    <a:pt x="1073" y="5455"/>
                    <a:pt x="1004" y="5296"/>
                  </a:cubicBezTo>
                  <a:lnTo>
                    <a:pt x="137" y="3378"/>
                  </a:lnTo>
                  <a:cubicBezTo>
                    <a:pt x="0" y="3104"/>
                    <a:pt x="137" y="2762"/>
                    <a:pt x="411" y="2625"/>
                  </a:cubicBezTo>
                  <a:cubicBezTo>
                    <a:pt x="708" y="2488"/>
                    <a:pt x="1050" y="2625"/>
                    <a:pt x="1164" y="2899"/>
                  </a:cubicBezTo>
                  <a:lnTo>
                    <a:pt x="1712" y="4109"/>
                  </a:lnTo>
                  <a:lnTo>
                    <a:pt x="5957" y="206"/>
                  </a:lnTo>
                  <a:cubicBezTo>
                    <a:pt x="6186" y="0"/>
                    <a:pt x="6551" y="23"/>
                    <a:pt x="6779" y="251"/>
                  </a:cubicBezTo>
                  <a:cubicBezTo>
                    <a:pt x="6985" y="479"/>
                    <a:pt x="6962" y="845"/>
                    <a:pt x="6734" y="1050"/>
                  </a:cubicBezTo>
                  <a:lnTo>
                    <a:pt x="1895" y="5478"/>
                  </a:lnTo>
                  <a:cubicBezTo>
                    <a:pt x="1803" y="5570"/>
                    <a:pt x="1666" y="5615"/>
                    <a:pt x="1507" y="5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6"/>
            <p:cNvSpPr/>
            <p:nvPr/>
          </p:nvSpPr>
          <p:spPr>
            <a:xfrm>
              <a:off x="3515018" y="3139888"/>
              <a:ext cx="321607" cy="40365"/>
            </a:xfrm>
            <a:custGeom>
              <a:avLst/>
              <a:gdLst/>
              <a:ahLst/>
              <a:cxnLst/>
              <a:rect l="l" t="t" r="r" b="b"/>
              <a:pathLst>
                <a:path w="12007" h="1507" extrusionOk="0">
                  <a:moveTo>
                    <a:pt x="12006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6"/>
            <p:cNvSpPr/>
            <p:nvPr/>
          </p:nvSpPr>
          <p:spPr>
            <a:xfrm>
              <a:off x="3515018" y="3209583"/>
              <a:ext cx="614448" cy="40365"/>
            </a:xfrm>
            <a:custGeom>
              <a:avLst/>
              <a:gdLst/>
              <a:ahLst/>
              <a:cxnLst/>
              <a:rect l="l" t="t" r="r" b="b"/>
              <a:pathLst>
                <a:path w="22940" h="1507" extrusionOk="0">
                  <a:moveTo>
                    <a:pt x="22939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229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6"/>
            <p:cNvSpPr/>
            <p:nvPr/>
          </p:nvSpPr>
          <p:spPr>
            <a:xfrm>
              <a:off x="3515018" y="3279277"/>
              <a:ext cx="429819" cy="40365"/>
            </a:xfrm>
            <a:custGeom>
              <a:avLst/>
              <a:gdLst/>
              <a:ahLst/>
              <a:cxnLst/>
              <a:rect l="l" t="t" r="r" b="b"/>
              <a:pathLst>
                <a:path w="16047" h="1507" extrusionOk="0">
                  <a:moveTo>
                    <a:pt x="16046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6"/>
            <p:cNvSpPr/>
            <p:nvPr/>
          </p:nvSpPr>
          <p:spPr>
            <a:xfrm>
              <a:off x="2423101" y="2786514"/>
              <a:ext cx="766078" cy="716552"/>
            </a:xfrm>
            <a:custGeom>
              <a:avLst/>
              <a:gdLst/>
              <a:ahLst/>
              <a:cxnLst/>
              <a:rect l="l" t="t" r="r" b="b"/>
              <a:pathLst>
                <a:path w="28601" h="26752" extrusionOk="0">
                  <a:moveTo>
                    <a:pt x="15019" y="2739"/>
                  </a:moveTo>
                  <a:cubicBezTo>
                    <a:pt x="11207" y="2739"/>
                    <a:pt x="7532" y="4748"/>
                    <a:pt x="5547" y="8286"/>
                  </a:cubicBezTo>
                  <a:cubicBezTo>
                    <a:pt x="4109" y="10796"/>
                    <a:pt x="3766" y="13741"/>
                    <a:pt x="4542" y="16526"/>
                  </a:cubicBezTo>
                  <a:cubicBezTo>
                    <a:pt x="5318" y="19310"/>
                    <a:pt x="7144" y="21638"/>
                    <a:pt x="9678" y="23054"/>
                  </a:cubicBezTo>
                  <a:cubicBezTo>
                    <a:pt x="12212" y="24492"/>
                    <a:pt x="15133" y="24834"/>
                    <a:pt x="17918" y="24058"/>
                  </a:cubicBezTo>
                  <a:cubicBezTo>
                    <a:pt x="20725" y="23282"/>
                    <a:pt x="23031" y="21456"/>
                    <a:pt x="24469" y="18922"/>
                  </a:cubicBezTo>
                  <a:cubicBezTo>
                    <a:pt x="25884" y="16389"/>
                    <a:pt x="26226" y="13467"/>
                    <a:pt x="25450" y="10682"/>
                  </a:cubicBezTo>
                  <a:cubicBezTo>
                    <a:pt x="24674" y="7875"/>
                    <a:pt x="22848" y="5569"/>
                    <a:pt x="20315" y="4131"/>
                  </a:cubicBezTo>
                  <a:cubicBezTo>
                    <a:pt x="18648" y="3196"/>
                    <a:pt x="16822" y="2739"/>
                    <a:pt x="15019" y="2739"/>
                  </a:cubicBezTo>
                  <a:close/>
                  <a:moveTo>
                    <a:pt x="14973" y="26751"/>
                  </a:moveTo>
                  <a:cubicBezTo>
                    <a:pt x="12759" y="26751"/>
                    <a:pt x="10545" y="26181"/>
                    <a:pt x="8560" y="25062"/>
                  </a:cubicBezTo>
                  <a:cubicBezTo>
                    <a:pt x="2237" y="21501"/>
                    <a:pt x="0" y="13467"/>
                    <a:pt x="3538" y="7167"/>
                  </a:cubicBezTo>
                  <a:cubicBezTo>
                    <a:pt x="5273" y="4109"/>
                    <a:pt x="8080" y="1895"/>
                    <a:pt x="11458" y="959"/>
                  </a:cubicBezTo>
                  <a:cubicBezTo>
                    <a:pt x="14836" y="0"/>
                    <a:pt x="18374" y="434"/>
                    <a:pt x="21433" y="2146"/>
                  </a:cubicBezTo>
                  <a:cubicBezTo>
                    <a:pt x="24492" y="3880"/>
                    <a:pt x="26706" y="6688"/>
                    <a:pt x="27641" y="10066"/>
                  </a:cubicBezTo>
                  <a:cubicBezTo>
                    <a:pt x="28600" y="13444"/>
                    <a:pt x="28166" y="16982"/>
                    <a:pt x="26455" y="20041"/>
                  </a:cubicBezTo>
                  <a:cubicBezTo>
                    <a:pt x="24720" y="23099"/>
                    <a:pt x="21912" y="25313"/>
                    <a:pt x="18534" y="26249"/>
                  </a:cubicBezTo>
                  <a:cubicBezTo>
                    <a:pt x="17370" y="26591"/>
                    <a:pt x="16160" y="26751"/>
                    <a:pt x="14973" y="267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6"/>
            <p:cNvSpPr/>
            <p:nvPr/>
          </p:nvSpPr>
          <p:spPr>
            <a:xfrm>
              <a:off x="3079092" y="3273760"/>
              <a:ext cx="476291" cy="308161"/>
            </a:xfrm>
            <a:custGeom>
              <a:avLst/>
              <a:gdLst/>
              <a:ahLst/>
              <a:cxnLst/>
              <a:rect l="l" t="t" r="r" b="b"/>
              <a:pathLst>
                <a:path w="17782" h="11505" extrusionOk="0">
                  <a:moveTo>
                    <a:pt x="17781" y="9291"/>
                  </a:moveTo>
                  <a:lnTo>
                    <a:pt x="16526" y="11505"/>
                  </a:lnTo>
                  <a:lnTo>
                    <a:pt x="1" y="221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6"/>
            <p:cNvSpPr/>
            <p:nvPr/>
          </p:nvSpPr>
          <p:spPr>
            <a:xfrm>
              <a:off x="3230106" y="3350177"/>
              <a:ext cx="415141" cy="291046"/>
            </a:xfrm>
            <a:custGeom>
              <a:avLst/>
              <a:gdLst/>
              <a:ahLst/>
              <a:cxnLst/>
              <a:rect l="l" t="t" r="r" b="b"/>
              <a:pathLst>
                <a:path w="15499" h="10866" extrusionOk="0">
                  <a:moveTo>
                    <a:pt x="14905" y="9451"/>
                  </a:moveTo>
                  <a:lnTo>
                    <a:pt x="14905" y="9451"/>
                  </a:lnTo>
                  <a:cubicBezTo>
                    <a:pt x="14335" y="10501"/>
                    <a:pt x="13034" y="10866"/>
                    <a:pt x="12007" y="10272"/>
                  </a:cubicBezTo>
                  <a:lnTo>
                    <a:pt x="1393" y="4315"/>
                  </a:lnTo>
                  <a:cubicBezTo>
                    <a:pt x="366" y="3721"/>
                    <a:pt x="0" y="2420"/>
                    <a:pt x="571" y="1393"/>
                  </a:cubicBezTo>
                  <a:cubicBezTo>
                    <a:pt x="1165" y="366"/>
                    <a:pt x="2466" y="1"/>
                    <a:pt x="3493" y="572"/>
                  </a:cubicBezTo>
                  <a:lnTo>
                    <a:pt x="14106" y="6552"/>
                  </a:lnTo>
                  <a:cubicBezTo>
                    <a:pt x="15134" y="7122"/>
                    <a:pt x="15499" y="8423"/>
                    <a:pt x="14905" y="9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6"/>
            <p:cNvSpPr/>
            <p:nvPr/>
          </p:nvSpPr>
          <p:spPr>
            <a:xfrm>
              <a:off x="3472832" y="1715382"/>
              <a:ext cx="352169" cy="352785"/>
            </a:xfrm>
            <a:custGeom>
              <a:avLst/>
              <a:gdLst/>
              <a:ahLst/>
              <a:cxnLst/>
              <a:rect l="l" t="t" r="r" b="b"/>
              <a:pathLst>
                <a:path w="13148" h="13171" extrusionOk="0">
                  <a:moveTo>
                    <a:pt x="7784" y="7966"/>
                  </a:moveTo>
                  <a:cubicBezTo>
                    <a:pt x="7030" y="8651"/>
                    <a:pt x="5866" y="8560"/>
                    <a:pt x="5181" y="7806"/>
                  </a:cubicBezTo>
                  <a:cubicBezTo>
                    <a:pt x="4519" y="7030"/>
                    <a:pt x="4588" y="5866"/>
                    <a:pt x="5364" y="5182"/>
                  </a:cubicBezTo>
                  <a:cubicBezTo>
                    <a:pt x="6117" y="4520"/>
                    <a:pt x="7281" y="4588"/>
                    <a:pt x="7966" y="5364"/>
                  </a:cubicBezTo>
                  <a:cubicBezTo>
                    <a:pt x="8628" y="6140"/>
                    <a:pt x="8560" y="7304"/>
                    <a:pt x="7784" y="7966"/>
                  </a:cubicBezTo>
                  <a:close/>
                  <a:moveTo>
                    <a:pt x="10500" y="10066"/>
                  </a:moveTo>
                  <a:lnTo>
                    <a:pt x="12189" y="10272"/>
                  </a:lnTo>
                  <a:lnTo>
                    <a:pt x="12919" y="8788"/>
                  </a:lnTo>
                  <a:lnTo>
                    <a:pt x="11732" y="7555"/>
                  </a:lnTo>
                  <a:lnTo>
                    <a:pt x="11824" y="6277"/>
                  </a:lnTo>
                  <a:lnTo>
                    <a:pt x="13147" y="5204"/>
                  </a:lnTo>
                  <a:lnTo>
                    <a:pt x="12622" y="3652"/>
                  </a:lnTo>
                  <a:lnTo>
                    <a:pt x="10911" y="3629"/>
                  </a:lnTo>
                  <a:lnTo>
                    <a:pt x="10066" y="2671"/>
                  </a:lnTo>
                  <a:lnTo>
                    <a:pt x="10271" y="959"/>
                  </a:lnTo>
                  <a:lnTo>
                    <a:pt x="8788" y="228"/>
                  </a:lnTo>
                  <a:lnTo>
                    <a:pt x="7555" y="1415"/>
                  </a:lnTo>
                  <a:lnTo>
                    <a:pt x="6277" y="1347"/>
                  </a:lnTo>
                  <a:lnTo>
                    <a:pt x="5204" y="0"/>
                  </a:lnTo>
                  <a:lnTo>
                    <a:pt x="3652" y="525"/>
                  </a:lnTo>
                  <a:lnTo>
                    <a:pt x="3629" y="2237"/>
                  </a:lnTo>
                  <a:lnTo>
                    <a:pt x="2648" y="3082"/>
                  </a:lnTo>
                  <a:lnTo>
                    <a:pt x="959" y="2899"/>
                  </a:lnTo>
                  <a:lnTo>
                    <a:pt x="228" y="4360"/>
                  </a:lnTo>
                  <a:lnTo>
                    <a:pt x="1415" y="5592"/>
                  </a:lnTo>
                  <a:lnTo>
                    <a:pt x="1347" y="6871"/>
                  </a:lnTo>
                  <a:lnTo>
                    <a:pt x="0" y="7943"/>
                  </a:lnTo>
                  <a:lnTo>
                    <a:pt x="525" y="9495"/>
                  </a:lnTo>
                  <a:lnTo>
                    <a:pt x="2237" y="9518"/>
                  </a:lnTo>
                  <a:lnTo>
                    <a:pt x="3081" y="10500"/>
                  </a:lnTo>
                  <a:lnTo>
                    <a:pt x="2876" y="12212"/>
                  </a:lnTo>
                  <a:lnTo>
                    <a:pt x="4360" y="12919"/>
                  </a:lnTo>
                  <a:lnTo>
                    <a:pt x="5592" y="11732"/>
                  </a:lnTo>
                  <a:lnTo>
                    <a:pt x="6870" y="11824"/>
                  </a:lnTo>
                  <a:lnTo>
                    <a:pt x="7943" y="13170"/>
                  </a:lnTo>
                  <a:lnTo>
                    <a:pt x="9495" y="12645"/>
                  </a:lnTo>
                  <a:lnTo>
                    <a:pt x="9518" y="109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6"/>
            <p:cNvSpPr/>
            <p:nvPr/>
          </p:nvSpPr>
          <p:spPr>
            <a:xfrm>
              <a:off x="3239266" y="1631625"/>
              <a:ext cx="259868" cy="259841"/>
            </a:xfrm>
            <a:custGeom>
              <a:avLst/>
              <a:gdLst/>
              <a:ahLst/>
              <a:cxnLst/>
              <a:rect l="l" t="t" r="r" b="b"/>
              <a:pathLst>
                <a:path w="9702" h="9701" extrusionOk="0">
                  <a:moveTo>
                    <a:pt x="5319" y="6094"/>
                  </a:moveTo>
                  <a:cubicBezTo>
                    <a:pt x="4612" y="6346"/>
                    <a:pt x="3858" y="5980"/>
                    <a:pt x="3607" y="5296"/>
                  </a:cubicBezTo>
                  <a:cubicBezTo>
                    <a:pt x="3356" y="4588"/>
                    <a:pt x="3721" y="3835"/>
                    <a:pt x="4406" y="3584"/>
                  </a:cubicBezTo>
                  <a:cubicBezTo>
                    <a:pt x="5114" y="3333"/>
                    <a:pt x="5867" y="3698"/>
                    <a:pt x="6118" y="4383"/>
                  </a:cubicBezTo>
                  <a:cubicBezTo>
                    <a:pt x="6369" y="5090"/>
                    <a:pt x="6004" y="5843"/>
                    <a:pt x="5319" y="6094"/>
                  </a:cubicBezTo>
                  <a:close/>
                  <a:moveTo>
                    <a:pt x="6575" y="8240"/>
                  </a:moveTo>
                  <a:lnTo>
                    <a:pt x="7670" y="8811"/>
                  </a:lnTo>
                  <a:lnTo>
                    <a:pt x="8537" y="8035"/>
                  </a:lnTo>
                  <a:lnTo>
                    <a:pt x="8058" y="6871"/>
                  </a:lnTo>
                  <a:lnTo>
                    <a:pt x="8469" y="6026"/>
                  </a:lnTo>
                  <a:lnTo>
                    <a:pt x="9656" y="5684"/>
                  </a:lnTo>
                  <a:lnTo>
                    <a:pt x="9702" y="4497"/>
                  </a:lnTo>
                  <a:lnTo>
                    <a:pt x="8560" y="4017"/>
                  </a:lnTo>
                  <a:lnTo>
                    <a:pt x="8241" y="3127"/>
                  </a:lnTo>
                  <a:lnTo>
                    <a:pt x="8834" y="2032"/>
                  </a:lnTo>
                  <a:lnTo>
                    <a:pt x="8035" y="1164"/>
                  </a:lnTo>
                  <a:lnTo>
                    <a:pt x="6894" y="1644"/>
                  </a:lnTo>
                  <a:lnTo>
                    <a:pt x="6050" y="1233"/>
                  </a:lnTo>
                  <a:lnTo>
                    <a:pt x="5684" y="46"/>
                  </a:lnTo>
                  <a:lnTo>
                    <a:pt x="4497" y="0"/>
                  </a:lnTo>
                  <a:lnTo>
                    <a:pt x="4041" y="1141"/>
                  </a:lnTo>
                  <a:lnTo>
                    <a:pt x="3151" y="1461"/>
                  </a:lnTo>
                  <a:lnTo>
                    <a:pt x="2055" y="867"/>
                  </a:lnTo>
                  <a:lnTo>
                    <a:pt x="1188" y="1666"/>
                  </a:lnTo>
                  <a:lnTo>
                    <a:pt x="1644" y="2808"/>
                  </a:lnTo>
                  <a:lnTo>
                    <a:pt x="1256" y="3652"/>
                  </a:lnTo>
                  <a:lnTo>
                    <a:pt x="69" y="4017"/>
                  </a:lnTo>
                  <a:lnTo>
                    <a:pt x="1" y="5204"/>
                  </a:lnTo>
                  <a:lnTo>
                    <a:pt x="1165" y="5661"/>
                  </a:lnTo>
                  <a:lnTo>
                    <a:pt x="1462" y="6551"/>
                  </a:lnTo>
                  <a:lnTo>
                    <a:pt x="891" y="7647"/>
                  </a:lnTo>
                  <a:lnTo>
                    <a:pt x="1690" y="8537"/>
                  </a:lnTo>
                  <a:lnTo>
                    <a:pt x="2831" y="8057"/>
                  </a:lnTo>
                  <a:lnTo>
                    <a:pt x="3676" y="8445"/>
                  </a:lnTo>
                  <a:lnTo>
                    <a:pt x="4018" y="9632"/>
                  </a:lnTo>
                  <a:lnTo>
                    <a:pt x="5205" y="9701"/>
                  </a:lnTo>
                  <a:lnTo>
                    <a:pt x="5684" y="85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1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8" name="Google Shape;2218;p86"/>
            <p:cNvGrpSpPr/>
            <p:nvPr/>
          </p:nvGrpSpPr>
          <p:grpSpPr>
            <a:xfrm rot="-5400000">
              <a:off x="1118842" y="1747012"/>
              <a:ext cx="445036" cy="445036"/>
              <a:chOff x="5289166" y="402821"/>
              <a:chExt cx="801000" cy="801000"/>
            </a:xfrm>
          </p:grpSpPr>
          <p:sp>
            <p:nvSpPr>
              <p:cNvPr id="2219" name="Google Shape;2219;p86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86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1" name="Google Shape;2221;p86"/>
            <p:cNvSpPr/>
            <p:nvPr/>
          </p:nvSpPr>
          <p:spPr>
            <a:xfrm>
              <a:off x="1674010" y="1804868"/>
              <a:ext cx="834392" cy="62098"/>
            </a:xfrm>
            <a:custGeom>
              <a:avLst/>
              <a:gdLst/>
              <a:ahLst/>
              <a:cxnLst/>
              <a:rect l="l" t="t" r="r" b="b"/>
              <a:pathLst>
                <a:path w="37233" h="2771" extrusionOk="0">
                  <a:moveTo>
                    <a:pt x="1386" y="1"/>
                  </a:moveTo>
                  <a:cubicBezTo>
                    <a:pt x="615" y="1"/>
                    <a:pt x="1" y="615"/>
                    <a:pt x="1" y="1386"/>
                  </a:cubicBezTo>
                  <a:cubicBezTo>
                    <a:pt x="1" y="2157"/>
                    <a:pt x="615" y="2770"/>
                    <a:pt x="1386" y="2770"/>
                  </a:cubicBezTo>
                  <a:lnTo>
                    <a:pt x="35848" y="2770"/>
                  </a:lnTo>
                  <a:cubicBezTo>
                    <a:pt x="36601" y="2770"/>
                    <a:pt x="37232" y="2157"/>
                    <a:pt x="37232" y="1386"/>
                  </a:cubicBezTo>
                  <a:cubicBezTo>
                    <a:pt x="37232" y="615"/>
                    <a:pt x="36601" y="1"/>
                    <a:pt x="35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6"/>
            <p:cNvSpPr/>
            <p:nvPr/>
          </p:nvSpPr>
          <p:spPr>
            <a:xfrm>
              <a:off x="1674010" y="1935630"/>
              <a:ext cx="834392" cy="62098"/>
            </a:xfrm>
            <a:custGeom>
              <a:avLst/>
              <a:gdLst/>
              <a:ahLst/>
              <a:cxnLst/>
              <a:rect l="l" t="t" r="r" b="b"/>
              <a:pathLst>
                <a:path w="37233" h="2771" extrusionOk="0">
                  <a:moveTo>
                    <a:pt x="1386" y="1"/>
                  </a:moveTo>
                  <a:cubicBezTo>
                    <a:pt x="615" y="1"/>
                    <a:pt x="1" y="615"/>
                    <a:pt x="1" y="1386"/>
                  </a:cubicBezTo>
                  <a:cubicBezTo>
                    <a:pt x="1" y="2157"/>
                    <a:pt x="615" y="2770"/>
                    <a:pt x="1386" y="2770"/>
                  </a:cubicBezTo>
                  <a:lnTo>
                    <a:pt x="35848" y="2770"/>
                  </a:lnTo>
                  <a:cubicBezTo>
                    <a:pt x="36601" y="2770"/>
                    <a:pt x="37232" y="2157"/>
                    <a:pt x="37232" y="1386"/>
                  </a:cubicBezTo>
                  <a:cubicBezTo>
                    <a:pt x="37232" y="615"/>
                    <a:pt x="36601" y="1"/>
                    <a:pt x="35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6"/>
            <p:cNvSpPr/>
            <p:nvPr/>
          </p:nvSpPr>
          <p:spPr>
            <a:xfrm>
              <a:off x="1674010" y="2066393"/>
              <a:ext cx="834392" cy="62098"/>
            </a:xfrm>
            <a:custGeom>
              <a:avLst/>
              <a:gdLst/>
              <a:ahLst/>
              <a:cxnLst/>
              <a:rect l="l" t="t" r="r" b="b"/>
              <a:pathLst>
                <a:path w="37233" h="2771" extrusionOk="0">
                  <a:moveTo>
                    <a:pt x="1386" y="1"/>
                  </a:moveTo>
                  <a:cubicBezTo>
                    <a:pt x="615" y="1"/>
                    <a:pt x="1" y="615"/>
                    <a:pt x="1" y="1386"/>
                  </a:cubicBezTo>
                  <a:cubicBezTo>
                    <a:pt x="1" y="2157"/>
                    <a:pt x="615" y="2770"/>
                    <a:pt x="1386" y="2770"/>
                  </a:cubicBezTo>
                  <a:lnTo>
                    <a:pt x="35848" y="2770"/>
                  </a:lnTo>
                  <a:cubicBezTo>
                    <a:pt x="36601" y="2770"/>
                    <a:pt x="37232" y="2157"/>
                    <a:pt x="37232" y="1386"/>
                  </a:cubicBezTo>
                  <a:cubicBezTo>
                    <a:pt x="37232" y="615"/>
                    <a:pt x="36601" y="1"/>
                    <a:pt x="35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0" name="Google Shape;1560;p77"/>
          <p:cNvGrpSpPr/>
          <p:nvPr/>
        </p:nvGrpSpPr>
        <p:grpSpPr>
          <a:xfrm>
            <a:off x="7439097" y="1136065"/>
            <a:ext cx="1037670" cy="2045238"/>
            <a:chOff x="7396235" y="1721853"/>
            <a:chExt cx="1037670" cy="2045238"/>
          </a:xfrm>
        </p:grpSpPr>
        <p:sp>
          <p:nvSpPr>
            <p:cNvPr id="1561" name="Google Shape;1561;p77"/>
            <p:cNvSpPr/>
            <p:nvPr/>
          </p:nvSpPr>
          <p:spPr>
            <a:xfrm rot="10269652" flipH="1">
              <a:off x="7482000" y="2524334"/>
              <a:ext cx="866139" cy="1183238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2" name="Google Shape;1562;p77"/>
            <p:cNvGrpSpPr/>
            <p:nvPr/>
          </p:nvGrpSpPr>
          <p:grpSpPr>
            <a:xfrm rot="2700000">
              <a:off x="7878629" y="1895395"/>
              <a:ext cx="564891" cy="178747"/>
              <a:chOff x="6872640" y="3355362"/>
              <a:chExt cx="564897" cy="178749"/>
            </a:xfrm>
          </p:grpSpPr>
          <p:sp>
            <p:nvSpPr>
              <p:cNvPr id="1563" name="Google Shape;1563;p77"/>
              <p:cNvSpPr/>
              <p:nvPr/>
            </p:nvSpPr>
            <p:spPr>
              <a:xfrm>
                <a:off x="7337337" y="3355362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7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5" name="Google Shape;1565;p77"/>
          <p:cNvGrpSpPr/>
          <p:nvPr/>
        </p:nvGrpSpPr>
        <p:grpSpPr>
          <a:xfrm>
            <a:off x="873795" y="1277647"/>
            <a:ext cx="1102217" cy="1865376"/>
            <a:chOff x="830933" y="2247684"/>
            <a:chExt cx="1102217" cy="1865376"/>
          </a:xfrm>
        </p:grpSpPr>
        <p:grpSp>
          <p:nvGrpSpPr>
            <p:cNvPr id="1566" name="Google Shape;1566;p77"/>
            <p:cNvGrpSpPr/>
            <p:nvPr/>
          </p:nvGrpSpPr>
          <p:grpSpPr>
            <a:xfrm flipH="1">
              <a:off x="830933" y="2247684"/>
              <a:ext cx="1102217" cy="1494740"/>
              <a:chOff x="7452861" y="1397649"/>
              <a:chExt cx="1102217" cy="1494740"/>
            </a:xfrm>
          </p:grpSpPr>
          <p:sp>
            <p:nvSpPr>
              <p:cNvPr id="1567" name="Google Shape;1567;p77"/>
              <p:cNvSpPr/>
              <p:nvPr/>
            </p:nvSpPr>
            <p:spPr>
              <a:xfrm flipH="1">
                <a:off x="7452861" y="1397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77"/>
              <p:cNvSpPr/>
              <p:nvPr/>
            </p:nvSpPr>
            <p:spPr>
              <a:xfrm flipH="1">
                <a:off x="7611563" y="16034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9" name="Google Shape;1569;p77"/>
            <p:cNvGrpSpPr/>
            <p:nvPr/>
          </p:nvGrpSpPr>
          <p:grpSpPr>
            <a:xfrm rot="2700000">
              <a:off x="904191" y="3760770"/>
              <a:ext cx="564891" cy="178747"/>
              <a:chOff x="6872640" y="3355362"/>
              <a:chExt cx="564897" cy="178749"/>
            </a:xfrm>
          </p:grpSpPr>
          <p:sp>
            <p:nvSpPr>
              <p:cNvPr id="1570" name="Google Shape;1570;p77"/>
              <p:cNvSpPr/>
              <p:nvPr/>
            </p:nvSpPr>
            <p:spPr>
              <a:xfrm>
                <a:off x="7337337" y="3355362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7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2" name="Google Shape;1572;p77"/>
          <p:cNvSpPr/>
          <p:nvPr/>
        </p:nvSpPr>
        <p:spPr>
          <a:xfrm>
            <a:off x="1601198" y="1445263"/>
            <a:ext cx="2547000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7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Units</a:t>
            </a:r>
            <a:endParaRPr dirty="0"/>
          </a:p>
        </p:txBody>
      </p:sp>
      <p:grpSp>
        <p:nvGrpSpPr>
          <p:cNvPr id="1574" name="Google Shape;1574;p77"/>
          <p:cNvGrpSpPr/>
          <p:nvPr/>
        </p:nvGrpSpPr>
        <p:grpSpPr>
          <a:xfrm>
            <a:off x="1179182" y="1070463"/>
            <a:ext cx="3250800" cy="1735200"/>
            <a:chOff x="1185850" y="2040500"/>
            <a:chExt cx="3250800" cy="1735200"/>
          </a:xfrm>
        </p:grpSpPr>
        <p:sp>
          <p:nvSpPr>
            <p:cNvPr id="1575" name="Google Shape;1575;p77"/>
            <p:cNvSpPr/>
            <p:nvPr/>
          </p:nvSpPr>
          <p:spPr>
            <a:xfrm>
              <a:off x="1185850" y="2040500"/>
              <a:ext cx="3250800" cy="1735200"/>
            </a:xfrm>
            <a:prstGeom prst="roundRect">
              <a:avLst>
                <a:gd name="adj" fmla="val 5979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6" name="Google Shape;1576;p77"/>
            <p:cNvGrpSpPr/>
            <p:nvPr/>
          </p:nvGrpSpPr>
          <p:grpSpPr>
            <a:xfrm>
              <a:off x="1305555" y="2161975"/>
              <a:ext cx="3011400" cy="146100"/>
              <a:chOff x="1903880" y="1595950"/>
              <a:chExt cx="3011400" cy="146100"/>
            </a:xfrm>
          </p:grpSpPr>
          <p:sp>
            <p:nvSpPr>
              <p:cNvPr id="1577" name="Google Shape;1577;p77"/>
              <p:cNvSpPr/>
              <p:nvPr/>
            </p:nvSpPr>
            <p:spPr>
              <a:xfrm>
                <a:off x="1903880" y="1595950"/>
                <a:ext cx="30114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8" name="Google Shape;1578;p77"/>
              <p:cNvGrpSpPr/>
              <p:nvPr/>
            </p:nvGrpSpPr>
            <p:grpSpPr>
              <a:xfrm rot="10800000" flipH="1">
                <a:off x="1934947" y="1622040"/>
                <a:ext cx="429322" cy="93999"/>
                <a:chOff x="5795037" y="809024"/>
                <a:chExt cx="431653" cy="94500"/>
              </a:xfrm>
            </p:grpSpPr>
            <p:sp>
              <p:nvSpPr>
                <p:cNvPr id="1579" name="Google Shape;1579;p77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77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77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2" name="Google Shape;1582;p77"/>
          <p:cNvSpPr txBox="1">
            <a:spLocks noGrp="1"/>
          </p:cNvSpPr>
          <p:nvPr>
            <p:ph type="title" idx="2"/>
          </p:nvPr>
        </p:nvSpPr>
        <p:spPr>
          <a:xfrm>
            <a:off x="1776076" y="1496286"/>
            <a:ext cx="2082900" cy="1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Фиксирани</a:t>
            </a:r>
            <a:endParaRPr dirty="0"/>
          </a:p>
        </p:txBody>
      </p:sp>
      <p:sp>
        <p:nvSpPr>
          <p:cNvPr id="1583" name="Google Shape;1583;p77"/>
          <p:cNvSpPr txBox="1">
            <a:spLocks noGrp="1"/>
          </p:cNvSpPr>
          <p:nvPr>
            <p:ph type="subTitle" idx="4"/>
          </p:nvPr>
        </p:nvSpPr>
        <p:spPr>
          <a:xfrm>
            <a:off x="1574061" y="1999535"/>
            <a:ext cx="2768700" cy="567052"/>
          </a:xfrm>
          <a:prstGeom prst="rect">
            <a:avLst/>
          </a:prstGeom>
        </p:spPr>
        <p:txBody>
          <a:bodyPr spcFirstLastPara="1" wrap="square" lIns="91425" tIns="91425" rIns="91425" bIns="91425" numCol="2" anchor="ctr" anchorCtr="0">
            <a:noAutofit/>
          </a:bodyPr>
          <a:lstStyle/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cm</a:t>
            </a:r>
            <a:endParaRPr lang="bg-BG" dirty="0">
              <a:latin typeface="Montserrat" panose="00000500000000000000" pitchFamily="2" charset="-52"/>
            </a:endParaRP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mm</a:t>
            </a:r>
            <a:endParaRPr lang="bg-BG" dirty="0">
              <a:latin typeface="Montserrat" panose="00000500000000000000" pitchFamily="2" charset="-52"/>
            </a:endParaRP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in</a:t>
            </a:r>
            <a:endParaRPr lang="bg-BG" dirty="0">
              <a:latin typeface="Montserrat" panose="00000500000000000000" pitchFamily="2" charset="-52"/>
            </a:endParaRP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0000500000000000000" pitchFamily="2" charset="-52"/>
              </a:rPr>
              <a:t>px</a:t>
            </a:r>
            <a:endParaRPr lang="bg-BG" dirty="0">
              <a:latin typeface="Montserrat" panose="00000500000000000000" pitchFamily="2" charset="-52"/>
            </a:endParaRPr>
          </a:p>
        </p:txBody>
      </p:sp>
      <p:sp>
        <p:nvSpPr>
          <p:cNvPr id="1584" name="Google Shape;1584;p77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77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77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77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8" name="Google Shape;1588;p77"/>
          <p:cNvGrpSpPr/>
          <p:nvPr/>
        </p:nvGrpSpPr>
        <p:grpSpPr>
          <a:xfrm>
            <a:off x="4719720" y="1070463"/>
            <a:ext cx="3250800" cy="1735200"/>
            <a:chOff x="4707338" y="2040500"/>
            <a:chExt cx="3250800" cy="1735200"/>
          </a:xfrm>
        </p:grpSpPr>
        <p:sp>
          <p:nvSpPr>
            <p:cNvPr id="1589" name="Google Shape;1589;p77"/>
            <p:cNvSpPr/>
            <p:nvPr/>
          </p:nvSpPr>
          <p:spPr>
            <a:xfrm>
              <a:off x="4707338" y="2040500"/>
              <a:ext cx="3250800" cy="1735200"/>
            </a:xfrm>
            <a:prstGeom prst="roundRect">
              <a:avLst>
                <a:gd name="adj" fmla="val 5979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0" name="Google Shape;1590;p77"/>
            <p:cNvGrpSpPr/>
            <p:nvPr/>
          </p:nvGrpSpPr>
          <p:grpSpPr>
            <a:xfrm>
              <a:off x="4827043" y="2161975"/>
              <a:ext cx="3011400" cy="146100"/>
              <a:chOff x="1903880" y="1595950"/>
              <a:chExt cx="3011400" cy="146100"/>
            </a:xfrm>
          </p:grpSpPr>
          <p:sp>
            <p:nvSpPr>
              <p:cNvPr id="1591" name="Google Shape;1591;p77"/>
              <p:cNvSpPr/>
              <p:nvPr/>
            </p:nvSpPr>
            <p:spPr>
              <a:xfrm>
                <a:off x="1903880" y="1595950"/>
                <a:ext cx="30114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592" name="Google Shape;1592;p77"/>
              <p:cNvGrpSpPr/>
              <p:nvPr/>
            </p:nvGrpSpPr>
            <p:grpSpPr>
              <a:xfrm rot="10800000" flipH="1">
                <a:off x="1934947" y="1622040"/>
                <a:ext cx="429322" cy="93999"/>
                <a:chOff x="5795037" y="809024"/>
                <a:chExt cx="431653" cy="94500"/>
              </a:xfrm>
            </p:grpSpPr>
            <p:sp>
              <p:nvSpPr>
                <p:cNvPr id="1593" name="Google Shape;1593;p77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77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77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97" name="Google Shape;1597;p77"/>
          <p:cNvSpPr txBox="1">
            <a:spLocks noGrp="1"/>
          </p:cNvSpPr>
          <p:nvPr>
            <p:ph type="title" idx="3"/>
          </p:nvPr>
        </p:nvSpPr>
        <p:spPr>
          <a:xfrm>
            <a:off x="5059425" y="1338038"/>
            <a:ext cx="2688215" cy="635015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bg-BG" dirty="0"/>
              <a:t>Спрямо екрана </a:t>
            </a:r>
            <a:br>
              <a:rPr lang="bg-BG" dirty="0"/>
            </a:br>
            <a:r>
              <a:rPr lang="bg-BG" dirty="0"/>
              <a:t>(1% по коефициента)</a:t>
            </a:r>
            <a:endParaRPr dirty="0"/>
          </a:p>
        </p:txBody>
      </p:sp>
      <p:sp>
        <p:nvSpPr>
          <p:cNvPr id="1598" name="Google Shape;1598;p77"/>
          <p:cNvSpPr txBox="1">
            <a:spLocks noGrp="1"/>
          </p:cNvSpPr>
          <p:nvPr>
            <p:ph type="subTitle" idx="1"/>
          </p:nvPr>
        </p:nvSpPr>
        <p:spPr>
          <a:xfrm>
            <a:off x="5132148" y="2004973"/>
            <a:ext cx="2682509" cy="635015"/>
          </a:xfrm>
          <a:prstGeom prst="rect">
            <a:avLst/>
          </a:prstGeom>
          <a:noFill/>
        </p:spPr>
        <p:txBody>
          <a:bodyPr spcFirstLastPara="1" wrap="square" lIns="91425" tIns="91425" rIns="91425" bIns="91425" numCol="2" anchor="ctr" anchorCtr="0">
            <a:noAutofit/>
          </a:bodyPr>
          <a:lstStyle/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err="1">
                <a:latin typeface="Montserrat" panose="00000500000000000000" pitchFamily="2" charset="-52"/>
              </a:rPr>
              <a:t>vw</a:t>
            </a:r>
            <a:r>
              <a:rPr lang="ru-RU" dirty="0">
                <a:latin typeface="Montserrat" panose="00000500000000000000" pitchFamily="2" charset="-52"/>
              </a:rPr>
              <a:t> </a:t>
            </a: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err="1">
                <a:latin typeface="Montserrat" panose="00000500000000000000" pitchFamily="2" charset="-52"/>
              </a:rPr>
              <a:t>vh</a:t>
            </a:r>
            <a:endParaRPr lang="ru-RU" dirty="0">
              <a:latin typeface="Montserrat" panose="00000500000000000000" pitchFamily="2" charset="-52"/>
            </a:endParaRP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v</a:t>
            </a:r>
            <a:r>
              <a:rPr lang="ru-RU" dirty="0" err="1">
                <a:latin typeface="Montserrat" panose="00000500000000000000" pitchFamily="2" charset="-52"/>
              </a:rPr>
              <a:t>min</a:t>
            </a:r>
            <a:r>
              <a:rPr lang="ru-RU" dirty="0">
                <a:latin typeface="Montserrat" panose="00000500000000000000" pitchFamily="2" charset="-52"/>
              </a:rPr>
              <a:t>  </a:t>
            </a:r>
            <a:endParaRPr lang="en-US" dirty="0">
              <a:latin typeface="Montserrat" panose="00000500000000000000" pitchFamily="2" charset="-52"/>
            </a:endParaRP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err="1">
                <a:latin typeface="Montserrat" panose="00000500000000000000" pitchFamily="2" charset="-52"/>
              </a:rPr>
              <a:t>vmax</a:t>
            </a:r>
            <a:endParaRPr sz="1800" dirty="0"/>
          </a:p>
        </p:txBody>
      </p:sp>
      <p:grpSp>
        <p:nvGrpSpPr>
          <p:cNvPr id="1599" name="Google Shape;1599;p77"/>
          <p:cNvGrpSpPr/>
          <p:nvPr/>
        </p:nvGrpSpPr>
        <p:grpSpPr>
          <a:xfrm>
            <a:off x="2751989" y="842234"/>
            <a:ext cx="2261056" cy="2409512"/>
            <a:chOff x="775177" y="1606057"/>
            <a:chExt cx="2261056" cy="2409512"/>
          </a:xfrm>
        </p:grpSpPr>
        <p:sp>
          <p:nvSpPr>
            <p:cNvPr id="1600" name="Google Shape;1600;p77"/>
            <p:cNvSpPr/>
            <p:nvPr/>
          </p:nvSpPr>
          <p:spPr>
            <a:xfrm>
              <a:off x="775177" y="1606057"/>
              <a:ext cx="412845" cy="137159"/>
            </a:xfrm>
            <a:custGeom>
              <a:avLst/>
              <a:gdLst/>
              <a:ahLst/>
              <a:cxnLst/>
              <a:rect l="l" t="t" r="r" b="b"/>
              <a:pathLst>
                <a:path w="27731" h="9213" extrusionOk="0">
                  <a:moveTo>
                    <a:pt x="17852" y="0"/>
                  </a:moveTo>
                  <a:cubicBezTo>
                    <a:pt x="15721" y="0"/>
                    <a:pt x="13587" y="678"/>
                    <a:pt x="12086" y="1877"/>
                  </a:cubicBezTo>
                  <a:cubicBezTo>
                    <a:pt x="10727" y="2951"/>
                    <a:pt x="9367" y="4764"/>
                    <a:pt x="8880" y="6644"/>
                  </a:cubicBezTo>
                  <a:cubicBezTo>
                    <a:pt x="7885" y="5842"/>
                    <a:pt x="6591" y="5407"/>
                    <a:pt x="5303" y="5407"/>
                  </a:cubicBezTo>
                  <a:cubicBezTo>
                    <a:pt x="4787" y="5407"/>
                    <a:pt x="4272" y="5477"/>
                    <a:pt x="3778" y="5621"/>
                  </a:cubicBezTo>
                  <a:cubicBezTo>
                    <a:pt x="2048" y="6124"/>
                    <a:pt x="588" y="7501"/>
                    <a:pt x="0" y="9213"/>
                  </a:cubicBezTo>
                  <a:lnTo>
                    <a:pt x="27730" y="9112"/>
                  </a:lnTo>
                  <a:cubicBezTo>
                    <a:pt x="27244" y="5688"/>
                    <a:pt x="25213" y="2884"/>
                    <a:pt x="22225" y="1122"/>
                  </a:cubicBezTo>
                  <a:cubicBezTo>
                    <a:pt x="20929" y="354"/>
                    <a:pt x="19391" y="0"/>
                    <a:pt x="17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7"/>
            <p:cNvSpPr/>
            <p:nvPr/>
          </p:nvSpPr>
          <p:spPr>
            <a:xfrm>
              <a:off x="956864" y="1610434"/>
              <a:ext cx="214663" cy="117835"/>
            </a:xfrm>
            <a:custGeom>
              <a:avLst/>
              <a:gdLst/>
              <a:ahLst/>
              <a:cxnLst/>
              <a:rect l="l" t="t" r="r" b="b"/>
              <a:pathLst>
                <a:path w="14419" h="7915" extrusionOk="0">
                  <a:moveTo>
                    <a:pt x="5350" y="1"/>
                  </a:moveTo>
                  <a:cubicBezTo>
                    <a:pt x="4889" y="1"/>
                    <a:pt x="4425" y="35"/>
                    <a:pt x="3962" y="106"/>
                  </a:cubicBezTo>
                  <a:cubicBezTo>
                    <a:pt x="2836" y="291"/>
                    <a:pt x="1728" y="761"/>
                    <a:pt x="990" y="1634"/>
                  </a:cubicBezTo>
                  <a:cubicBezTo>
                    <a:pt x="269" y="2507"/>
                    <a:pt x="0" y="3816"/>
                    <a:pt x="553" y="4806"/>
                  </a:cubicBezTo>
                  <a:cubicBezTo>
                    <a:pt x="990" y="5611"/>
                    <a:pt x="1847" y="6081"/>
                    <a:pt x="2686" y="6451"/>
                  </a:cubicBezTo>
                  <a:cubicBezTo>
                    <a:pt x="4897" y="7410"/>
                    <a:pt x="7319" y="7915"/>
                    <a:pt x="9743" y="7915"/>
                  </a:cubicBezTo>
                  <a:cubicBezTo>
                    <a:pt x="10374" y="7915"/>
                    <a:pt x="11005" y="7880"/>
                    <a:pt x="11632" y="7811"/>
                  </a:cubicBezTo>
                  <a:cubicBezTo>
                    <a:pt x="12153" y="7744"/>
                    <a:pt x="12690" y="7659"/>
                    <a:pt x="13160" y="7424"/>
                  </a:cubicBezTo>
                  <a:cubicBezTo>
                    <a:pt x="13646" y="7207"/>
                    <a:pt x="14067" y="6804"/>
                    <a:pt x="14201" y="6300"/>
                  </a:cubicBezTo>
                  <a:cubicBezTo>
                    <a:pt x="14419" y="5511"/>
                    <a:pt x="13982" y="4705"/>
                    <a:pt x="13479" y="4085"/>
                  </a:cubicBezTo>
                  <a:cubicBezTo>
                    <a:pt x="11532" y="1596"/>
                    <a:pt x="8499" y="1"/>
                    <a:pt x="5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7"/>
            <p:cNvSpPr/>
            <p:nvPr/>
          </p:nvSpPr>
          <p:spPr>
            <a:xfrm>
              <a:off x="813661" y="1689516"/>
              <a:ext cx="66741" cy="38574"/>
            </a:xfrm>
            <a:custGeom>
              <a:avLst/>
              <a:gdLst/>
              <a:ahLst/>
              <a:cxnLst/>
              <a:rect l="l" t="t" r="r" b="b"/>
              <a:pathLst>
                <a:path w="4483" h="2591" extrusionOk="0">
                  <a:moveTo>
                    <a:pt x="2237" y="1"/>
                  </a:moveTo>
                  <a:cubicBezTo>
                    <a:pt x="1529" y="1"/>
                    <a:pt x="520" y="85"/>
                    <a:pt x="219" y="518"/>
                  </a:cubicBezTo>
                  <a:cubicBezTo>
                    <a:pt x="0" y="854"/>
                    <a:pt x="17" y="1307"/>
                    <a:pt x="219" y="1660"/>
                  </a:cubicBezTo>
                  <a:cubicBezTo>
                    <a:pt x="420" y="2012"/>
                    <a:pt x="772" y="2247"/>
                    <a:pt x="1159" y="2381"/>
                  </a:cubicBezTo>
                  <a:cubicBezTo>
                    <a:pt x="1528" y="2533"/>
                    <a:pt x="1931" y="2566"/>
                    <a:pt x="2334" y="2582"/>
                  </a:cubicBezTo>
                  <a:cubicBezTo>
                    <a:pt x="2441" y="2587"/>
                    <a:pt x="2549" y="2591"/>
                    <a:pt x="2658" y="2591"/>
                  </a:cubicBezTo>
                  <a:cubicBezTo>
                    <a:pt x="2940" y="2591"/>
                    <a:pt x="3225" y="2567"/>
                    <a:pt x="3492" y="2482"/>
                  </a:cubicBezTo>
                  <a:cubicBezTo>
                    <a:pt x="3861" y="2365"/>
                    <a:pt x="4197" y="2112"/>
                    <a:pt x="4331" y="1743"/>
                  </a:cubicBezTo>
                  <a:cubicBezTo>
                    <a:pt x="4483" y="1324"/>
                    <a:pt x="4315" y="820"/>
                    <a:pt x="3979" y="501"/>
                  </a:cubicBezTo>
                  <a:cubicBezTo>
                    <a:pt x="3659" y="183"/>
                    <a:pt x="3189" y="48"/>
                    <a:pt x="2737" y="15"/>
                  </a:cubicBezTo>
                  <a:cubicBezTo>
                    <a:pt x="2608" y="7"/>
                    <a:pt x="2434" y="1"/>
                    <a:pt x="2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7"/>
            <p:cNvSpPr/>
            <p:nvPr/>
          </p:nvSpPr>
          <p:spPr>
            <a:xfrm>
              <a:off x="2623388" y="3878455"/>
              <a:ext cx="412845" cy="137114"/>
            </a:xfrm>
            <a:custGeom>
              <a:avLst/>
              <a:gdLst/>
              <a:ahLst/>
              <a:cxnLst/>
              <a:rect l="l" t="t" r="r" b="b"/>
              <a:pathLst>
                <a:path w="27731" h="9210" extrusionOk="0">
                  <a:moveTo>
                    <a:pt x="17841" y="1"/>
                  </a:moveTo>
                  <a:cubicBezTo>
                    <a:pt x="15714" y="1"/>
                    <a:pt x="13590" y="679"/>
                    <a:pt x="12102" y="1875"/>
                  </a:cubicBezTo>
                  <a:cubicBezTo>
                    <a:pt x="10743" y="2965"/>
                    <a:pt x="9367" y="4762"/>
                    <a:pt x="8897" y="6658"/>
                  </a:cubicBezTo>
                  <a:cubicBezTo>
                    <a:pt x="7888" y="5841"/>
                    <a:pt x="6594" y="5411"/>
                    <a:pt x="5301" y="5411"/>
                  </a:cubicBezTo>
                  <a:cubicBezTo>
                    <a:pt x="4787" y="5411"/>
                    <a:pt x="4273" y="5479"/>
                    <a:pt x="3777" y="5617"/>
                  </a:cubicBezTo>
                  <a:cubicBezTo>
                    <a:pt x="2048" y="6121"/>
                    <a:pt x="587" y="7497"/>
                    <a:pt x="0" y="9210"/>
                  </a:cubicBezTo>
                  <a:lnTo>
                    <a:pt x="27731" y="9126"/>
                  </a:lnTo>
                  <a:cubicBezTo>
                    <a:pt x="27243" y="5684"/>
                    <a:pt x="25213" y="2898"/>
                    <a:pt x="22241" y="1136"/>
                  </a:cubicBezTo>
                  <a:cubicBezTo>
                    <a:pt x="20934" y="359"/>
                    <a:pt x="19387" y="1"/>
                    <a:pt x="17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7"/>
            <p:cNvSpPr/>
            <p:nvPr/>
          </p:nvSpPr>
          <p:spPr>
            <a:xfrm>
              <a:off x="2805313" y="3882951"/>
              <a:ext cx="214678" cy="117701"/>
            </a:xfrm>
            <a:custGeom>
              <a:avLst/>
              <a:gdLst/>
              <a:ahLst/>
              <a:cxnLst/>
              <a:rect l="l" t="t" r="r" b="b"/>
              <a:pathLst>
                <a:path w="14420" h="7906" extrusionOk="0">
                  <a:moveTo>
                    <a:pt x="5379" y="1"/>
                  </a:moveTo>
                  <a:cubicBezTo>
                    <a:pt x="4908" y="1"/>
                    <a:pt x="4435" y="37"/>
                    <a:pt x="3962" y="112"/>
                  </a:cubicBezTo>
                  <a:cubicBezTo>
                    <a:pt x="2837" y="280"/>
                    <a:pt x="1713" y="750"/>
                    <a:pt x="974" y="1622"/>
                  </a:cubicBezTo>
                  <a:cubicBezTo>
                    <a:pt x="252" y="2495"/>
                    <a:pt x="1" y="3805"/>
                    <a:pt x="538" y="4812"/>
                  </a:cubicBezTo>
                  <a:cubicBezTo>
                    <a:pt x="990" y="5601"/>
                    <a:pt x="1830" y="6071"/>
                    <a:pt x="2669" y="6441"/>
                  </a:cubicBezTo>
                  <a:cubicBezTo>
                    <a:pt x="4885" y="7409"/>
                    <a:pt x="7289" y="7905"/>
                    <a:pt x="9699" y="7905"/>
                  </a:cubicBezTo>
                  <a:cubicBezTo>
                    <a:pt x="10339" y="7905"/>
                    <a:pt x="10979" y="7870"/>
                    <a:pt x="11617" y="7800"/>
                  </a:cubicBezTo>
                  <a:cubicBezTo>
                    <a:pt x="12136" y="7750"/>
                    <a:pt x="12673" y="7649"/>
                    <a:pt x="13161" y="7430"/>
                  </a:cubicBezTo>
                  <a:cubicBezTo>
                    <a:pt x="13631" y="7195"/>
                    <a:pt x="14050" y="6793"/>
                    <a:pt x="14202" y="6289"/>
                  </a:cubicBezTo>
                  <a:cubicBezTo>
                    <a:pt x="14419" y="5517"/>
                    <a:pt x="13967" y="4711"/>
                    <a:pt x="13479" y="4073"/>
                  </a:cubicBezTo>
                  <a:cubicBezTo>
                    <a:pt x="11524" y="1593"/>
                    <a:pt x="8505" y="1"/>
                    <a:pt x="5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572;p77">
            <a:extLst>
              <a:ext uri="{FF2B5EF4-FFF2-40B4-BE49-F238E27FC236}">
                <a16:creationId xmlns:a16="http://schemas.microsoft.com/office/drawing/2014/main" id="{A3B6BED5-0AAD-07F3-40E7-60BC02994D9B}"/>
              </a:ext>
            </a:extLst>
          </p:cNvPr>
          <p:cNvSpPr/>
          <p:nvPr/>
        </p:nvSpPr>
        <p:spPr>
          <a:xfrm>
            <a:off x="3326700" y="3288845"/>
            <a:ext cx="2547000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574;p77">
            <a:extLst>
              <a:ext uri="{FF2B5EF4-FFF2-40B4-BE49-F238E27FC236}">
                <a16:creationId xmlns:a16="http://schemas.microsoft.com/office/drawing/2014/main" id="{FBEE6FFC-FEE2-B66E-5A69-0950987066D7}"/>
              </a:ext>
            </a:extLst>
          </p:cNvPr>
          <p:cNvGrpSpPr/>
          <p:nvPr/>
        </p:nvGrpSpPr>
        <p:grpSpPr>
          <a:xfrm>
            <a:off x="2950404" y="2914045"/>
            <a:ext cx="3250800" cy="1735200"/>
            <a:chOff x="1185850" y="2040500"/>
            <a:chExt cx="3250800" cy="1735200"/>
          </a:xfrm>
        </p:grpSpPr>
        <p:sp>
          <p:nvSpPr>
            <p:cNvPr id="4" name="Google Shape;1575;p77">
              <a:extLst>
                <a:ext uri="{FF2B5EF4-FFF2-40B4-BE49-F238E27FC236}">
                  <a16:creationId xmlns:a16="http://schemas.microsoft.com/office/drawing/2014/main" id="{7E4921CF-2961-C458-8695-D51ADA6E3786}"/>
                </a:ext>
              </a:extLst>
            </p:cNvPr>
            <p:cNvSpPr/>
            <p:nvPr/>
          </p:nvSpPr>
          <p:spPr>
            <a:xfrm>
              <a:off x="1185850" y="2040500"/>
              <a:ext cx="3250800" cy="1735200"/>
            </a:xfrm>
            <a:prstGeom prst="roundRect">
              <a:avLst>
                <a:gd name="adj" fmla="val 5979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76;p77">
              <a:extLst>
                <a:ext uri="{FF2B5EF4-FFF2-40B4-BE49-F238E27FC236}">
                  <a16:creationId xmlns:a16="http://schemas.microsoft.com/office/drawing/2014/main" id="{E3CD8084-BA9B-F704-4FB0-A09129AA9D5C}"/>
                </a:ext>
              </a:extLst>
            </p:cNvPr>
            <p:cNvGrpSpPr/>
            <p:nvPr/>
          </p:nvGrpSpPr>
          <p:grpSpPr>
            <a:xfrm>
              <a:off x="1305555" y="2161975"/>
              <a:ext cx="3011400" cy="146100"/>
              <a:chOff x="1903880" y="1595950"/>
              <a:chExt cx="3011400" cy="146100"/>
            </a:xfrm>
          </p:grpSpPr>
          <p:sp>
            <p:nvSpPr>
              <p:cNvPr id="6" name="Google Shape;1577;p77">
                <a:extLst>
                  <a:ext uri="{FF2B5EF4-FFF2-40B4-BE49-F238E27FC236}">
                    <a16:creationId xmlns:a16="http://schemas.microsoft.com/office/drawing/2014/main" id="{6060A486-E9A8-373F-BDB9-6D9E0B493262}"/>
                  </a:ext>
                </a:extLst>
              </p:cNvPr>
              <p:cNvSpPr/>
              <p:nvPr/>
            </p:nvSpPr>
            <p:spPr>
              <a:xfrm>
                <a:off x="1903880" y="1595950"/>
                <a:ext cx="30114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1578;p77">
                <a:extLst>
                  <a:ext uri="{FF2B5EF4-FFF2-40B4-BE49-F238E27FC236}">
                    <a16:creationId xmlns:a16="http://schemas.microsoft.com/office/drawing/2014/main" id="{8976A7E6-CCDF-1B7D-832D-2269BB9828F4}"/>
                  </a:ext>
                </a:extLst>
              </p:cNvPr>
              <p:cNvGrpSpPr/>
              <p:nvPr/>
            </p:nvGrpSpPr>
            <p:grpSpPr>
              <a:xfrm rot="10800000" flipH="1">
                <a:off x="1934947" y="1622040"/>
                <a:ext cx="429322" cy="93999"/>
                <a:chOff x="5795037" y="809024"/>
                <a:chExt cx="431653" cy="94500"/>
              </a:xfrm>
            </p:grpSpPr>
            <p:sp>
              <p:nvSpPr>
                <p:cNvPr id="8" name="Google Shape;1579;p77">
                  <a:extLst>
                    <a:ext uri="{FF2B5EF4-FFF2-40B4-BE49-F238E27FC236}">
                      <a16:creationId xmlns:a16="http://schemas.microsoft.com/office/drawing/2014/main" id="{E05B3109-D718-49EA-56F9-DB6DB9EFA2AD}"/>
                    </a:ext>
                  </a:extLst>
                </p:cNvPr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580;p77">
                  <a:extLst>
                    <a:ext uri="{FF2B5EF4-FFF2-40B4-BE49-F238E27FC236}">
                      <a16:creationId xmlns:a16="http://schemas.microsoft.com/office/drawing/2014/main" id="{7C6A6A94-2C32-65A7-8E03-FE3043276A57}"/>
                    </a:ext>
                  </a:extLst>
                </p:cNvPr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581;p77">
                  <a:extLst>
                    <a:ext uri="{FF2B5EF4-FFF2-40B4-BE49-F238E27FC236}">
                      <a16:creationId xmlns:a16="http://schemas.microsoft.com/office/drawing/2014/main" id="{D3219132-4EC2-D13F-CEBE-ADB82298DB95}"/>
                    </a:ext>
                  </a:extLst>
                </p:cNvPr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" name="Google Shape;1582;p77">
            <a:extLst>
              <a:ext uri="{FF2B5EF4-FFF2-40B4-BE49-F238E27FC236}">
                <a16:creationId xmlns:a16="http://schemas.microsoft.com/office/drawing/2014/main" id="{E40CAF29-D655-9931-C2E6-C69247E0E224}"/>
              </a:ext>
            </a:extLst>
          </p:cNvPr>
          <p:cNvSpPr txBox="1">
            <a:spLocks/>
          </p:cNvSpPr>
          <p:nvPr/>
        </p:nvSpPr>
        <p:spPr>
          <a:xfrm>
            <a:off x="3534344" y="3321751"/>
            <a:ext cx="2082900" cy="4124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bg-BG" dirty="0"/>
              <a:t>Спрямо други елементи</a:t>
            </a:r>
            <a:endParaRPr lang="en-US" dirty="0"/>
          </a:p>
        </p:txBody>
      </p:sp>
      <p:sp>
        <p:nvSpPr>
          <p:cNvPr id="13" name="Google Shape;1598;p77">
            <a:extLst>
              <a:ext uri="{FF2B5EF4-FFF2-40B4-BE49-F238E27FC236}">
                <a16:creationId xmlns:a16="http://schemas.microsoft.com/office/drawing/2014/main" id="{907CD47A-1351-9E3A-2CE1-1E77479EF351}"/>
              </a:ext>
            </a:extLst>
          </p:cNvPr>
          <p:cNvSpPr txBox="1">
            <a:spLocks/>
          </p:cNvSpPr>
          <p:nvPr/>
        </p:nvSpPr>
        <p:spPr>
          <a:xfrm>
            <a:off x="3189075" y="3842005"/>
            <a:ext cx="2822250" cy="63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28575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0000500000000000000" pitchFamily="2" charset="-52"/>
              </a:rPr>
              <a:t>em</a:t>
            </a:r>
            <a:endParaRPr lang="en-US" dirty="0">
              <a:latin typeface="Montserrat" panose="00000500000000000000" pitchFamily="2" charset="-52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rem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b="1" i="1" u="sng" dirty="0">
                <a:latin typeface="Montserrat" panose="00000500000000000000" pitchFamily="2" charset="-52"/>
              </a:rPr>
              <a:t>%</a:t>
            </a:r>
            <a:endParaRPr lang="en-US" sz="1800" b="1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08"/>
          <p:cNvGrpSpPr/>
          <p:nvPr/>
        </p:nvGrpSpPr>
        <p:grpSpPr>
          <a:xfrm flipH="1">
            <a:off x="567171" y="2265995"/>
            <a:ext cx="8107168" cy="1911679"/>
            <a:chOff x="488971" y="2265995"/>
            <a:chExt cx="8107168" cy="1911679"/>
          </a:xfrm>
        </p:grpSpPr>
        <p:sp>
          <p:nvSpPr>
            <p:cNvPr id="3345" name="Google Shape;3345;p108"/>
            <p:cNvSpPr/>
            <p:nvPr/>
          </p:nvSpPr>
          <p:spPr>
            <a:xfrm>
              <a:off x="7927165" y="2265995"/>
              <a:ext cx="542155" cy="171698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6" name="Google Shape;3346;p108"/>
            <p:cNvGrpSpPr/>
            <p:nvPr/>
          </p:nvGrpSpPr>
          <p:grpSpPr>
            <a:xfrm flipH="1">
              <a:off x="488971" y="2485268"/>
              <a:ext cx="1127133" cy="1507198"/>
              <a:chOff x="7504145" y="1461391"/>
              <a:chExt cx="1127133" cy="1507198"/>
            </a:xfrm>
          </p:grpSpPr>
          <p:sp>
            <p:nvSpPr>
              <p:cNvPr id="3347" name="Google Shape;3347;p108"/>
              <p:cNvSpPr/>
              <p:nvPr/>
            </p:nvSpPr>
            <p:spPr>
              <a:xfrm flipH="1">
                <a:off x="7504145" y="1461391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8"/>
              <p:cNvSpPr/>
              <p:nvPr/>
            </p:nvSpPr>
            <p:spPr>
              <a:xfrm flipH="1">
                <a:off x="7687763" y="1679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8"/>
            <p:cNvGrpSpPr/>
            <p:nvPr/>
          </p:nvGrpSpPr>
          <p:grpSpPr>
            <a:xfrm rot="6934250">
              <a:off x="8198242" y="3853825"/>
              <a:ext cx="449124" cy="169419"/>
              <a:chOff x="6872640" y="3300197"/>
              <a:chExt cx="620134" cy="233914"/>
            </a:xfrm>
          </p:grpSpPr>
          <p:sp>
            <p:nvSpPr>
              <p:cNvPr id="3350" name="Google Shape;3350;p10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2" name="Google Shape;3352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Viewport</a:t>
            </a:r>
            <a:endParaRPr dirty="0"/>
          </a:p>
        </p:txBody>
      </p:sp>
      <p:sp>
        <p:nvSpPr>
          <p:cNvPr id="3364" name="Google Shape;3364;p10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0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0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0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714;p114">
            <a:extLst>
              <a:ext uri="{FF2B5EF4-FFF2-40B4-BE49-F238E27FC236}">
                <a16:creationId xmlns:a16="http://schemas.microsoft.com/office/drawing/2014/main" id="{CC99CE44-3742-346D-FD4E-433B16994340}"/>
              </a:ext>
            </a:extLst>
          </p:cNvPr>
          <p:cNvSpPr/>
          <p:nvPr/>
        </p:nvSpPr>
        <p:spPr>
          <a:xfrm>
            <a:off x="1441862" y="1793977"/>
            <a:ext cx="3199917" cy="1547869"/>
          </a:xfrm>
          <a:prstGeom prst="roundRect">
            <a:avLst>
              <a:gd name="adj" fmla="val 8547"/>
            </a:avLst>
          </a:prstGeom>
          <a:solidFill>
            <a:schemeClr val="accent6"/>
          </a:solidFill>
          <a:ln>
            <a:noFill/>
          </a:ln>
          <a:effectLst>
            <a:reflection stA="8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E6DC590-694E-6613-AA1D-A3EB80FA9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65" y="1961259"/>
            <a:ext cx="2828310" cy="1213304"/>
          </a:xfrm>
          <a:prstGeom prst="rect">
            <a:avLst/>
          </a:prstGeom>
          <a:noFill/>
        </p:spPr>
      </p:pic>
      <p:pic>
        <p:nvPicPr>
          <p:cNvPr id="4" name="Картина 3" descr="How to set Viewport tag and where to write it in">
            <a:extLst>
              <a:ext uri="{FF2B5EF4-FFF2-40B4-BE49-F238E27FC236}">
                <a16:creationId xmlns:a16="http://schemas.microsoft.com/office/drawing/2014/main" id="{1A62AD15-59E4-7706-4B1D-A1973B59D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7" y="1252481"/>
            <a:ext cx="2606675" cy="244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02837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</a:t>
            </a:r>
            <a:br>
              <a:rPr lang="en-US" dirty="0"/>
            </a:br>
            <a:endParaRPr lang="bg-BG" dirty="0"/>
          </a:p>
        </p:txBody>
      </p:sp>
      <p:sp>
        <p:nvSpPr>
          <p:cNvPr id="4" name="Google Shape;3714;p114">
            <a:extLst>
              <a:ext uri="{FF2B5EF4-FFF2-40B4-BE49-F238E27FC236}">
                <a16:creationId xmlns:a16="http://schemas.microsoft.com/office/drawing/2014/main" id="{CC99CE44-3742-346D-FD4E-433B16994340}"/>
              </a:ext>
            </a:extLst>
          </p:cNvPr>
          <p:cNvSpPr/>
          <p:nvPr/>
        </p:nvSpPr>
        <p:spPr>
          <a:xfrm>
            <a:off x="1592834" y="1109766"/>
            <a:ext cx="5958332" cy="760944"/>
          </a:xfrm>
          <a:prstGeom prst="roundRect">
            <a:avLst>
              <a:gd name="adj" fmla="val 8547"/>
            </a:avLst>
          </a:prstGeom>
          <a:solidFill>
            <a:schemeClr val="accent6"/>
          </a:solidFill>
          <a:ln>
            <a:noFill/>
          </a:ln>
          <a:effectLst>
            <a:reflection stA="8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Картина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91" y="1178237"/>
            <a:ext cx="5772782" cy="642842"/>
          </a:xfrm>
          <a:prstGeom prst="rect">
            <a:avLst/>
          </a:prstGeom>
        </p:spPr>
      </p:pic>
      <p:pic>
        <p:nvPicPr>
          <p:cNvPr id="6" name="Picture 2" descr="Viewport Meta Tag For Non-Responsive Design - Web Designer W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1"/>
          <a:stretch/>
        </p:blipFill>
        <p:spPr bwMode="auto">
          <a:xfrm>
            <a:off x="1020734" y="2190197"/>
            <a:ext cx="3174935" cy="241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ml - How to set the viewport on a non-responsive mobile site? - Stack  Overfl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9"/>
          <a:stretch/>
        </p:blipFill>
        <p:spPr bwMode="auto">
          <a:xfrm>
            <a:off x="4997134" y="2190198"/>
            <a:ext cx="3167863" cy="241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1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08"/>
          <p:cNvGrpSpPr/>
          <p:nvPr/>
        </p:nvGrpSpPr>
        <p:grpSpPr>
          <a:xfrm flipH="1">
            <a:off x="567171" y="2265995"/>
            <a:ext cx="8107168" cy="1911679"/>
            <a:chOff x="488971" y="2265995"/>
            <a:chExt cx="8107168" cy="1911679"/>
          </a:xfrm>
        </p:grpSpPr>
        <p:sp>
          <p:nvSpPr>
            <p:cNvPr id="3345" name="Google Shape;3345;p108"/>
            <p:cNvSpPr/>
            <p:nvPr/>
          </p:nvSpPr>
          <p:spPr>
            <a:xfrm>
              <a:off x="7927165" y="2265995"/>
              <a:ext cx="542155" cy="171698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6" name="Google Shape;3346;p108"/>
            <p:cNvGrpSpPr/>
            <p:nvPr/>
          </p:nvGrpSpPr>
          <p:grpSpPr>
            <a:xfrm flipH="1">
              <a:off x="488971" y="2485268"/>
              <a:ext cx="1127133" cy="1507198"/>
              <a:chOff x="7504145" y="1461391"/>
              <a:chExt cx="1127133" cy="1507198"/>
            </a:xfrm>
          </p:grpSpPr>
          <p:sp>
            <p:nvSpPr>
              <p:cNvPr id="3347" name="Google Shape;3347;p108"/>
              <p:cNvSpPr/>
              <p:nvPr/>
            </p:nvSpPr>
            <p:spPr>
              <a:xfrm flipH="1">
                <a:off x="7504145" y="1461391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8"/>
              <p:cNvSpPr/>
              <p:nvPr/>
            </p:nvSpPr>
            <p:spPr>
              <a:xfrm flipH="1">
                <a:off x="7687763" y="1679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8"/>
            <p:cNvGrpSpPr/>
            <p:nvPr/>
          </p:nvGrpSpPr>
          <p:grpSpPr>
            <a:xfrm rot="6934250">
              <a:off x="8198242" y="3853825"/>
              <a:ext cx="449124" cy="169419"/>
              <a:chOff x="6872640" y="3300197"/>
              <a:chExt cx="620134" cy="233914"/>
            </a:xfrm>
          </p:grpSpPr>
          <p:sp>
            <p:nvSpPr>
              <p:cNvPr id="3350" name="Google Shape;3350;p10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2" name="Google Shape;3352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Flexbox &amp; Grid</a:t>
            </a:r>
            <a:endParaRPr dirty="0"/>
          </a:p>
        </p:txBody>
      </p:sp>
      <p:sp>
        <p:nvSpPr>
          <p:cNvPr id="3364" name="Google Shape;3364;p10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0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0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0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3957C55-2B8A-577D-3871-ECE6C95AF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61" y="1795345"/>
            <a:ext cx="5381477" cy="139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6046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08"/>
          <p:cNvGrpSpPr/>
          <p:nvPr/>
        </p:nvGrpSpPr>
        <p:grpSpPr>
          <a:xfrm flipH="1">
            <a:off x="567171" y="2265995"/>
            <a:ext cx="8107168" cy="1911679"/>
            <a:chOff x="488971" y="2265995"/>
            <a:chExt cx="8107168" cy="1911679"/>
          </a:xfrm>
        </p:grpSpPr>
        <p:sp>
          <p:nvSpPr>
            <p:cNvPr id="3345" name="Google Shape;3345;p108"/>
            <p:cNvSpPr/>
            <p:nvPr/>
          </p:nvSpPr>
          <p:spPr>
            <a:xfrm>
              <a:off x="7927165" y="2265995"/>
              <a:ext cx="542155" cy="171698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6" name="Google Shape;3346;p108"/>
            <p:cNvGrpSpPr/>
            <p:nvPr/>
          </p:nvGrpSpPr>
          <p:grpSpPr>
            <a:xfrm flipH="1">
              <a:off x="488971" y="2485268"/>
              <a:ext cx="1127133" cy="1507198"/>
              <a:chOff x="7504145" y="1461391"/>
              <a:chExt cx="1127133" cy="1507198"/>
            </a:xfrm>
          </p:grpSpPr>
          <p:sp>
            <p:nvSpPr>
              <p:cNvPr id="3347" name="Google Shape;3347;p108"/>
              <p:cNvSpPr/>
              <p:nvPr/>
            </p:nvSpPr>
            <p:spPr>
              <a:xfrm flipH="1">
                <a:off x="7504145" y="1461391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8"/>
              <p:cNvSpPr/>
              <p:nvPr/>
            </p:nvSpPr>
            <p:spPr>
              <a:xfrm flipH="1">
                <a:off x="7687763" y="1679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8"/>
            <p:cNvGrpSpPr/>
            <p:nvPr/>
          </p:nvGrpSpPr>
          <p:grpSpPr>
            <a:xfrm rot="6934250">
              <a:off x="8198242" y="3853825"/>
              <a:ext cx="449124" cy="169419"/>
              <a:chOff x="6872640" y="3300197"/>
              <a:chExt cx="620134" cy="233914"/>
            </a:xfrm>
          </p:grpSpPr>
          <p:sp>
            <p:nvSpPr>
              <p:cNvPr id="3350" name="Google Shape;3350;p10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2" name="Google Shape;3352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Multicol layout</a:t>
            </a:r>
            <a:endParaRPr dirty="0"/>
          </a:p>
        </p:txBody>
      </p:sp>
      <p:sp>
        <p:nvSpPr>
          <p:cNvPr id="3364" name="Google Shape;3364;p10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0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0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0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Няма налично описание.">
            <a:extLst>
              <a:ext uri="{FF2B5EF4-FFF2-40B4-BE49-F238E27FC236}">
                <a16:creationId xmlns:a16="http://schemas.microsoft.com/office/drawing/2014/main" id="{5104AEED-14DF-7230-E3AA-E6B38C73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07" y="1761643"/>
            <a:ext cx="5459386" cy="162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66">
            <a:hlinkClick r:id="" action="ppaction://noaction"/>
          </p:cNvPr>
          <p:cNvSpPr txBox="1">
            <a:spLocks noGrp="1"/>
          </p:cNvSpPr>
          <p:nvPr>
            <p:ph type="title" idx="18"/>
          </p:nvPr>
        </p:nvSpPr>
        <p:spPr>
          <a:xfrm>
            <a:off x="4689670" y="3058724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4</a:t>
            </a:r>
            <a:endParaRPr dirty="0"/>
          </a:p>
        </p:txBody>
      </p:sp>
      <p:sp>
        <p:nvSpPr>
          <p:cNvPr id="1031" name="Google Shape;1031;p66">
            <a:hlinkClick r:id="" action="ppaction://noaction"/>
          </p:cNvPr>
          <p:cNvSpPr txBox="1">
            <a:spLocks noGrp="1"/>
          </p:cNvSpPr>
          <p:nvPr>
            <p:ph type="title" idx="19"/>
          </p:nvPr>
        </p:nvSpPr>
        <p:spPr>
          <a:xfrm>
            <a:off x="4689657" y="2020991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3</a:t>
            </a:r>
            <a:endParaRPr dirty="0"/>
          </a:p>
        </p:txBody>
      </p:sp>
      <p:sp>
        <p:nvSpPr>
          <p:cNvPr id="1032" name="Google Shape;1032;p6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2140304" y="3100272"/>
            <a:ext cx="23055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Media Queries</a:t>
            </a:r>
            <a:r>
              <a:rPr lang="bg-BG" dirty="0"/>
              <a:t> и как да ги използваме</a:t>
            </a:r>
            <a:endParaRPr dirty="0"/>
          </a:p>
        </p:txBody>
      </p:sp>
      <p:sp>
        <p:nvSpPr>
          <p:cNvPr id="1033" name="Google Shape;1033;p66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5777478" y="1516017"/>
            <a:ext cx="2305500" cy="12888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Други методи за </a:t>
            </a:r>
            <a:r>
              <a:rPr lang="en-US" dirty="0"/>
              <a:t>Responsive Layout</a:t>
            </a:r>
            <a:endParaRPr dirty="0"/>
          </a:p>
        </p:txBody>
      </p:sp>
      <p:sp>
        <p:nvSpPr>
          <p:cNvPr id="1035" name="Google Shape;1035;p66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115974" y="1664741"/>
            <a:ext cx="2305500" cy="9635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Какво е </a:t>
            </a:r>
            <a:r>
              <a:rPr lang="en-US" dirty="0"/>
              <a:t>Responsive Web Design?</a:t>
            </a:r>
            <a:endParaRPr dirty="0"/>
          </a:p>
        </p:txBody>
      </p:sp>
      <p:sp>
        <p:nvSpPr>
          <p:cNvPr id="1036" name="Google Shape;1036;p66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5806836" y="3096625"/>
            <a:ext cx="23055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Обобщение и пример</a:t>
            </a:r>
            <a:endParaRPr dirty="0"/>
          </a:p>
        </p:txBody>
      </p:sp>
      <p:sp>
        <p:nvSpPr>
          <p:cNvPr id="1038" name="Google Shape;1038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За какво ще си говорим?</a:t>
            </a:r>
            <a:endParaRPr dirty="0"/>
          </a:p>
        </p:txBody>
      </p:sp>
      <p:sp>
        <p:nvSpPr>
          <p:cNvPr id="1046" name="Google Shape;1046;p66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1080670" y="3058724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47" name="Google Shape;1047;p66">
            <a:hlinkClick r:id="" action="ppaction://noaction"/>
          </p:cNvPr>
          <p:cNvSpPr txBox="1">
            <a:spLocks noGrp="1"/>
          </p:cNvSpPr>
          <p:nvPr>
            <p:ph type="title" idx="21"/>
          </p:nvPr>
        </p:nvSpPr>
        <p:spPr>
          <a:xfrm>
            <a:off x="1080670" y="2020991"/>
            <a:ext cx="8733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48" name="Google Shape;1048;p66"/>
          <p:cNvGrpSpPr/>
          <p:nvPr/>
        </p:nvGrpSpPr>
        <p:grpSpPr>
          <a:xfrm flipH="1">
            <a:off x="1782822" y="2099548"/>
            <a:ext cx="337856" cy="93999"/>
            <a:chOff x="5963614" y="809024"/>
            <a:chExt cx="339690" cy="94500"/>
          </a:xfrm>
        </p:grpSpPr>
        <p:sp>
          <p:nvSpPr>
            <p:cNvPr id="1049" name="Google Shape;1049;p6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66"/>
          <p:cNvGrpSpPr/>
          <p:nvPr/>
        </p:nvGrpSpPr>
        <p:grpSpPr>
          <a:xfrm flipH="1">
            <a:off x="1782822" y="3178823"/>
            <a:ext cx="337856" cy="93999"/>
            <a:chOff x="5963614" y="809024"/>
            <a:chExt cx="339690" cy="94500"/>
          </a:xfrm>
        </p:grpSpPr>
        <p:sp>
          <p:nvSpPr>
            <p:cNvPr id="1052" name="Google Shape;1052;p6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66"/>
          <p:cNvGrpSpPr/>
          <p:nvPr/>
        </p:nvGrpSpPr>
        <p:grpSpPr>
          <a:xfrm flipH="1">
            <a:off x="5439622" y="2099548"/>
            <a:ext cx="337856" cy="93999"/>
            <a:chOff x="5963614" y="809024"/>
            <a:chExt cx="339690" cy="94500"/>
          </a:xfrm>
        </p:grpSpPr>
        <p:sp>
          <p:nvSpPr>
            <p:cNvPr id="1058" name="Google Shape;1058;p6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66"/>
          <p:cNvGrpSpPr/>
          <p:nvPr/>
        </p:nvGrpSpPr>
        <p:grpSpPr>
          <a:xfrm flipH="1">
            <a:off x="5439622" y="3178823"/>
            <a:ext cx="337856" cy="93999"/>
            <a:chOff x="5963614" y="809024"/>
            <a:chExt cx="339690" cy="94500"/>
          </a:xfrm>
        </p:grpSpPr>
        <p:sp>
          <p:nvSpPr>
            <p:cNvPr id="1061" name="Google Shape;1061;p6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66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66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66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66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08"/>
          <p:cNvGrpSpPr/>
          <p:nvPr/>
        </p:nvGrpSpPr>
        <p:grpSpPr>
          <a:xfrm flipH="1">
            <a:off x="567171" y="2265995"/>
            <a:ext cx="8107168" cy="1911679"/>
            <a:chOff x="488971" y="2265995"/>
            <a:chExt cx="8107168" cy="1911679"/>
          </a:xfrm>
        </p:grpSpPr>
        <p:sp>
          <p:nvSpPr>
            <p:cNvPr id="3345" name="Google Shape;3345;p108"/>
            <p:cNvSpPr/>
            <p:nvPr/>
          </p:nvSpPr>
          <p:spPr>
            <a:xfrm>
              <a:off x="7927165" y="2265995"/>
              <a:ext cx="542155" cy="171698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6" name="Google Shape;3346;p108"/>
            <p:cNvGrpSpPr/>
            <p:nvPr/>
          </p:nvGrpSpPr>
          <p:grpSpPr>
            <a:xfrm flipH="1">
              <a:off x="488971" y="2485268"/>
              <a:ext cx="1127133" cy="1507198"/>
              <a:chOff x="7504145" y="1461391"/>
              <a:chExt cx="1127133" cy="1507198"/>
            </a:xfrm>
          </p:grpSpPr>
          <p:sp>
            <p:nvSpPr>
              <p:cNvPr id="3347" name="Google Shape;3347;p108"/>
              <p:cNvSpPr/>
              <p:nvPr/>
            </p:nvSpPr>
            <p:spPr>
              <a:xfrm flipH="1">
                <a:off x="7504145" y="1461391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8"/>
              <p:cNvSpPr/>
              <p:nvPr/>
            </p:nvSpPr>
            <p:spPr>
              <a:xfrm flipH="1">
                <a:off x="7687763" y="1679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8"/>
            <p:cNvGrpSpPr/>
            <p:nvPr/>
          </p:nvGrpSpPr>
          <p:grpSpPr>
            <a:xfrm rot="6934250">
              <a:off x="8198242" y="3853825"/>
              <a:ext cx="449124" cy="169419"/>
              <a:chOff x="6872640" y="3300197"/>
              <a:chExt cx="620134" cy="233914"/>
            </a:xfrm>
          </p:grpSpPr>
          <p:sp>
            <p:nvSpPr>
              <p:cNvPr id="3350" name="Google Shape;3350;p10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2" name="Google Shape;3352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Responsive images</a:t>
            </a:r>
            <a:endParaRPr dirty="0"/>
          </a:p>
        </p:txBody>
      </p:sp>
      <p:sp>
        <p:nvSpPr>
          <p:cNvPr id="3364" name="Google Shape;3364;p10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0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0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0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640A51F-8CA5-F14D-8107-CE73BB309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99"/>
          <a:stretch/>
        </p:blipFill>
        <p:spPr bwMode="auto">
          <a:xfrm>
            <a:off x="1980820" y="1662825"/>
            <a:ext cx="2283420" cy="196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E756B2C-C9DF-98CE-02C7-EC1BA50C18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838410" y="1676473"/>
            <a:ext cx="2094613" cy="194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495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08"/>
          <p:cNvGrpSpPr/>
          <p:nvPr/>
        </p:nvGrpSpPr>
        <p:grpSpPr>
          <a:xfrm flipH="1">
            <a:off x="567171" y="2265995"/>
            <a:ext cx="8107168" cy="1911679"/>
            <a:chOff x="488971" y="2265995"/>
            <a:chExt cx="8107168" cy="1911679"/>
          </a:xfrm>
        </p:grpSpPr>
        <p:sp>
          <p:nvSpPr>
            <p:cNvPr id="3345" name="Google Shape;3345;p108"/>
            <p:cNvSpPr/>
            <p:nvPr/>
          </p:nvSpPr>
          <p:spPr>
            <a:xfrm>
              <a:off x="7927165" y="2265995"/>
              <a:ext cx="542155" cy="171698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6" name="Google Shape;3346;p108"/>
            <p:cNvGrpSpPr/>
            <p:nvPr/>
          </p:nvGrpSpPr>
          <p:grpSpPr>
            <a:xfrm flipH="1">
              <a:off x="488971" y="2485268"/>
              <a:ext cx="1127133" cy="1507198"/>
              <a:chOff x="7504145" y="1461391"/>
              <a:chExt cx="1127133" cy="1507198"/>
            </a:xfrm>
          </p:grpSpPr>
          <p:sp>
            <p:nvSpPr>
              <p:cNvPr id="3347" name="Google Shape;3347;p108"/>
              <p:cNvSpPr/>
              <p:nvPr/>
            </p:nvSpPr>
            <p:spPr>
              <a:xfrm flipH="1">
                <a:off x="7504145" y="1461391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8"/>
              <p:cNvSpPr/>
              <p:nvPr/>
            </p:nvSpPr>
            <p:spPr>
              <a:xfrm flipH="1">
                <a:off x="7687763" y="1679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8"/>
            <p:cNvGrpSpPr/>
            <p:nvPr/>
          </p:nvGrpSpPr>
          <p:grpSpPr>
            <a:xfrm rot="6934250">
              <a:off x="8198242" y="3853825"/>
              <a:ext cx="449124" cy="169419"/>
              <a:chOff x="6872640" y="3300197"/>
              <a:chExt cx="620134" cy="233914"/>
            </a:xfrm>
          </p:grpSpPr>
          <p:sp>
            <p:nvSpPr>
              <p:cNvPr id="3350" name="Google Shape;3350;p10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2" name="Google Shape;3352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Responsive images</a:t>
            </a:r>
            <a:endParaRPr dirty="0"/>
          </a:p>
        </p:txBody>
      </p:sp>
      <p:sp>
        <p:nvSpPr>
          <p:cNvPr id="3364" name="Google Shape;3364;p10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0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0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0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C0BCEF4-D427-982B-682E-17A6D0767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90" y="1846205"/>
            <a:ext cx="6533019" cy="13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208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08"/>
          <p:cNvGrpSpPr/>
          <p:nvPr/>
        </p:nvGrpSpPr>
        <p:grpSpPr>
          <a:xfrm flipH="1">
            <a:off x="567171" y="2265995"/>
            <a:ext cx="8107168" cy="1911679"/>
            <a:chOff x="488971" y="2265995"/>
            <a:chExt cx="8107168" cy="1911679"/>
          </a:xfrm>
        </p:grpSpPr>
        <p:sp>
          <p:nvSpPr>
            <p:cNvPr id="3345" name="Google Shape;3345;p108"/>
            <p:cNvSpPr/>
            <p:nvPr/>
          </p:nvSpPr>
          <p:spPr>
            <a:xfrm>
              <a:off x="7927165" y="2265995"/>
              <a:ext cx="542155" cy="171698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6" name="Google Shape;3346;p108"/>
            <p:cNvGrpSpPr/>
            <p:nvPr/>
          </p:nvGrpSpPr>
          <p:grpSpPr>
            <a:xfrm flipH="1">
              <a:off x="488971" y="2485268"/>
              <a:ext cx="1127133" cy="1507198"/>
              <a:chOff x="7504145" y="1461391"/>
              <a:chExt cx="1127133" cy="1507198"/>
            </a:xfrm>
          </p:grpSpPr>
          <p:sp>
            <p:nvSpPr>
              <p:cNvPr id="3347" name="Google Shape;3347;p108"/>
              <p:cNvSpPr/>
              <p:nvPr/>
            </p:nvSpPr>
            <p:spPr>
              <a:xfrm flipH="1">
                <a:off x="7504145" y="1461391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8"/>
              <p:cNvSpPr/>
              <p:nvPr/>
            </p:nvSpPr>
            <p:spPr>
              <a:xfrm flipH="1">
                <a:off x="7687763" y="1679649"/>
                <a:ext cx="943514" cy="128894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9624" extrusionOk="0">
                    <a:moveTo>
                      <a:pt x="2926" y="0"/>
                    </a:moveTo>
                    <a:cubicBezTo>
                      <a:pt x="2543" y="0"/>
                      <a:pt x="2202" y="204"/>
                      <a:pt x="2009" y="397"/>
                    </a:cubicBezTo>
                    <a:cubicBezTo>
                      <a:pt x="0" y="2406"/>
                      <a:pt x="3424" y="4392"/>
                      <a:pt x="4292" y="5830"/>
                    </a:cubicBezTo>
                    <a:cubicBezTo>
                      <a:pt x="4862" y="7245"/>
                      <a:pt x="4292" y="8957"/>
                      <a:pt x="3995" y="10395"/>
                    </a:cubicBezTo>
                    <a:cubicBezTo>
                      <a:pt x="3995" y="11810"/>
                      <a:pt x="4292" y="13248"/>
                      <a:pt x="5707" y="14093"/>
                    </a:cubicBezTo>
                    <a:cubicBezTo>
                      <a:pt x="6574" y="14663"/>
                      <a:pt x="7419" y="15234"/>
                      <a:pt x="7989" y="16101"/>
                    </a:cubicBezTo>
                    <a:cubicBezTo>
                      <a:pt x="8857" y="17243"/>
                      <a:pt x="9131" y="18658"/>
                      <a:pt x="9131" y="20096"/>
                    </a:cubicBezTo>
                    <a:cubicBezTo>
                      <a:pt x="8857" y="21237"/>
                      <a:pt x="8560" y="22652"/>
                      <a:pt x="8560" y="24090"/>
                    </a:cubicBezTo>
                    <a:cubicBezTo>
                      <a:pt x="8560" y="24935"/>
                      <a:pt x="8560" y="26373"/>
                      <a:pt x="9427" y="27217"/>
                    </a:cubicBezTo>
                    <a:lnTo>
                      <a:pt x="9427" y="27514"/>
                    </a:lnTo>
                    <a:cubicBezTo>
                      <a:pt x="10272" y="28358"/>
                      <a:pt x="11413" y="28929"/>
                      <a:pt x="12280" y="29500"/>
                    </a:cubicBezTo>
                    <a:cubicBezTo>
                      <a:pt x="12530" y="29587"/>
                      <a:pt x="12831" y="29623"/>
                      <a:pt x="13153" y="29623"/>
                    </a:cubicBezTo>
                    <a:cubicBezTo>
                      <a:pt x="13922" y="29623"/>
                      <a:pt x="14812" y="29419"/>
                      <a:pt x="15408" y="29226"/>
                    </a:cubicBezTo>
                    <a:cubicBezTo>
                      <a:pt x="17416" y="28655"/>
                      <a:pt x="19402" y="27217"/>
                      <a:pt x="20269" y="25231"/>
                    </a:cubicBezTo>
                    <a:cubicBezTo>
                      <a:pt x="21684" y="22081"/>
                      <a:pt x="20543" y="18087"/>
                      <a:pt x="17690" y="16101"/>
                    </a:cubicBezTo>
                    <a:cubicBezTo>
                      <a:pt x="16846" y="15531"/>
                      <a:pt x="15978" y="15234"/>
                      <a:pt x="15408" y="14389"/>
                    </a:cubicBezTo>
                    <a:cubicBezTo>
                      <a:pt x="14266" y="13248"/>
                      <a:pt x="13992" y="10966"/>
                      <a:pt x="13422" y="9528"/>
                    </a:cubicBezTo>
                    <a:cubicBezTo>
                      <a:pt x="11413" y="5259"/>
                      <a:pt x="7715" y="7245"/>
                      <a:pt x="6277" y="4689"/>
                    </a:cubicBezTo>
                    <a:cubicBezTo>
                      <a:pt x="5707" y="3547"/>
                      <a:pt x="5433" y="2680"/>
                      <a:pt x="5136" y="1539"/>
                    </a:cubicBezTo>
                    <a:cubicBezTo>
                      <a:pt x="4862" y="968"/>
                      <a:pt x="4292" y="124"/>
                      <a:pt x="3424" y="124"/>
                    </a:cubicBezTo>
                    <a:cubicBezTo>
                      <a:pt x="3256" y="36"/>
                      <a:pt x="3087" y="0"/>
                      <a:pt x="2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2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8"/>
            <p:cNvGrpSpPr/>
            <p:nvPr/>
          </p:nvGrpSpPr>
          <p:grpSpPr>
            <a:xfrm rot="6934250">
              <a:off x="8198242" y="3853825"/>
              <a:ext cx="449124" cy="169419"/>
              <a:chOff x="6872640" y="3300197"/>
              <a:chExt cx="620134" cy="233914"/>
            </a:xfrm>
          </p:grpSpPr>
          <p:sp>
            <p:nvSpPr>
              <p:cNvPr id="3350" name="Google Shape;3350;p10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2" name="Google Shape;3352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Responsive images</a:t>
            </a:r>
            <a:endParaRPr dirty="0"/>
          </a:p>
        </p:txBody>
      </p:sp>
      <p:sp>
        <p:nvSpPr>
          <p:cNvPr id="3364" name="Google Shape;3364;p10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0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0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0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853980F-C937-2932-4240-EE2EEA9C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28" y="1470768"/>
            <a:ext cx="4981912" cy="235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674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81"/>
          <p:cNvSpPr txBox="1">
            <a:spLocks noGrp="1"/>
          </p:cNvSpPr>
          <p:nvPr>
            <p:ph type="title"/>
          </p:nvPr>
        </p:nvSpPr>
        <p:spPr>
          <a:xfrm>
            <a:off x="1077475" y="1917794"/>
            <a:ext cx="34575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dirty="0"/>
              <a:t>Обобщение и пример</a:t>
            </a:r>
            <a:endParaRPr sz="3000" dirty="0"/>
          </a:p>
        </p:txBody>
      </p:sp>
      <p:sp>
        <p:nvSpPr>
          <p:cNvPr id="1818" name="Google Shape;1818;p81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81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81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81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2" name="Google Shape;1822;p81"/>
          <p:cNvGrpSpPr/>
          <p:nvPr/>
        </p:nvGrpSpPr>
        <p:grpSpPr>
          <a:xfrm>
            <a:off x="4921164" y="1257909"/>
            <a:ext cx="3180820" cy="2613748"/>
            <a:chOff x="5189344" y="1522600"/>
            <a:chExt cx="2858907" cy="2349225"/>
          </a:xfrm>
        </p:grpSpPr>
        <p:sp>
          <p:nvSpPr>
            <p:cNvPr id="1823" name="Google Shape;1823;p81"/>
            <p:cNvSpPr/>
            <p:nvPr/>
          </p:nvSpPr>
          <p:spPr>
            <a:xfrm flipH="1">
              <a:off x="5263716" y="2063301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1"/>
            <p:cNvSpPr/>
            <p:nvPr/>
          </p:nvSpPr>
          <p:spPr>
            <a:xfrm>
              <a:off x="6241241" y="3404121"/>
              <a:ext cx="708472" cy="372346"/>
            </a:xfrm>
            <a:custGeom>
              <a:avLst/>
              <a:gdLst/>
              <a:ahLst/>
              <a:cxnLst/>
              <a:rect l="l" t="t" r="r" b="b"/>
              <a:pathLst>
                <a:path w="26798" h="14084" extrusionOk="0">
                  <a:moveTo>
                    <a:pt x="4246" y="1"/>
                  </a:moveTo>
                  <a:lnTo>
                    <a:pt x="1" y="14084"/>
                  </a:lnTo>
                  <a:lnTo>
                    <a:pt x="26798" y="14084"/>
                  </a:lnTo>
                  <a:lnTo>
                    <a:pt x="225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1"/>
            <p:cNvSpPr/>
            <p:nvPr/>
          </p:nvSpPr>
          <p:spPr>
            <a:xfrm>
              <a:off x="5969095" y="3776465"/>
              <a:ext cx="1252794" cy="95360"/>
            </a:xfrm>
            <a:custGeom>
              <a:avLst/>
              <a:gdLst/>
              <a:ahLst/>
              <a:cxnLst/>
              <a:rect l="l" t="t" r="r" b="b"/>
              <a:pathLst>
                <a:path w="47387" h="3607" extrusionOk="0">
                  <a:moveTo>
                    <a:pt x="1804" y="0"/>
                  </a:moveTo>
                  <a:cubicBezTo>
                    <a:pt x="800" y="0"/>
                    <a:pt x="1" y="799"/>
                    <a:pt x="1" y="1803"/>
                  </a:cubicBezTo>
                  <a:cubicBezTo>
                    <a:pt x="1" y="2808"/>
                    <a:pt x="800" y="3606"/>
                    <a:pt x="1804" y="3606"/>
                  </a:cubicBezTo>
                  <a:lnTo>
                    <a:pt x="45583" y="3606"/>
                  </a:lnTo>
                  <a:cubicBezTo>
                    <a:pt x="46587" y="3606"/>
                    <a:pt x="47386" y="2808"/>
                    <a:pt x="47386" y="1803"/>
                  </a:cubicBezTo>
                  <a:cubicBezTo>
                    <a:pt x="47386" y="799"/>
                    <a:pt x="46587" y="0"/>
                    <a:pt x="45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1"/>
            <p:cNvSpPr/>
            <p:nvPr/>
          </p:nvSpPr>
          <p:spPr>
            <a:xfrm>
              <a:off x="5561775" y="2062689"/>
              <a:ext cx="2067439" cy="1396376"/>
            </a:xfrm>
            <a:custGeom>
              <a:avLst/>
              <a:gdLst/>
              <a:ahLst/>
              <a:cxnLst/>
              <a:rect l="l" t="t" r="r" b="b"/>
              <a:pathLst>
                <a:path w="78201" h="52818" extrusionOk="0">
                  <a:moveTo>
                    <a:pt x="4680" y="0"/>
                  </a:moveTo>
                  <a:cubicBezTo>
                    <a:pt x="2101" y="0"/>
                    <a:pt x="1" y="2100"/>
                    <a:pt x="1" y="4679"/>
                  </a:cubicBezTo>
                  <a:lnTo>
                    <a:pt x="1" y="48116"/>
                  </a:lnTo>
                  <a:cubicBezTo>
                    <a:pt x="1" y="50718"/>
                    <a:pt x="2101" y="52818"/>
                    <a:pt x="4680" y="52818"/>
                  </a:cubicBezTo>
                  <a:lnTo>
                    <a:pt x="73521" y="52818"/>
                  </a:lnTo>
                  <a:cubicBezTo>
                    <a:pt x="76100" y="52818"/>
                    <a:pt x="78200" y="50718"/>
                    <a:pt x="78200" y="48116"/>
                  </a:cubicBezTo>
                  <a:lnTo>
                    <a:pt x="78200" y="4679"/>
                  </a:lnTo>
                  <a:cubicBezTo>
                    <a:pt x="78200" y="2100"/>
                    <a:pt x="76100" y="0"/>
                    <a:pt x="73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1"/>
            <p:cNvSpPr/>
            <p:nvPr/>
          </p:nvSpPr>
          <p:spPr>
            <a:xfrm>
              <a:off x="5628159" y="2124843"/>
              <a:ext cx="1934670" cy="1165867"/>
            </a:xfrm>
            <a:custGeom>
              <a:avLst/>
              <a:gdLst/>
              <a:ahLst/>
              <a:cxnLst/>
              <a:rect l="l" t="t" r="r" b="b"/>
              <a:pathLst>
                <a:path w="73179" h="44099" extrusionOk="0">
                  <a:moveTo>
                    <a:pt x="3036" y="0"/>
                  </a:moveTo>
                  <a:cubicBezTo>
                    <a:pt x="1370" y="0"/>
                    <a:pt x="0" y="1370"/>
                    <a:pt x="0" y="3059"/>
                  </a:cubicBezTo>
                  <a:lnTo>
                    <a:pt x="0" y="41040"/>
                  </a:lnTo>
                  <a:cubicBezTo>
                    <a:pt x="0" y="42729"/>
                    <a:pt x="1370" y="44099"/>
                    <a:pt x="3036" y="44099"/>
                  </a:cubicBezTo>
                  <a:lnTo>
                    <a:pt x="70143" y="44099"/>
                  </a:lnTo>
                  <a:cubicBezTo>
                    <a:pt x="71809" y="44099"/>
                    <a:pt x="73178" y="42729"/>
                    <a:pt x="73178" y="41040"/>
                  </a:cubicBezTo>
                  <a:lnTo>
                    <a:pt x="73178" y="3059"/>
                  </a:lnTo>
                  <a:cubicBezTo>
                    <a:pt x="73178" y="1370"/>
                    <a:pt x="71809" y="0"/>
                    <a:pt x="70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1"/>
            <p:cNvSpPr/>
            <p:nvPr/>
          </p:nvSpPr>
          <p:spPr>
            <a:xfrm>
              <a:off x="5628159" y="2854991"/>
              <a:ext cx="954077" cy="418823"/>
            </a:xfrm>
            <a:custGeom>
              <a:avLst/>
              <a:gdLst/>
              <a:ahLst/>
              <a:cxnLst/>
              <a:rect l="l" t="t" r="r" b="b"/>
              <a:pathLst>
                <a:path w="36088" h="15842" extrusionOk="0">
                  <a:moveTo>
                    <a:pt x="0" y="1"/>
                  </a:moveTo>
                  <a:lnTo>
                    <a:pt x="0" y="10729"/>
                  </a:lnTo>
                  <a:cubicBezTo>
                    <a:pt x="343" y="10615"/>
                    <a:pt x="708" y="10546"/>
                    <a:pt x="1096" y="10546"/>
                  </a:cubicBezTo>
                  <a:cubicBezTo>
                    <a:pt x="2443" y="10546"/>
                    <a:pt x="3607" y="11322"/>
                    <a:pt x="4177" y="12441"/>
                  </a:cubicBezTo>
                  <a:cubicBezTo>
                    <a:pt x="5045" y="11756"/>
                    <a:pt x="6140" y="11345"/>
                    <a:pt x="7350" y="11345"/>
                  </a:cubicBezTo>
                  <a:cubicBezTo>
                    <a:pt x="9199" y="11345"/>
                    <a:pt x="10842" y="12326"/>
                    <a:pt x="11733" y="13833"/>
                  </a:cubicBezTo>
                  <a:cubicBezTo>
                    <a:pt x="11847" y="13810"/>
                    <a:pt x="11961" y="13810"/>
                    <a:pt x="12075" y="13810"/>
                  </a:cubicBezTo>
                  <a:cubicBezTo>
                    <a:pt x="13239" y="13810"/>
                    <a:pt x="14266" y="14381"/>
                    <a:pt x="14905" y="15271"/>
                  </a:cubicBezTo>
                  <a:cubicBezTo>
                    <a:pt x="15225" y="15134"/>
                    <a:pt x="15567" y="15066"/>
                    <a:pt x="15932" y="15066"/>
                  </a:cubicBezTo>
                  <a:cubicBezTo>
                    <a:pt x="15932" y="14951"/>
                    <a:pt x="15932" y="14837"/>
                    <a:pt x="15932" y="14746"/>
                  </a:cubicBezTo>
                  <a:cubicBezTo>
                    <a:pt x="15932" y="11961"/>
                    <a:pt x="18169" y="9702"/>
                    <a:pt x="20954" y="9702"/>
                  </a:cubicBezTo>
                  <a:cubicBezTo>
                    <a:pt x="23739" y="9702"/>
                    <a:pt x="25998" y="11961"/>
                    <a:pt x="25998" y="14746"/>
                  </a:cubicBezTo>
                  <a:cubicBezTo>
                    <a:pt x="25998" y="14769"/>
                    <a:pt x="25998" y="14814"/>
                    <a:pt x="25998" y="14860"/>
                  </a:cubicBezTo>
                  <a:cubicBezTo>
                    <a:pt x="26455" y="14289"/>
                    <a:pt x="27163" y="13924"/>
                    <a:pt x="27961" y="13924"/>
                  </a:cubicBezTo>
                  <a:cubicBezTo>
                    <a:pt x="28053" y="13924"/>
                    <a:pt x="28121" y="13924"/>
                    <a:pt x="28190" y="13947"/>
                  </a:cubicBezTo>
                  <a:cubicBezTo>
                    <a:pt x="28601" y="12463"/>
                    <a:pt x="29947" y="11391"/>
                    <a:pt x="31545" y="11391"/>
                  </a:cubicBezTo>
                  <a:cubicBezTo>
                    <a:pt x="33440" y="11391"/>
                    <a:pt x="35014" y="12943"/>
                    <a:pt x="35014" y="14860"/>
                  </a:cubicBezTo>
                  <a:cubicBezTo>
                    <a:pt x="35014" y="15202"/>
                    <a:pt x="34946" y="15545"/>
                    <a:pt x="34855" y="15842"/>
                  </a:cubicBezTo>
                  <a:cubicBezTo>
                    <a:pt x="35608" y="15202"/>
                    <a:pt x="36087" y="14267"/>
                    <a:pt x="36087" y="13217"/>
                  </a:cubicBezTo>
                  <a:cubicBezTo>
                    <a:pt x="36087" y="11299"/>
                    <a:pt x="34535" y="9747"/>
                    <a:pt x="32618" y="9747"/>
                  </a:cubicBezTo>
                  <a:cubicBezTo>
                    <a:pt x="31705" y="9747"/>
                    <a:pt x="30860" y="10090"/>
                    <a:pt x="30244" y="10683"/>
                  </a:cubicBezTo>
                  <a:cubicBezTo>
                    <a:pt x="29673" y="9587"/>
                    <a:pt x="28532" y="8834"/>
                    <a:pt x="27208" y="8834"/>
                  </a:cubicBezTo>
                  <a:cubicBezTo>
                    <a:pt x="26386" y="8834"/>
                    <a:pt x="25656" y="9131"/>
                    <a:pt x="25063" y="9587"/>
                  </a:cubicBezTo>
                  <a:cubicBezTo>
                    <a:pt x="24652" y="8971"/>
                    <a:pt x="23967" y="8583"/>
                    <a:pt x="23191" y="8583"/>
                  </a:cubicBezTo>
                  <a:lnTo>
                    <a:pt x="23008" y="8583"/>
                  </a:lnTo>
                  <a:cubicBezTo>
                    <a:pt x="22643" y="6803"/>
                    <a:pt x="21068" y="5456"/>
                    <a:pt x="19174" y="5456"/>
                  </a:cubicBezTo>
                  <a:cubicBezTo>
                    <a:pt x="17142" y="5456"/>
                    <a:pt x="15476" y="7031"/>
                    <a:pt x="15293" y="9017"/>
                  </a:cubicBezTo>
                  <a:lnTo>
                    <a:pt x="15202" y="9017"/>
                  </a:lnTo>
                  <a:cubicBezTo>
                    <a:pt x="14563" y="9017"/>
                    <a:pt x="13947" y="9222"/>
                    <a:pt x="13467" y="9565"/>
                  </a:cubicBezTo>
                  <a:cubicBezTo>
                    <a:pt x="12851" y="8537"/>
                    <a:pt x="11733" y="7853"/>
                    <a:pt x="10454" y="7853"/>
                  </a:cubicBezTo>
                  <a:cubicBezTo>
                    <a:pt x="9907" y="7853"/>
                    <a:pt x="9404" y="7967"/>
                    <a:pt x="8925" y="8195"/>
                  </a:cubicBezTo>
                  <a:cubicBezTo>
                    <a:pt x="8583" y="6848"/>
                    <a:pt x="7441" y="5821"/>
                    <a:pt x="6026" y="5639"/>
                  </a:cubicBezTo>
                  <a:cubicBezTo>
                    <a:pt x="5547" y="2626"/>
                    <a:pt x="3082" y="27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1"/>
            <p:cNvSpPr/>
            <p:nvPr/>
          </p:nvSpPr>
          <p:spPr>
            <a:xfrm>
              <a:off x="6664872" y="2853193"/>
              <a:ext cx="897950" cy="382604"/>
            </a:xfrm>
            <a:custGeom>
              <a:avLst/>
              <a:gdLst/>
              <a:ahLst/>
              <a:cxnLst/>
              <a:rect l="l" t="t" r="r" b="b"/>
              <a:pathLst>
                <a:path w="33965" h="14472" extrusionOk="0">
                  <a:moveTo>
                    <a:pt x="33964" y="0"/>
                  </a:moveTo>
                  <a:cubicBezTo>
                    <a:pt x="32184" y="525"/>
                    <a:pt x="30837" y="2032"/>
                    <a:pt x="30495" y="3881"/>
                  </a:cubicBezTo>
                  <a:cubicBezTo>
                    <a:pt x="30312" y="3835"/>
                    <a:pt x="30107" y="3812"/>
                    <a:pt x="29901" y="3812"/>
                  </a:cubicBezTo>
                  <a:cubicBezTo>
                    <a:pt x="28920" y="3812"/>
                    <a:pt x="28075" y="4383"/>
                    <a:pt x="27642" y="5205"/>
                  </a:cubicBezTo>
                  <a:cubicBezTo>
                    <a:pt x="27573" y="5205"/>
                    <a:pt x="27505" y="5182"/>
                    <a:pt x="27436" y="5182"/>
                  </a:cubicBezTo>
                  <a:cubicBezTo>
                    <a:pt x="25040" y="5182"/>
                    <a:pt x="23031" y="6871"/>
                    <a:pt x="22506" y="9108"/>
                  </a:cubicBezTo>
                  <a:cubicBezTo>
                    <a:pt x="22050" y="8697"/>
                    <a:pt x="21456" y="8423"/>
                    <a:pt x="20771" y="8423"/>
                  </a:cubicBezTo>
                  <a:cubicBezTo>
                    <a:pt x="20657" y="8423"/>
                    <a:pt x="20543" y="8446"/>
                    <a:pt x="20406" y="8446"/>
                  </a:cubicBezTo>
                  <a:cubicBezTo>
                    <a:pt x="19699" y="7350"/>
                    <a:pt x="18443" y="6597"/>
                    <a:pt x="17005" y="6597"/>
                  </a:cubicBezTo>
                  <a:cubicBezTo>
                    <a:pt x="15065" y="6597"/>
                    <a:pt x="13422" y="7989"/>
                    <a:pt x="13034" y="9815"/>
                  </a:cubicBezTo>
                  <a:lnTo>
                    <a:pt x="12760" y="9815"/>
                  </a:lnTo>
                  <a:cubicBezTo>
                    <a:pt x="11915" y="9815"/>
                    <a:pt x="11162" y="10226"/>
                    <a:pt x="10705" y="10865"/>
                  </a:cubicBezTo>
                  <a:cubicBezTo>
                    <a:pt x="10454" y="10021"/>
                    <a:pt x="9701" y="9382"/>
                    <a:pt x="8765" y="9382"/>
                  </a:cubicBezTo>
                  <a:cubicBezTo>
                    <a:pt x="8400" y="9382"/>
                    <a:pt x="8058" y="9496"/>
                    <a:pt x="7761" y="9678"/>
                  </a:cubicBezTo>
                  <a:cubicBezTo>
                    <a:pt x="7555" y="8537"/>
                    <a:pt x="6551" y="7670"/>
                    <a:pt x="5364" y="7670"/>
                  </a:cubicBezTo>
                  <a:cubicBezTo>
                    <a:pt x="4018" y="7670"/>
                    <a:pt x="2922" y="8765"/>
                    <a:pt x="2922" y="10112"/>
                  </a:cubicBezTo>
                  <a:cubicBezTo>
                    <a:pt x="2922" y="10203"/>
                    <a:pt x="2922" y="10295"/>
                    <a:pt x="2945" y="10386"/>
                  </a:cubicBezTo>
                  <a:cubicBezTo>
                    <a:pt x="1279" y="10637"/>
                    <a:pt x="0" y="12075"/>
                    <a:pt x="0" y="13810"/>
                  </a:cubicBezTo>
                  <a:cubicBezTo>
                    <a:pt x="0" y="13855"/>
                    <a:pt x="0" y="13924"/>
                    <a:pt x="0" y="13969"/>
                  </a:cubicBezTo>
                  <a:cubicBezTo>
                    <a:pt x="913" y="13148"/>
                    <a:pt x="2123" y="12646"/>
                    <a:pt x="3447" y="12646"/>
                  </a:cubicBezTo>
                  <a:cubicBezTo>
                    <a:pt x="3698" y="12646"/>
                    <a:pt x="3949" y="12668"/>
                    <a:pt x="4200" y="12714"/>
                  </a:cubicBezTo>
                  <a:cubicBezTo>
                    <a:pt x="4771" y="11596"/>
                    <a:pt x="5935" y="10820"/>
                    <a:pt x="7282" y="10820"/>
                  </a:cubicBezTo>
                  <a:cubicBezTo>
                    <a:pt x="8857" y="10820"/>
                    <a:pt x="10180" y="11869"/>
                    <a:pt x="10614" y="13307"/>
                  </a:cubicBezTo>
                  <a:cubicBezTo>
                    <a:pt x="11002" y="13171"/>
                    <a:pt x="11413" y="13079"/>
                    <a:pt x="11869" y="13079"/>
                  </a:cubicBezTo>
                  <a:cubicBezTo>
                    <a:pt x="12623" y="13079"/>
                    <a:pt x="13307" y="13307"/>
                    <a:pt x="13878" y="13718"/>
                  </a:cubicBezTo>
                  <a:cubicBezTo>
                    <a:pt x="14198" y="11801"/>
                    <a:pt x="15864" y="10340"/>
                    <a:pt x="17873" y="10340"/>
                  </a:cubicBezTo>
                  <a:cubicBezTo>
                    <a:pt x="20109" y="10340"/>
                    <a:pt x="21913" y="12121"/>
                    <a:pt x="21935" y="14335"/>
                  </a:cubicBezTo>
                  <a:cubicBezTo>
                    <a:pt x="22118" y="14289"/>
                    <a:pt x="22323" y="14266"/>
                    <a:pt x="22506" y="14266"/>
                  </a:cubicBezTo>
                  <a:cubicBezTo>
                    <a:pt x="22848" y="14266"/>
                    <a:pt x="23168" y="14335"/>
                    <a:pt x="23465" y="14472"/>
                  </a:cubicBezTo>
                  <a:cubicBezTo>
                    <a:pt x="23465" y="14426"/>
                    <a:pt x="23465" y="14403"/>
                    <a:pt x="23465" y="14357"/>
                  </a:cubicBezTo>
                  <a:cubicBezTo>
                    <a:pt x="23465" y="12440"/>
                    <a:pt x="25017" y="10888"/>
                    <a:pt x="26934" y="10888"/>
                  </a:cubicBezTo>
                  <a:cubicBezTo>
                    <a:pt x="27528" y="10888"/>
                    <a:pt x="28075" y="11025"/>
                    <a:pt x="28555" y="11276"/>
                  </a:cubicBezTo>
                  <a:cubicBezTo>
                    <a:pt x="29148" y="9199"/>
                    <a:pt x="31088" y="7670"/>
                    <a:pt x="33371" y="7670"/>
                  </a:cubicBezTo>
                  <a:cubicBezTo>
                    <a:pt x="33576" y="7670"/>
                    <a:pt x="33759" y="7692"/>
                    <a:pt x="33964" y="7715"/>
                  </a:cubicBezTo>
                  <a:lnTo>
                    <a:pt x="33964" y="0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1"/>
            <p:cNvSpPr/>
            <p:nvPr/>
          </p:nvSpPr>
          <p:spPr>
            <a:xfrm>
              <a:off x="5628159" y="3111460"/>
              <a:ext cx="925709" cy="179246"/>
            </a:xfrm>
            <a:custGeom>
              <a:avLst/>
              <a:gdLst/>
              <a:ahLst/>
              <a:cxnLst/>
              <a:rect l="l" t="t" r="r" b="b"/>
              <a:pathLst>
                <a:path w="35015" h="6780" extrusionOk="0">
                  <a:moveTo>
                    <a:pt x="20954" y="1"/>
                  </a:moveTo>
                  <a:cubicBezTo>
                    <a:pt x="18169" y="1"/>
                    <a:pt x="15932" y="2260"/>
                    <a:pt x="15932" y="5045"/>
                  </a:cubicBezTo>
                  <a:cubicBezTo>
                    <a:pt x="15932" y="5136"/>
                    <a:pt x="15932" y="5250"/>
                    <a:pt x="15932" y="5365"/>
                  </a:cubicBezTo>
                  <a:cubicBezTo>
                    <a:pt x="15567" y="5365"/>
                    <a:pt x="15225" y="5433"/>
                    <a:pt x="14905" y="5570"/>
                  </a:cubicBezTo>
                  <a:cubicBezTo>
                    <a:pt x="14266" y="4680"/>
                    <a:pt x="13239" y="4109"/>
                    <a:pt x="12075" y="4109"/>
                  </a:cubicBezTo>
                  <a:cubicBezTo>
                    <a:pt x="11961" y="4109"/>
                    <a:pt x="11847" y="4109"/>
                    <a:pt x="11733" y="4132"/>
                  </a:cubicBezTo>
                  <a:cubicBezTo>
                    <a:pt x="10842" y="2625"/>
                    <a:pt x="9199" y="1644"/>
                    <a:pt x="7350" y="1644"/>
                  </a:cubicBezTo>
                  <a:cubicBezTo>
                    <a:pt x="6140" y="1644"/>
                    <a:pt x="5045" y="2055"/>
                    <a:pt x="4177" y="2740"/>
                  </a:cubicBezTo>
                  <a:cubicBezTo>
                    <a:pt x="3607" y="1621"/>
                    <a:pt x="2443" y="845"/>
                    <a:pt x="1096" y="845"/>
                  </a:cubicBezTo>
                  <a:cubicBezTo>
                    <a:pt x="708" y="845"/>
                    <a:pt x="343" y="914"/>
                    <a:pt x="0" y="1028"/>
                  </a:cubicBezTo>
                  <a:lnTo>
                    <a:pt x="0" y="3721"/>
                  </a:lnTo>
                  <a:cubicBezTo>
                    <a:pt x="0" y="5410"/>
                    <a:pt x="1370" y="6780"/>
                    <a:pt x="3036" y="6780"/>
                  </a:cubicBezTo>
                  <a:lnTo>
                    <a:pt x="34604" y="6780"/>
                  </a:lnTo>
                  <a:cubicBezTo>
                    <a:pt x="34718" y="6574"/>
                    <a:pt x="34786" y="6369"/>
                    <a:pt x="34855" y="6141"/>
                  </a:cubicBezTo>
                  <a:cubicBezTo>
                    <a:pt x="34946" y="5844"/>
                    <a:pt x="35014" y="5501"/>
                    <a:pt x="35014" y="5159"/>
                  </a:cubicBezTo>
                  <a:cubicBezTo>
                    <a:pt x="35014" y="3242"/>
                    <a:pt x="33440" y="1690"/>
                    <a:pt x="31545" y="1690"/>
                  </a:cubicBezTo>
                  <a:cubicBezTo>
                    <a:pt x="29947" y="1690"/>
                    <a:pt x="28601" y="2762"/>
                    <a:pt x="28190" y="4246"/>
                  </a:cubicBezTo>
                  <a:cubicBezTo>
                    <a:pt x="28121" y="4223"/>
                    <a:pt x="28053" y="4223"/>
                    <a:pt x="27961" y="4223"/>
                  </a:cubicBezTo>
                  <a:cubicBezTo>
                    <a:pt x="27163" y="4223"/>
                    <a:pt x="26455" y="4588"/>
                    <a:pt x="25998" y="5159"/>
                  </a:cubicBezTo>
                  <a:cubicBezTo>
                    <a:pt x="25998" y="5113"/>
                    <a:pt x="25998" y="5068"/>
                    <a:pt x="25998" y="5045"/>
                  </a:cubicBezTo>
                  <a:cubicBezTo>
                    <a:pt x="25998" y="2260"/>
                    <a:pt x="23739" y="1"/>
                    <a:pt x="20954" y="1"/>
                  </a:cubicBezTo>
                  <a:close/>
                </a:path>
              </a:pathLst>
            </a:custGeom>
            <a:gradFill>
              <a:gsLst>
                <a:gs pos="0">
                  <a:srgbClr val="5352EE"/>
                </a:gs>
                <a:gs pos="100000">
                  <a:srgbClr val="7882F3"/>
                </a:gs>
              </a:gsLst>
              <a:lin ang="108014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1"/>
            <p:cNvSpPr/>
            <p:nvPr/>
          </p:nvSpPr>
          <p:spPr>
            <a:xfrm>
              <a:off x="6624450" y="3055941"/>
              <a:ext cx="938373" cy="234765"/>
            </a:xfrm>
            <a:custGeom>
              <a:avLst/>
              <a:gdLst/>
              <a:ahLst/>
              <a:cxnLst/>
              <a:rect l="l" t="t" r="r" b="b"/>
              <a:pathLst>
                <a:path w="35494" h="8880" extrusionOk="0">
                  <a:moveTo>
                    <a:pt x="34900" y="1"/>
                  </a:moveTo>
                  <a:cubicBezTo>
                    <a:pt x="32617" y="1"/>
                    <a:pt x="30677" y="1530"/>
                    <a:pt x="30084" y="3607"/>
                  </a:cubicBezTo>
                  <a:cubicBezTo>
                    <a:pt x="29604" y="3356"/>
                    <a:pt x="29057" y="3219"/>
                    <a:pt x="28463" y="3219"/>
                  </a:cubicBezTo>
                  <a:cubicBezTo>
                    <a:pt x="26546" y="3219"/>
                    <a:pt x="24994" y="4771"/>
                    <a:pt x="24994" y="6688"/>
                  </a:cubicBezTo>
                  <a:cubicBezTo>
                    <a:pt x="24994" y="6734"/>
                    <a:pt x="24994" y="6757"/>
                    <a:pt x="24994" y="6803"/>
                  </a:cubicBezTo>
                  <a:cubicBezTo>
                    <a:pt x="24697" y="6666"/>
                    <a:pt x="24377" y="6597"/>
                    <a:pt x="24035" y="6597"/>
                  </a:cubicBezTo>
                  <a:cubicBezTo>
                    <a:pt x="23852" y="6597"/>
                    <a:pt x="23647" y="6620"/>
                    <a:pt x="23464" y="6666"/>
                  </a:cubicBezTo>
                  <a:cubicBezTo>
                    <a:pt x="23442" y="4452"/>
                    <a:pt x="21638" y="2671"/>
                    <a:pt x="19402" y="2671"/>
                  </a:cubicBezTo>
                  <a:cubicBezTo>
                    <a:pt x="17393" y="2671"/>
                    <a:pt x="15727" y="4132"/>
                    <a:pt x="15407" y="6049"/>
                  </a:cubicBezTo>
                  <a:cubicBezTo>
                    <a:pt x="14836" y="5638"/>
                    <a:pt x="14152" y="5410"/>
                    <a:pt x="13398" y="5410"/>
                  </a:cubicBezTo>
                  <a:cubicBezTo>
                    <a:pt x="12942" y="5410"/>
                    <a:pt x="12531" y="5502"/>
                    <a:pt x="12143" y="5638"/>
                  </a:cubicBezTo>
                  <a:cubicBezTo>
                    <a:pt x="11709" y="4200"/>
                    <a:pt x="10386" y="3151"/>
                    <a:pt x="8811" y="3151"/>
                  </a:cubicBezTo>
                  <a:cubicBezTo>
                    <a:pt x="7464" y="3151"/>
                    <a:pt x="6300" y="3927"/>
                    <a:pt x="5729" y="5045"/>
                  </a:cubicBezTo>
                  <a:cubicBezTo>
                    <a:pt x="5478" y="4999"/>
                    <a:pt x="5227" y="4977"/>
                    <a:pt x="4976" y="4977"/>
                  </a:cubicBezTo>
                  <a:cubicBezTo>
                    <a:pt x="3652" y="4977"/>
                    <a:pt x="2442" y="5479"/>
                    <a:pt x="1529" y="6300"/>
                  </a:cubicBezTo>
                  <a:cubicBezTo>
                    <a:pt x="799" y="6985"/>
                    <a:pt x="251" y="7875"/>
                    <a:pt x="0" y="8880"/>
                  </a:cubicBezTo>
                  <a:lnTo>
                    <a:pt x="32458" y="8880"/>
                  </a:lnTo>
                  <a:cubicBezTo>
                    <a:pt x="34124" y="8880"/>
                    <a:pt x="35493" y="7510"/>
                    <a:pt x="35493" y="5821"/>
                  </a:cubicBezTo>
                  <a:lnTo>
                    <a:pt x="35493" y="46"/>
                  </a:lnTo>
                  <a:cubicBezTo>
                    <a:pt x="35288" y="23"/>
                    <a:pt x="35105" y="1"/>
                    <a:pt x="34900" y="1"/>
                  </a:cubicBezTo>
                  <a:close/>
                </a:path>
              </a:pathLst>
            </a:custGeom>
            <a:gradFill>
              <a:gsLst>
                <a:gs pos="0">
                  <a:srgbClr val="5352EE"/>
                </a:gs>
                <a:gs pos="100000">
                  <a:srgbClr val="7882F3"/>
                </a:gs>
              </a:gsLst>
              <a:lin ang="108014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1"/>
            <p:cNvSpPr/>
            <p:nvPr/>
          </p:nvSpPr>
          <p:spPr>
            <a:xfrm>
              <a:off x="6358913" y="3042062"/>
              <a:ext cx="473125" cy="385036"/>
            </a:xfrm>
            <a:custGeom>
              <a:avLst/>
              <a:gdLst/>
              <a:ahLst/>
              <a:cxnLst/>
              <a:rect l="l" t="t" r="r" b="b"/>
              <a:pathLst>
                <a:path w="17896" h="14564" extrusionOk="0">
                  <a:moveTo>
                    <a:pt x="8948" y="1"/>
                  </a:moveTo>
                  <a:cubicBezTo>
                    <a:pt x="1" y="3561"/>
                    <a:pt x="8948" y="14563"/>
                    <a:pt x="8948" y="14563"/>
                  </a:cubicBezTo>
                  <a:cubicBezTo>
                    <a:pt x="8948" y="14563"/>
                    <a:pt x="17896" y="3561"/>
                    <a:pt x="8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1"/>
            <p:cNvSpPr/>
            <p:nvPr/>
          </p:nvSpPr>
          <p:spPr>
            <a:xfrm>
              <a:off x="6416256" y="3042062"/>
              <a:ext cx="358466" cy="294514"/>
            </a:xfrm>
            <a:custGeom>
              <a:avLst/>
              <a:gdLst/>
              <a:ahLst/>
              <a:cxnLst/>
              <a:rect l="l" t="t" r="r" b="b"/>
              <a:pathLst>
                <a:path w="13559" h="11140" extrusionOk="0">
                  <a:moveTo>
                    <a:pt x="6779" y="1"/>
                  </a:moveTo>
                  <a:cubicBezTo>
                    <a:pt x="0" y="2717"/>
                    <a:pt x="6779" y="11139"/>
                    <a:pt x="6779" y="11139"/>
                  </a:cubicBezTo>
                  <a:cubicBezTo>
                    <a:pt x="6779" y="11139"/>
                    <a:pt x="13559" y="2717"/>
                    <a:pt x="6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1"/>
            <p:cNvSpPr/>
            <p:nvPr/>
          </p:nvSpPr>
          <p:spPr>
            <a:xfrm>
              <a:off x="6455462" y="3042062"/>
              <a:ext cx="279444" cy="222101"/>
            </a:xfrm>
            <a:custGeom>
              <a:avLst/>
              <a:gdLst/>
              <a:ahLst/>
              <a:cxnLst/>
              <a:rect l="l" t="t" r="r" b="b"/>
              <a:pathLst>
                <a:path w="10570" h="8401" extrusionOk="0">
                  <a:moveTo>
                    <a:pt x="5296" y="1"/>
                  </a:moveTo>
                  <a:cubicBezTo>
                    <a:pt x="1" y="2055"/>
                    <a:pt x="5296" y="8400"/>
                    <a:pt x="5296" y="8400"/>
                  </a:cubicBezTo>
                  <a:cubicBezTo>
                    <a:pt x="5296" y="8400"/>
                    <a:pt x="10569" y="2055"/>
                    <a:pt x="5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1"/>
            <p:cNvSpPr/>
            <p:nvPr/>
          </p:nvSpPr>
          <p:spPr>
            <a:xfrm>
              <a:off x="6048142" y="2518284"/>
              <a:ext cx="374778" cy="636060"/>
            </a:xfrm>
            <a:custGeom>
              <a:avLst/>
              <a:gdLst/>
              <a:ahLst/>
              <a:cxnLst/>
              <a:rect l="l" t="t" r="r" b="b"/>
              <a:pathLst>
                <a:path w="14176" h="24059" extrusionOk="0">
                  <a:moveTo>
                    <a:pt x="11573" y="0"/>
                  </a:moveTo>
                  <a:lnTo>
                    <a:pt x="937" y="14951"/>
                  </a:lnTo>
                  <a:cubicBezTo>
                    <a:pt x="229" y="15727"/>
                    <a:pt x="1" y="16845"/>
                    <a:pt x="389" y="17850"/>
                  </a:cubicBezTo>
                  <a:lnTo>
                    <a:pt x="2694" y="24058"/>
                  </a:lnTo>
                  <a:lnTo>
                    <a:pt x="3402" y="21570"/>
                  </a:lnTo>
                  <a:cubicBezTo>
                    <a:pt x="3607" y="20908"/>
                    <a:pt x="4087" y="20360"/>
                    <a:pt x="4726" y="20109"/>
                  </a:cubicBezTo>
                  <a:lnTo>
                    <a:pt x="14175" y="16457"/>
                  </a:lnTo>
                  <a:lnTo>
                    <a:pt x="1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1"/>
            <p:cNvSpPr/>
            <p:nvPr/>
          </p:nvSpPr>
          <p:spPr>
            <a:xfrm>
              <a:off x="6768057" y="2518284"/>
              <a:ext cx="374752" cy="636060"/>
            </a:xfrm>
            <a:custGeom>
              <a:avLst/>
              <a:gdLst/>
              <a:ahLst/>
              <a:cxnLst/>
              <a:rect l="l" t="t" r="r" b="b"/>
              <a:pathLst>
                <a:path w="14175" h="24059" extrusionOk="0">
                  <a:moveTo>
                    <a:pt x="2603" y="0"/>
                  </a:moveTo>
                  <a:lnTo>
                    <a:pt x="0" y="16457"/>
                  </a:lnTo>
                  <a:lnTo>
                    <a:pt x="9450" y="20109"/>
                  </a:lnTo>
                  <a:cubicBezTo>
                    <a:pt x="10089" y="20360"/>
                    <a:pt x="10569" y="20908"/>
                    <a:pt x="10774" y="21570"/>
                  </a:cubicBezTo>
                  <a:lnTo>
                    <a:pt x="11482" y="24058"/>
                  </a:lnTo>
                  <a:lnTo>
                    <a:pt x="13787" y="17850"/>
                  </a:lnTo>
                  <a:cubicBezTo>
                    <a:pt x="14175" y="16845"/>
                    <a:pt x="13947" y="15727"/>
                    <a:pt x="13239" y="14951"/>
                  </a:cubicBezTo>
                  <a:lnTo>
                    <a:pt x="2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1"/>
            <p:cNvSpPr/>
            <p:nvPr/>
          </p:nvSpPr>
          <p:spPr>
            <a:xfrm>
              <a:off x="6168829" y="1522600"/>
              <a:ext cx="853297" cy="1520103"/>
            </a:xfrm>
            <a:custGeom>
              <a:avLst/>
              <a:gdLst/>
              <a:ahLst/>
              <a:cxnLst/>
              <a:rect l="l" t="t" r="r" b="b"/>
              <a:pathLst>
                <a:path w="32276" h="57498" extrusionOk="0">
                  <a:moveTo>
                    <a:pt x="8926" y="55398"/>
                  </a:moveTo>
                  <a:cubicBezTo>
                    <a:pt x="10455" y="56311"/>
                    <a:pt x="13057" y="57497"/>
                    <a:pt x="16138" y="57497"/>
                  </a:cubicBezTo>
                  <a:lnTo>
                    <a:pt x="16138" y="57497"/>
                  </a:lnTo>
                  <a:cubicBezTo>
                    <a:pt x="19220" y="57497"/>
                    <a:pt x="21822" y="56311"/>
                    <a:pt x="23351" y="55398"/>
                  </a:cubicBezTo>
                  <a:lnTo>
                    <a:pt x="23351" y="55398"/>
                  </a:lnTo>
                  <a:cubicBezTo>
                    <a:pt x="32276" y="15362"/>
                    <a:pt x="16138" y="1"/>
                    <a:pt x="16138" y="1"/>
                  </a:cubicBezTo>
                  <a:lnTo>
                    <a:pt x="16138" y="1"/>
                  </a:lnTo>
                  <a:cubicBezTo>
                    <a:pt x="16138" y="1"/>
                    <a:pt x="1" y="15362"/>
                    <a:pt x="8926" y="5539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1"/>
            <p:cNvSpPr/>
            <p:nvPr/>
          </p:nvSpPr>
          <p:spPr>
            <a:xfrm>
              <a:off x="6335384" y="2479051"/>
              <a:ext cx="520211" cy="168988"/>
            </a:xfrm>
            <a:custGeom>
              <a:avLst/>
              <a:gdLst/>
              <a:ahLst/>
              <a:cxnLst/>
              <a:rect l="l" t="t" r="r" b="b"/>
              <a:pathLst>
                <a:path w="19677" h="6392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1302"/>
                    <a:pt x="138" y="2626"/>
                    <a:pt x="252" y="3972"/>
                  </a:cubicBezTo>
                  <a:cubicBezTo>
                    <a:pt x="2626" y="5182"/>
                    <a:pt x="6004" y="6392"/>
                    <a:pt x="9838" y="6392"/>
                  </a:cubicBezTo>
                  <a:cubicBezTo>
                    <a:pt x="13673" y="6392"/>
                    <a:pt x="17028" y="5182"/>
                    <a:pt x="19425" y="3972"/>
                  </a:cubicBezTo>
                  <a:cubicBezTo>
                    <a:pt x="19539" y="2626"/>
                    <a:pt x="19630" y="1302"/>
                    <a:pt x="19676" y="1"/>
                  </a:cubicBezTo>
                  <a:lnTo>
                    <a:pt x="19676" y="1"/>
                  </a:lnTo>
                  <a:cubicBezTo>
                    <a:pt x="17211" y="1233"/>
                    <a:pt x="13764" y="2466"/>
                    <a:pt x="9838" y="2466"/>
                  </a:cubicBezTo>
                  <a:cubicBezTo>
                    <a:pt x="5912" y="2466"/>
                    <a:pt x="2466" y="123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1"/>
            <p:cNvSpPr/>
            <p:nvPr/>
          </p:nvSpPr>
          <p:spPr>
            <a:xfrm>
              <a:off x="6427121" y="2999233"/>
              <a:ext cx="336734" cy="113470"/>
            </a:xfrm>
            <a:custGeom>
              <a:avLst/>
              <a:gdLst/>
              <a:ahLst/>
              <a:cxnLst/>
              <a:rect l="l" t="t" r="r" b="b"/>
              <a:pathLst>
                <a:path w="12737" h="4292" extrusionOk="0">
                  <a:moveTo>
                    <a:pt x="0" y="0"/>
                  </a:moveTo>
                  <a:cubicBezTo>
                    <a:pt x="160" y="730"/>
                    <a:pt x="320" y="1461"/>
                    <a:pt x="502" y="2191"/>
                  </a:cubicBezTo>
                  <a:cubicBezTo>
                    <a:pt x="502" y="2191"/>
                    <a:pt x="3013" y="4291"/>
                    <a:pt x="6368" y="4291"/>
                  </a:cubicBezTo>
                  <a:cubicBezTo>
                    <a:pt x="9724" y="4291"/>
                    <a:pt x="12235" y="2191"/>
                    <a:pt x="12235" y="2191"/>
                  </a:cubicBezTo>
                  <a:cubicBezTo>
                    <a:pt x="12417" y="1461"/>
                    <a:pt x="12577" y="730"/>
                    <a:pt x="12737" y="0"/>
                  </a:cubicBezTo>
                  <a:lnTo>
                    <a:pt x="12737" y="0"/>
                  </a:lnTo>
                  <a:cubicBezTo>
                    <a:pt x="11185" y="822"/>
                    <a:pt x="8948" y="1643"/>
                    <a:pt x="6368" y="1643"/>
                  </a:cubicBezTo>
                  <a:cubicBezTo>
                    <a:pt x="3789" y="1643"/>
                    <a:pt x="1552" y="82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1"/>
            <p:cNvSpPr/>
            <p:nvPr/>
          </p:nvSpPr>
          <p:spPr>
            <a:xfrm>
              <a:off x="6401768" y="1522600"/>
              <a:ext cx="387442" cy="394077"/>
            </a:xfrm>
            <a:custGeom>
              <a:avLst/>
              <a:gdLst/>
              <a:ahLst/>
              <a:cxnLst/>
              <a:rect l="l" t="t" r="r" b="b"/>
              <a:pathLst>
                <a:path w="14655" h="14906" extrusionOk="0">
                  <a:moveTo>
                    <a:pt x="7327" y="1"/>
                  </a:moveTo>
                  <a:cubicBezTo>
                    <a:pt x="7327" y="1"/>
                    <a:pt x="2945" y="4178"/>
                    <a:pt x="0" y="13856"/>
                  </a:cubicBezTo>
                  <a:cubicBezTo>
                    <a:pt x="2237" y="14540"/>
                    <a:pt x="4702" y="14906"/>
                    <a:pt x="7327" y="14906"/>
                  </a:cubicBezTo>
                  <a:cubicBezTo>
                    <a:pt x="9952" y="14906"/>
                    <a:pt x="12417" y="14540"/>
                    <a:pt x="14654" y="13856"/>
                  </a:cubicBezTo>
                  <a:cubicBezTo>
                    <a:pt x="11710" y="4178"/>
                    <a:pt x="7327" y="1"/>
                    <a:pt x="7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1"/>
            <p:cNvSpPr/>
            <p:nvPr/>
          </p:nvSpPr>
          <p:spPr>
            <a:xfrm>
              <a:off x="6434947" y="2151386"/>
              <a:ext cx="321057" cy="321057"/>
            </a:xfrm>
            <a:custGeom>
              <a:avLst/>
              <a:gdLst/>
              <a:ahLst/>
              <a:cxnLst/>
              <a:rect l="l" t="t" r="r" b="b"/>
              <a:pathLst>
                <a:path w="12144" h="12144" extrusionOk="0">
                  <a:moveTo>
                    <a:pt x="6072" y="1"/>
                  </a:moveTo>
                  <a:cubicBezTo>
                    <a:pt x="2717" y="1"/>
                    <a:pt x="1" y="2717"/>
                    <a:pt x="1" y="6072"/>
                  </a:cubicBezTo>
                  <a:cubicBezTo>
                    <a:pt x="1" y="9427"/>
                    <a:pt x="2717" y="12144"/>
                    <a:pt x="6072" y="12144"/>
                  </a:cubicBezTo>
                  <a:cubicBezTo>
                    <a:pt x="9428" y="12144"/>
                    <a:pt x="12144" y="9427"/>
                    <a:pt x="12144" y="6072"/>
                  </a:cubicBezTo>
                  <a:cubicBezTo>
                    <a:pt x="12144" y="2717"/>
                    <a:pt x="9428" y="1"/>
                    <a:pt x="6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1"/>
            <p:cNvSpPr/>
            <p:nvPr/>
          </p:nvSpPr>
          <p:spPr>
            <a:xfrm>
              <a:off x="6475396" y="2191809"/>
              <a:ext cx="240185" cy="240211"/>
            </a:xfrm>
            <a:custGeom>
              <a:avLst/>
              <a:gdLst/>
              <a:ahLst/>
              <a:cxnLst/>
              <a:rect l="l" t="t" r="r" b="b"/>
              <a:pathLst>
                <a:path w="9085" h="9086" extrusionOk="0">
                  <a:moveTo>
                    <a:pt x="4542" y="1"/>
                  </a:moveTo>
                  <a:cubicBezTo>
                    <a:pt x="2032" y="1"/>
                    <a:pt x="0" y="2032"/>
                    <a:pt x="0" y="4543"/>
                  </a:cubicBezTo>
                  <a:cubicBezTo>
                    <a:pt x="0" y="7054"/>
                    <a:pt x="2032" y="9085"/>
                    <a:pt x="4542" y="9085"/>
                  </a:cubicBezTo>
                  <a:cubicBezTo>
                    <a:pt x="7053" y="9085"/>
                    <a:pt x="9085" y="7054"/>
                    <a:pt x="9085" y="4543"/>
                  </a:cubicBezTo>
                  <a:cubicBezTo>
                    <a:pt x="9085" y="2032"/>
                    <a:pt x="7053" y="1"/>
                    <a:pt x="4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1"/>
            <p:cNvSpPr/>
            <p:nvPr/>
          </p:nvSpPr>
          <p:spPr>
            <a:xfrm>
              <a:off x="6521238" y="1949828"/>
              <a:ext cx="148473" cy="148473"/>
            </a:xfrm>
            <a:custGeom>
              <a:avLst/>
              <a:gdLst/>
              <a:ahLst/>
              <a:cxnLst/>
              <a:rect l="l" t="t" r="r" b="b"/>
              <a:pathLst>
                <a:path w="5616" h="5616" extrusionOk="0">
                  <a:moveTo>
                    <a:pt x="2808" y="1"/>
                  </a:moveTo>
                  <a:cubicBezTo>
                    <a:pt x="1256" y="1"/>
                    <a:pt x="1" y="1256"/>
                    <a:pt x="1" y="2808"/>
                  </a:cubicBezTo>
                  <a:cubicBezTo>
                    <a:pt x="1" y="4361"/>
                    <a:pt x="1256" y="5616"/>
                    <a:pt x="2808" y="5616"/>
                  </a:cubicBezTo>
                  <a:cubicBezTo>
                    <a:pt x="4361" y="5616"/>
                    <a:pt x="5616" y="4361"/>
                    <a:pt x="5616" y="2808"/>
                  </a:cubicBezTo>
                  <a:cubicBezTo>
                    <a:pt x="5616" y="1256"/>
                    <a:pt x="4361" y="1"/>
                    <a:pt x="2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1"/>
            <p:cNvSpPr/>
            <p:nvPr/>
          </p:nvSpPr>
          <p:spPr>
            <a:xfrm>
              <a:off x="6543578" y="1972168"/>
              <a:ext cx="103820" cy="103820"/>
            </a:xfrm>
            <a:custGeom>
              <a:avLst/>
              <a:gdLst/>
              <a:ahLst/>
              <a:cxnLst/>
              <a:rect l="l" t="t" r="r" b="b"/>
              <a:pathLst>
                <a:path w="3927" h="3927" extrusionOk="0">
                  <a:moveTo>
                    <a:pt x="1963" y="0"/>
                  </a:moveTo>
                  <a:cubicBezTo>
                    <a:pt x="868" y="0"/>
                    <a:pt x="0" y="891"/>
                    <a:pt x="0" y="1963"/>
                  </a:cubicBezTo>
                  <a:cubicBezTo>
                    <a:pt x="0" y="3059"/>
                    <a:pt x="868" y="3926"/>
                    <a:pt x="1963" y="3926"/>
                  </a:cubicBezTo>
                  <a:cubicBezTo>
                    <a:pt x="3059" y="3926"/>
                    <a:pt x="3926" y="3059"/>
                    <a:pt x="3926" y="1963"/>
                  </a:cubicBezTo>
                  <a:cubicBezTo>
                    <a:pt x="3926" y="891"/>
                    <a:pt x="3059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1"/>
            <p:cNvSpPr/>
            <p:nvPr/>
          </p:nvSpPr>
          <p:spPr>
            <a:xfrm>
              <a:off x="6565891" y="2518284"/>
              <a:ext cx="59167" cy="636060"/>
            </a:xfrm>
            <a:custGeom>
              <a:avLst/>
              <a:gdLst/>
              <a:ahLst/>
              <a:cxnLst/>
              <a:rect l="l" t="t" r="r" b="b"/>
              <a:pathLst>
                <a:path w="2238" h="24059" extrusionOk="0">
                  <a:moveTo>
                    <a:pt x="1119" y="0"/>
                  </a:moveTo>
                  <a:lnTo>
                    <a:pt x="572" y="3242"/>
                  </a:lnTo>
                  <a:cubicBezTo>
                    <a:pt x="572" y="3310"/>
                    <a:pt x="572" y="3356"/>
                    <a:pt x="572" y="3424"/>
                  </a:cubicBezTo>
                  <a:lnTo>
                    <a:pt x="1" y="14220"/>
                  </a:lnTo>
                  <a:cubicBezTo>
                    <a:pt x="1" y="14289"/>
                    <a:pt x="1" y="14357"/>
                    <a:pt x="1" y="14426"/>
                  </a:cubicBezTo>
                  <a:lnTo>
                    <a:pt x="549" y="21433"/>
                  </a:lnTo>
                  <a:cubicBezTo>
                    <a:pt x="572" y="21502"/>
                    <a:pt x="572" y="21570"/>
                    <a:pt x="594" y="21639"/>
                  </a:cubicBezTo>
                  <a:lnTo>
                    <a:pt x="1119" y="24058"/>
                  </a:lnTo>
                  <a:lnTo>
                    <a:pt x="1644" y="21639"/>
                  </a:lnTo>
                  <a:cubicBezTo>
                    <a:pt x="1667" y="21570"/>
                    <a:pt x="1667" y="21502"/>
                    <a:pt x="1667" y="21433"/>
                  </a:cubicBezTo>
                  <a:lnTo>
                    <a:pt x="2238" y="14426"/>
                  </a:lnTo>
                  <a:cubicBezTo>
                    <a:pt x="2238" y="14357"/>
                    <a:pt x="2238" y="14289"/>
                    <a:pt x="2238" y="14220"/>
                  </a:cubicBezTo>
                  <a:lnTo>
                    <a:pt x="1667" y="3424"/>
                  </a:lnTo>
                  <a:cubicBezTo>
                    <a:pt x="1667" y="3356"/>
                    <a:pt x="1667" y="3310"/>
                    <a:pt x="1667" y="3242"/>
                  </a:cubicBezTo>
                  <a:lnTo>
                    <a:pt x="11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6" name="Google Shape;1846;p81"/>
            <p:cNvGrpSpPr/>
            <p:nvPr/>
          </p:nvGrpSpPr>
          <p:grpSpPr>
            <a:xfrm>
              <a:off x="7462516" y="1661750"/>
              <a:ext cx="585734" cy="436542"/>
              <a:chOff x="3239266" y="1631625"/>
              <a:chExt cx="585734" cy="436542"/>
            </a:xfrm>
          </p:grpSpPr>
          <p:sp>
            <p:nvSpPr>
              <p:cNvPr id="1847" name="Google Shape;1847;p81"/>
              <p:cNvSpPr/>
              <p:nvPr/>
            </p:nvSpPr>
            <p:spPr>
              <a:xfrm>
                <a:off x="3472832" y="1715382"/>
                <a:ext cx="352169" cy="352785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13171" extrusionOk="0">
                    <a:moveTo>
                      <a:pt x="7784" y="7966"/>
                    </a:moveTo>
                    <a:cubicBezTo>
                      <a:pt x="7030" y="8651"/>
                      <a:pt x="5866" y="8560"/>
                      <a:pt x="5181" y="7806"/>
                    </a:cubicBezTo>
                    <a:cubicBezTo>
                      <a:pt x="4519" y="7030"/>
                      <a:pt x="4588" y="5866"/>
                      <a:pt x="5364" y="5182"/>
                    </a:cubicBezTo>
                    <a:cubicBezTo>
                      <a:pt x="6117" y="4520"/>
                      <a:pt x="7281" y="4588"/>
                      <a:pt x="7966" y="5364"/>
                    </a:cubicBezTo>
                    <a:cubicBezTo>
                      <a:pt x="8628" y="6140"/>
                      <a:pt x="8560" y="7304"/>
                      <a:pt x="7784" y="7966"/>
                    </a:cubicBezTo>
                    <a:close/>
                    <a:moveTo>
                      <a:pt x="10500" y="10066"/>
                    </a:moveTo>
                    <a:lnTo>
                      <a:pt x="12189" y="10272"/>
                    </a:lnTo>
                    <a:lnTo>
                      <a:pt x="12919" y="8788"/>
                    </a:lnTo>
                    <a:lnTo>
                      <a:pt x="11732" y="7555"/>
                    </a:lnTo>
                    <a:lnTo>
                      <a:pt x="11824" y="6277"/>
                    </a:lnTo>
                    <a:lnTo>
                      <a:pt x="13147" y="5204"/>
                    </a:lnTo>
                    <a:lnTo>
                      <a:pt x="12622" y="3652"/>
                    </a:lnTo>
                    <a:lnTo>
                      <a:pt x="10911" y="3629"/>
                    </a:lnTo>
                    <a:lnTo>
                      <a:pt x="10066" y="2671"/>
                    </a:lnTo>
                    <a:lnTo>
                      <a:pt x="10271" y="959"/>
                    </a:lnTo>
                    <a:lnTo>
                      <a:pt x="8788" y="228"/>
                    </a:lnTo>
                    <a:lnTo>
                      <a:pt x="7555" y="1415"/>
                    </a:lnTo>
                    <a:lnTo>
                      <a:pt x="6277" y="1347"/>
                    </a:lnTo>
                    <a:lnTo>
                      <a:pt x="5204" y="0"/>
                    </a:lnTo>
                    <a:lnTo>
                      <a:pt x="3652" y="525"/>
                    </a:lnTo>
                    <a:lnTo>
                      <a:pt x="3629" y="2237"/>
                    </a:lnTo>
                    <a:lnTo>
                      <a:pt x="2648" y="3082"/>
                    </a:lnTo>
                    <a:lnTo>
                      <a:pt x="959" y="2899"/>
                    </a:lnTo>
                    <a:lnTo>
                      <a:pt x="228" y="4360"/>
                    </a:lnTo>
                    <a:lnTo>
                      <a:pt x="1415" y="5592"/>
                    </a:lnTo>
                    <a:lnTo>
                      <a:pt x="1347" y="6871"/>
                    </a:lnTo>
                    <a:lnTo>
                      <a:pt x="0" y="7943"/>
                    </a:lnTo>
                    <a:lnTo>
                      <a:pt x="525" y="9495"/>
                    </a:lnTo>
                    <a:lnTo>
                      <a:pt x="2237" y="9518"/>
                    </a:lnTo>
                    <a:lnTo>
                      <a:pt x="3081" y="10500"/>
                    </a:lnTo>
                    <a:lnTo>
                      <a:pt x="2876" y="12212"/>
                    </a:lnTo>
                    <a:lnTo>
                      <a:pt x="4360" y="12919"/>
                    </a:lnTo>
                    <a:lnTo>
                      <a:pt x="5592" y="11732"/>
                    </a:lnTo>
                    <a:lnTo>
                      <a:pt x="6870" y="11824"/>
                    </a:lnTo>
                    <a:lnTo>
                      <a:pt x="7943" y="13170"/>
                    </a:lnTo>
                    <a:lnTo>
                      <a:pt x="9495" y="12645"/>
                    </a:lnTo>
                    <a:lnTo>
                      <a:pt x="9518" y="109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9000"/>
                  </a:schemeClr>
                </a:outerShdw>
                <a:reflection stA="1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1"/>
              <p:cNvSpPr/>
              <p:nvPr/>
            </p:nvSpPr>
            <p:spPr>
              <a:xfrm>
                <a:off x="3239266" y="1631625"/>
                <a:ext cx="259868" cy="259841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9701" extrusionOk="0">
                    <a:moveTo>
                      <a:pt x="5319" y="6094"/>
                    </a:moveTo>
                    <a:cubicBezTo>
                      <a:pt x="4612" y="6346"/>
                      <a:pt x="3858" y="5980"/>
                      <a:pt x="3607" y="5296"/>
                    </a:cubicBezTo>
                    <a:cubicBezTo>
                      <a:pt x="3356" y="4588"/>
                      <a:pt x="3721" y="3835"/>
                      <a:pt x="4406" y="3584"/>
                    </a:cubicBezTo>
                    <a:cubicBezTo>
                      <a:pt x="5114" y="3333"/>
                      <a:pt x="5867" y="3698"/>
                      <a:pt x="6118" y="4383"/>
                    </a:cubicBezTo>
                    <a:cubicBezTo>
                      <a:pt x="6369" y="5090"/>
                      <a:pt x="6004" y="5843"/>
                      <a:pt x="5319" y="6094"/>
                    </a:cubicBezTo>
                    <a:close/>
                    <a:moveTo>
                      <a:pt x="6575" y="8240"/>
                    </a:moveTo>
                    <a:lnTo>
                      <a:pt x="7670" y="8811"/>
                    </a:lnTo>
                    <a:lnTo>
                      <a:pt x="8537" y="8035"/>
                    </a:lnTo>
                    <a:lnTo>
                      <a:pt x="8058" y="6871"/>
                    </a:lnTo>
                    <a:lnTo>
                      <a:pt x="8469" y="6026"/>
                    </a:lnTo>
                    <a:lnTo>
                      <a:pt x="9656" y="5684"/>
                    </a:lnTo>
                    <a:lnTo>
                      <a:pt x="9702" y="4497"/>
                    </a:lnTo>
                    <a:lnTo>
                      <a:pt x="8560" y="4017"/>
                    </a:lnTo>
                    <a:lnTo>
                      <a:pt x="8241" y="3127"/>
                    </a:lnTo>
                    <a:lnTo>
                      <a:pt x="8834" y="2032"/>
                    </a:lnTo>
                    <a:lnTo>
                      <a:pt x="8035" y="1164"/>
                    </a:lnTo>
                    <a:lnTo>
                      <a:pt x="6894" y="1644"/>
                    </a:lnTo>
                    <a:lnTo>
                      <a:pt x="6050" y="1233"/>
                    </a:lnTo>
                    <a:lnTo>
                      <a:pt x="5684" y="46"/>
                    </a:lnTo>
                    <a:lnTo>
                      <a:pt x="4497" y="0"/>
                    </a:lnTo>
                    <a:lnTo>
                      <a:pt x="4041" y="1141"/>
                    </a:lnTo>
                    <a:lnTo>
                      <a:pt x="3151" y="1461"/>
                    </a:lnTo>
                    <a:lnTo>
                      <a:pt x="2055" y="867"/>
                    </a:lnTo>
                    <a:lnTo>
                      <a:pt x="1188" y="1666"/>
                    </a:lnTo>
                    <a:lnTo>
                      <a:pt x="1644" y="2808"/>
                    </a:lnTo>
                    <a:lnTo>
                      <a:pt x="1256" y="3652"/>
                    </a:lnTo>
                    <a:lnTo>
                      <a:pt x="69" y="4017"/>
                    </a:lnTo>
                    <a:lnTo>
                      <a:pt x="1" y="5204"/>
                    </a:lnTo>
                    <a:lnTo>
                      <a:pt x="1165" y="5661"/>
                    </a:lnTo>
                    <a:lnTo>
                      <a:pt x="1462" y="6551"/>
                    </a:lnTo>
                    <a:lnTo>
                      <a:pt x="891" y="7647"/>
                    </a:lnTo>
                    <a:lnTo>
                      <a:pt x="1690" y="8537"/>
                    </a:lnTo>
                    <a:lnTo>
                      <a:pt x="2831" y="8057"/>
                    </a:lnTo>
                    <a:lnTo>
                      <a:pt x="3676" y="8445"/>
                    </a:lnTo>
                    <a:lnTo>
                      <a:pt x="4018" y="9632"/>
                    </a:lnTo>
                    <a:lnTo>
                      <a:pt x="5205" y="9701"/>
                    </a:lnTo>
                    <a:lnTo>
                      <a:pt x="5684" y="85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9000"/>
                  </a:schemeClr>
                </a:outerShdw>
                <a:reflection stA="10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9" name="Google Shape;1849;p81"/>
            <p:cNvGrpSpPr/>
            <p:nvPr/>
          </p:nvGrpSpPr>
          <p:grpSpPr>
            <a:xfrm>
              <a:off x="7254372" y="2843193"/>
              <a:ext cx="739744" cy="1028624"/>
              <a:chOff x="8161500" y="2897475"/>
              <a:chExt cx="1020900" cy="1419575"/>
            </a:xfrm>
          </p:grpSpPr>
          <p:sp>
            <p:nvSpPr>
              <p:cNvPr id="1850" name="Google Shape;1850;p81"/>
              <p:cNvSpPr/>
              <p:nvPr/>
            </p:nvSpPr>
            <p:spPr>
              <a:xfrm>
                <a:off x="8424000" y="2897475"/>
                <a:ext cx="758400" cy="758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214313" dist="19050" dir="54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1"/>
              <p:cNvSpPr/>
              <p:nvPr/>
            </p:nvSpPr>
            <p:spPr>
              <a:xfrm>
                <a:off x="8877600" y="3669350"/>
                <a:ext cx="138900" cy="138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52" name="Google Shape;1852;p81"/>
              <p:cNvGrpSpPr/>
              <p:nvPr/>
            </p:nvGrpSpPr>
            <p:grpSpPr>
              <a:xfrm>
                <a:off x="8662225" y="3048175"/>
                <a:ext cx="281950" cy="894600"/>
                <a:chOff x="9961275" y="3048175"/>
                <a:chExt cx="281950" cy="894600"/>
              </a:xfrm>
            </p:grpSpPr>
            <p:cxnSp>
              <p:nvCxnSpPr>
                <p:cNvPr id="1853" name="Google Shape;1853;p81"/>
                <p:cNvCxnSpPr/>
                <p:nvPr/>
              </p:nvCxnSpPr>
              <p:spPr>
                <a:xfrm>
                  <a:off x="10097400" y="3048175"/>
                  <a:ext cx="0" cy="894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1854" name="Google Shape;1854;p81"/>
                <p:cNvCxnSpPr/>
                <p:nvPr/>
              </p:nvCxnSpPr>
              <p:spPr>
                <a:xfrm>
                  <a:off x="9961275" y="3354450"/>
                  <a:ext cx="131400" cy="13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1855" name="Google Shape;1855;p81"/>
                <p:cNvCxnSpPr/>
                <p:nvPr/>
              </p:nvCxnSpPr>
              <p:spPr>
                <a:xfrm flipH="1">
                  <a:off x="10102175" y="3150275"/>
                  <a:ext cx="111900" cy="11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1856" name="Google Shape;1856;p81"/>
                <p:cNvCxnSpPr/>
                <p:nvPr/>
              </p:nvCxnSpPr>
              <p:spPr>
                <a:xfrm flipH="1">
                  <a:off x="10092625" y="3753100"/>
                  <a:ext cx="15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</p:grpSp>
          <p:sp>
            <p:nvSpPr>
              <p:cNvPr id="1857" name="Google Shape;1857;p81"/>
              <p:cNvSpPr/>
              <p:nvPr/>
            </p:nvSpPr>
            <p:spPr>
              <a:xfrm>
                <a:off x="8586863" y="3937850"/>
                <a:ext cx="432675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5168" extrusionOk="0">
                    <a:moveTo>
                      <a:pt x="0" y="0"/>
                    </a:moveTo>
                    <a:lnTo>
                      <a:pt x="17307" y="0"/>
                    </a:lnTo>
                    <a:lnTo>
                      <a:pt x="15362" y="15168"/>
                    </a:lnTo>
                    <a:lnTo>
                      <a:pt x="1556" y="151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328613" dist="19050" dir="5400000" algn="bl" rotWithShape="0">
                  <a:schemeClr val="dk1">
                    <a:alpha val="24000"/>
                  </a:schemeClr>
                </a:outerShdw>
              </a:effectLst>
            </p:spPr>
          </p:sp>
          <p:grpSp>
            <p:nvGrpSpPr>
              <p:cNvPr id="1858" name="Google Shape;1858;p81"/>
              <p:cNvGrpSpPr/>
              <p:nvPr/>
            </p:nvGrpSpPr>
            <p:grpSpPr>
              <a:xfrm>
                <a:off x="8161500" y="3500302"/>
                <a:ext cx="525000" cy="298200"/>
                <a:chOff x="10048800" y="3500302"/>
                <a:chExt cx="525000" cy="298200"/>
              </a:xfrm>
            </p:grpSpPr>
            <p:sp>
              <p:nvSpPr>
                <p:cNvPr id="1859" name="Google Shape;1859;p81"/>
                <p:cNvSpPr/>
                <p:nvPr/>
              </p:nvSpPr>
              <p:spPr>
                <a:xfrm>
                  <a:off x="10048800" y="3500302"/>
                  <a:ext cx="525000" cy="298200"/>
                </a:xfrm>
                <a:prstGeom prst="wedgeRoundRectCallout">
                  <a:avLst>
                    <a:gd name="adj1" fmla="val 31681"/>
                    <a:gd name="adj2" fmla="val 70641"/>
                    <a:gd name="adj3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81"/>
                <p:cNvSpPr/>
                <p:nvPr/>
              </p:nvSpPr>
              <p:spPr>
                <a:xfrm>
                  <a:off x="10111975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81"/>
                <p:cNvSpPr/>
                <p:nvPr/>
              </p:nvSpPr>
              <p:spPr>
                <a:xfrm>
                  <a:off x="10271953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81"/>
                <p:cNvSpPr/>
                <p:nvPr/>
              </p:nvSpPr>
              <p:spPr>
                <a:xfrm>
                  <a:off x="10431932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63" name="Google Shape;1863;p81"/>
            <p:cNvGrpSpPr/>
            <p:nvPr/>
          </p:nvGrpSpPr>
          <p:grpSpPr>
            <a:xfrm>
              <a:off x="5189344" y="1893305"/>
              <a:ext cx="690094" cy="334300"/>
              <a:chOff x="7743719" y="3368155"/>
              <a:chExt cx="690094" cy="334300"/>
            </a:xfrm>
          </p:grpSpPr>
          <p:sp>
            <p:nvSpPr>
              <p:cNvPr id="1864" name="Google Shape;1864;p81"/>
              <p:cNvSpPr/>
              <p:nvPr/>
            </p:nvSpPr>
            <p:spPr>
              <a:xfrm>
                <a:off x="7743719" y="3368155"/>
                <a:ext cx="690094" cy="334300"/>
              </a:xfrm>
              <a:custGeom>
                <a:avLst/>
                <a:gdLst/>
                <a:ahLst/>
                <a:cxnLst/>
                <a:rect l="l" t="t" r="r" b="b"/>
                <a:pathLst>
                  <a:path w="59943" h="29038" extrusionOk="0">
                    <a:moveTo>
                      <a:pt x="14520" y="1"/>
                    </a:moveTo>
                    <a:cubicBezTo>
                      <a:pt x="6504" y="1"/>
                      <a:pt x="1" y="6503"/>
                      <a:pt x="1" y="14519"/>
                    </a:cubicBezTo>
                    <a:cubicBezTo>
                      <a:pt x="1" y="22535"/>
                      <a:pt x="6504" y="29038"/>
                      <a:pt x="14520" y="29038"/>
                    </a:cubicBezTo>
                    <a:lnTo>
                      <a:pt x="45424" y="29038"/>
                    </a:lnTo>
                    <a:cubicBezTo>
                      <a:pt x="53440" y="29038"/>
                      <a:pt x="59942" y="22535"/>
                      <a:pt x="59942" y="14519"/>
                    </a:cubicBezTo>
                    <a:cubicBezTo>
                      <a:pt x="59942" y="6503"/>
                      <a:pt x="53440" y="1"/>
                      <a:pt x="45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81"/>
              <p:cNvSpPr/>
              <p:nvPr/>
            </p:nvSpPr>
            <p:spPr>
              <a:xfrm>
                <a:off x="7893827" y="3451176"/>
                <a:ext cx="158067" cy="150284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13054" extrusionOk="0">
                    <a:moveTo>
                      <a:pt x="6858" y="1"/>
                    </a:moveTo>
                    <a:lnTo>
                      <a:pt x="4748" y="4297"/>
                    </a:lnTo>
                    <a:lnTo>
                      <a:pt x="1" y="4990"/>
                    </a:lnTo>
                    <a:lnTo>
                      <a:pt x="3429" y="8338"/>
                    </a:lnTo>
                    <a:lnTo>
                      <a:pt x="2624" y="13054"/>
                    </a:lnTo>
                    <a:lnTo>
                      <a:pt x="6858" y="10832"/>
                    </a:lnTo>
                    <a:lnTo>
                      <a:pt x="11107" y="13054"/>
                    </a:lnTo>
                    <a:lnTo>
                      <a:pt x="10302" y="8338"/>
                    </a:lnTo>
                    <a:lnTo>
                      <a:pt x="13730" y="4990"/>
                    </a:lnTo>
                    <a:lnTo>
                      <a:pt x="8982" y="4297"/>
                    </a:lnTo>
                    <a:lnTo>
                      <a:pt x="68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81"/>
              <p:cNvSpPr/>
              <p:nvPr/>
            </p:nvSpPr>
            <p:spPr>
              <a:xfrm>
                <a:off x="8125655" y="3451176"/>
                <a:ext cx="158078" cy="150284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3054" extrusionOk="0">
                    <a:moveTo>
                      <a:pt x="6857" y="1"/>
                    </a:moveTo>
                    <a:lnTo>
                      <a:pt x="4732" y="4297"/>
                    </a:lnTo>
                    <a:lnTo>
                      <a:pt x="0" y="4990"/>
                    </a:lnTo>
                    <a:lnTo>
                      <a:pt x="3429" y="8338"/>
                    </a:lnTo>
                    <a:lnTo>
                      <a:pt x="2624" y="13054"/>
                    </a:lnTo>
                    <a:lnTo>
                      <a:pt x="2624" y="13054"/>
                    </a:lnTo>
                    <a:lnTo>
                      <a:pt x="6857" y="10832"/>
                    </a:lnTo>
                    <a:lnTo>
                      <a:pt x="11106" y="13054"/>
                    </a:lnTo>
                    <a:lnTo>
                      <a:pt x="10286" y="8338"/>
                    </a:lnTo>
                    <a:lnTo>
                      <a:pt x="13731" y="4990"/>
                    </a:lnTo>
                    <a:lnTo>
                      <a:pt x="8982" y="4297"/>
                    </a:lnTo>
                    <a:lnTo>
                      <a:pt x="68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89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2" name="Google Shape;2392;p89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2393" name="Google Shape;2393;p89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4" name="Google Shape;2394;p89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2395" name="Google Shape;2395;p89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6" name="Google Shape;2396;p89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97" name="Google Shape;2397;p89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89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89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00" name="Google Shape;2400;p89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1" name="Google Shape;2401;p89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2402" name="Google Shape;2402;p89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9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04" name="Google Shape;2404;p89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dirty="0"/>
              <a:t>Въпроси?</a:t>
            </a:r>
            <a:endParaRPr sz="7200" dirty="0"/>
          </a:p>
        </p:txBody>
      </p:sp>
      <p:sp>
        <p:nvSpPr>
          <p:cNvPr id="2405" name="Google Shape;2405;p89"/>
          <p:cNvSpPr txBox="1">
            <a:spLocks noGrp="1"/>
          </p:cNvSpPr>
          <p:nvPr>
            <p:ph type="subTitle" idx="1"/>
          </p:nvPr>
        </p:nvSpPr>
        <p:spPr>
          <a:xfrm>
            <a:off x="2375088" y="3468075"/>
            <a:ext cx="49446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Благодарим за вниманието!</a:t>
            </a:r>
            <a:endParaRPr dirty="0"/>
          </a:p>
        </p:txBody>
      </p:sp>
      <p:grpSp>
        <p:nvGrpSpPr>
          <p:cNvPr id="2406" name="Google Shape;2406;p89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2407" name="Google Shape;2407;p89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9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9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9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9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2" name="Google Shape;2412;p89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2413" name="Google Shape;2413;p89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9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5" name="Google Shape;2415;p89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2416" name="Google Shape;2416;p89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9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8" name="Google Shape;2418;p89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89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89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89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71"/>
          <p:cNvSpPr txBox="1">
            <a:spLocks noGrp="1"/>
          </p:cNvSpPr>
          <p:nvPr>
            <p:ph type="title"/>
          </p:nvPr>
        </p:nvSpPr>
        <p:spPr>
          <a:xfrm flipH="1">
            <a:off x="5186324" y="1957489"/>
            <a:ext cx="33249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/>
              <a:t>Какво е </a:t>
            </a:r>
            <a:r>
              <a:rPr lang="en-US" sz="3200" dirty="0"/>
              <a:t>Responsive Web Design?</a:t>
            </a:r>
            <a:r>
              <a:rPr lang="bg-BG" sz="3200" dirty="0"/>
              <a:t> </a:t>
            </a:r>
            <a:endParaRPr sz="3200" dirty="0"/>
          </a:p>
        </p:txBody>
      </p:sp>
      <p:sp>
        <p:nvSpPr>
          <p:cNvPr id="1265" name="Google Shape;1265;p71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71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71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71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71"/>
          <p:cNvGrpSpPr/>
          <p:nvPr/>
        </p:nvGrpSpPr>
        <p:grpSpPr>
          <a:xfrm>
            <a:off x="1004067" y="1313058"/>
            <a:ext cx="3628631" cy="2517384"/>
            <a:chOff x="1109417" y="1193720"/>
            <a:chExt cx="3628631" cy="2517384"/>
          </a:xfrm>
        </p:grpSpPr>
        <p:grpSp>
          <p:nvGrpSpPr>
            <p:cNvPr id="1270" name="Google Shape;1270;p71"/>
            <p:cNvGrpSpPr/>
            <p:nvPr/>
          </p:nvGrpSpPr>
          <p:grpSpPr>
            <a:xfrm rot="5400000">
              <a:off x="2245108" y="1193720"/>
              <a:ext cx="801000" cy="801000"/>
              <a:chOff x="5372267" y="434783"/>
              <a:chExt cx="801000" cy="801000"/>
            </a:xfrm>
          </p:grpSpPr>
          <p:sp>
            <p:nvSpPr>
              <p:cNvPr id="1271" name="Google Shape;1271;p71"/>
              <p:cNvSpPr/>
              <p:nvPr/>
            </p:nvSpPr>
            <p:spPr>
              <a:xfrm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71"/>
              <p:cNvSpPr/>
              <p:nvPr/>
            </p:nvSpPr>
            <p:spPr>
              <a:xfrm rot="10800000" flipH="1"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3" name="Google Shape;1273;p71"/>
            <p:cNvSpPr/>
            <p:nvPr/>
          </p:nvSpPr>
          <p:spPr>
            <a:xfrm flipH="1">
              <a:off x="4240547" y="2715949"/>
              <a:ext cx="419225" cy="572706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4" name="Google Shape;1274;p71"/>
            <p:cNvGrpSpPr/>
            <p:nvPr/>
          </p:nvGrpSpPr>
          <p:grpSpPr>
            <a:xfrm flipH="1">
              <a:off x="1353013" y="1432192"/>
              <a:ext cx="903412" cy="1289407"/>
              <a:chOff x="5484390" y="2699155"/>
              <a:chExt cx="1632940" cy="2330636"/>
            </a:xfrm>
          </p:grpSpPr>
          <p:sp>
            <p:nvSpPr>
              <p:cNvPr id="1275" name="Google Shape;1275;p71"/>
              <p:cNvSpPr/>
              <p:nvPr/>
            </p:nvSpPr>
            <p:spPr>
              <a:xfrm rot="1337864">
                <a:off x="5849934" y="2791559"/>
                <a:ext cx="901851" cy="2104597"/>
              </a:xfrm>
              <a:custGeom>
                <a:avLst/>
                <a:gdLst/>
                <a:ahLst/>
                <a:cxnLst/>
                <a:rect l="l" t="t" r="r" b="b"/>
                <a:pathLst>
                  <a:path w="27098" h="63237" extrusionOk="0">
                    <a:moveTo>
                      <a:pt x="3771" y="1"/>
                    </a:moveTo>
                    <a:cubicBezTo>
                      <a:pt x="3500" y="1"/>
                      <a:pt x="3230" y="34"/>
                      <a:pt x="2976" y="102"/>
                    </a:cubicBezTo>
                    <a:cubicBezTo>
                      <a:pt x="1878" y="406"/>
                      <a:pt x="1116" y="1116"/>
                      <a:pt x="728" y="2214"/>
                    </a:cubicBezTo>
                    <a:cubicBezTo>
                      <a:pt x="1" y="4260"/>
                      <a:pt x="744" y="7083"/>
                      <a:pt x="1878" y="8621"/>
                    </a:cubicBezTo>
                    <a:cubicBezTo>
                      <a:pt x="2216" y="9095"/>
                      <a:pt x="2621" y="9568"/>
                      <a:pt x="3010" y="10024"/>
                    </a:cubicBezTo>
                    <a:cubicBezTo>
                      <a:pt x="3922" y="11123"/>
                      <a:pt x="4887" y="12255"/>
                      <a:pt x="5326" y="13659"/>
                    </a:cubicBezTo>
                    <a:cubicBezTo>
                      <a:pt x="6154" y="16228"/>
                      <a:pt x="5410" y="18426"/>
                      <a:pt x="4684" y="20555"/>
                    </a:cubicBezTo>
                    <a:cubicBezTo>
                      <a:pt x="4294" y="21687"/>
                      <a:pt x="3889" y="22871"/>
                      <a:pt x="3719" y="24122"/>
                    </a:cubicBezTo>
                    <a:cubicBezTo>
                      <a:pt x="3365" y="26725"/>
                      <a:pt x="3922" y="29125"/>
                      <a:pt x="5258" y="30748"/>
                    </a:cubicBezTo>
                    <a:cubicBezTo>
                      <a:pt x="5630" y="31187"/>
                      <a:pt x="6086" y="31593"/>
                      <a:pt x="6509" y="31999"/>
                    </a:cubicBezTo>
                    <a:cubicBezTo>
                      <a:pt x="7134" y="32557"/>
                      <a:pt x="7776" y="33148"/>
                      <a:pt x="8233" y="33876"/>
                    </a:cubicBezTo>
                    <a:cubicBezTo>
                      <a:pt x="9670" y="36073"/>
                      <a:pt x="9146" y="38981"/>
                      <a:pt x="8639" y="40975"/>
                    </a:cubicBezTo>
                    <a:cubicBezTo>
                      <a:pt x="8572" y="41262"/>
                      <a:pt x="8486" y="41550"/>
                      <a:pt x="8419" y="41837"/>
                    </a:cubicBezTo>
                    <a:cubicBezTo>
                      <a:pt x="7895" y="43798"/>
                      <a:pt x="7371" y="45810"/>
                      <a:pt x="7794" y="47737"/>
                    </a:cubicBezTo>
                    <a:cubicBezTo>
                      <a:pt x="8335" y="50171"/>
                      <a:pt x="10228" y="51878"/>
                      <a:pt x="12223" y="53687"/>
                    </a:cubicBezTo>
                    <a:cubicBezTo>
                      <a:pt x="13879" y="55174"/>
                      <a:pt x="15586" y="56712"/>
                      <a:pt x="16516" y="58740"/>
                    </a:cubicBezTo>
                    <a:cubicBezTo>
                      <a:pt x="16719" y="59180"/>
                      <a:pt x="16888" y="59637"/>
                      <a:pt x="17040" y="60077"/>
                    </a:cubicBezTo>
                    <a:cubicBezTo>
                      <a:pt x="17328" y="60870"/>
                      <a:pt x="17598" y="61632"/>
                      <a:pt x="18071" y="62256"/>
                    </a:cubicBezTo>
                    <a:cubicBezTo>
                      <a:pt x="18561" y="62916"/>
                      <a:pt x="19221" y="63237"/>
                      <a:pt x="20082" y="63237"/>
                    </a:cubicBezTo>
                    <a:cubicBezTo>
                      <a:pt x="20522" y="63237"/>
                      <a:pt x="21013" y="63153"/>
                      <a:pt x="21536" y="62984"/>
                    </a:cubicBezTo>
                    <a:cubicBezTo>
                      <a:pt x="22162" y="62781"/>
                      <a:pt x="22838" y="62459"/>
                      <a:pt x="23514" y="62054"/>
                    </a:cubicBezTo>
                    <a:cubicBezTo>
                      <a:pt x="25694" y="60753"/>
                      <a:pt x="27098" y="58251"/>
                      <a:pt x="27030" y="55833"/>
                    </a:cubicBezTo>
                    <a:cubicBezTo>
                      <a:pt x="26963" y="53500"/>
                      <a:pt x="25796" y="51489"/>
                      <a:pt x="24579" y="49342"/>
                    </a:cubicBezTo>
                    <a:cubicBezTo>
                      <a:pt x="23700" y="47838"/>
                      <a:pt x="22804" y="46265"/>
                      <a:pt x="22331" y="44559"/>
                    </a:cubicBezTo>
                    <a:cubicBezTo>
                      <a:pt x="21367" y="41212"/>
                      <a:pt x="22111" y="37696"/>
                      <a:pt x="22838" y="34298"/>
                    </a:cubicBezTo>
                    <a:cubicBezTo>
                      <a:pt x="22922" y="33926"/>
                      <a:pt x="22990" y="33554"/>
                      <a:pt x="23075" y="33182"/>
                    </a:cubicBezTo>
                    <a:cubicBezTo>
                      <a:pt x="23801" y="29616"/>
                      <a:pt x="24292" y="25559"/>
                      <a:pt x="22331" y="22381"/>
                    </a:cubicBezTo>
                    <a:cubicBezTo>
                      <a:pt x="20995" y="20234"/>
                      <a:pt x="18714" y="18831"/>
                      <a:pt x="16516" y="17479"/>
                    </a:cubicBezTo>
                    <a:cubicBezTo>
                      <a:pt x="14082" y="15974"/>
                      <a:pt x="11563" y="14436"/>
                      <a:pt x="10244" y="11883"/>
                    </a:cubicBezTo>
                    <a:cubicBezTo>
                      <a:pt x="9484" y="10429"/>
                      <a:pt x="9196" y="8773"/>
                      <a:pt x="8926" y="7184"/>
                    </a:cubicBezTo>
                    <a:lnTo>
                      <a:pt x="8842" y="6728"/>
                    </a:lnTo>
                    <a:cubicBezTo>
                      <a:pt x="8554" y="5054"/>
                      <a:pt x="8182" y="3314"/>
                      <a:pt x="7168" y="1928"/>
                    </a:cubicBezTo>
                    <a:cubicBezTo>
                      <a:pt x="6323" y="760"/>
                      <a:pt x="4988" y="1"/>
                      <a:pt x="3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71"/>
              <p:cNvSpPr/>
              <p:nvPr/>
            </p:nvSpPr>
            <p:spPr>
              <a:xfrm>
                <a:off x="5976368" y="2785366"/>
                <a:ext cx="708700" cy="2244425"/>
              </a:xfrm>
              <a:custGeom>
                <a:avLst/>
                <a:gdLst/>
                <a:ahLst/>
                <a:cxnLst/>
                <a:rect l="l" t="t" r="r" b="b"/>
                <a:pathLst>
                  <a:path w="28348" h="89777" extrusionOk="0">
                    <a:moveTo>
                      <a:pt x="22990" y="0"/>
                    </a:moveTo>
                    <a:cubicBezTo>
                      <a:pt x="20759" y="0"/>
                      <a:pt x="19253" y="2249"/>
                      <a:pt x="18933" y="4480"/>
                    </a:cubicBezTo>
                    <a:cubicBezTo>
                      <a:pt x="18764" y="5765"/>
                      <a:pt x="18764" y="7016"/>
                      <a:pt x="18764" y="8215"/>
                    </a:cubicBezTo>
                    <a:cubicBezTo>
                      <a:pt x="18764" y="10616"/>
                      <a:pt x="18764" y="12881"/>
                      <a:pt x="17445" y="15281"/>
                    </a:cubicBezTo>
                    <a:cubicBezTo>
                      <a:pt x="16634" y="16769"/>
                      <a:pt x="15535" y="18071"/>
                      <a:pt x="14453" y="19322"/>
                    </a:cubicBezTo>
                    <a:cubicBezTo>
                      <a:pt x="13693" y="20235"/>
                      <a:pt x="12881" y="21181"/>
                      <a:pt x="12221" y="22178"/>
                    </a:cubicBezTo>
                    <a:cubicBezTo>
                      <a:pt x="9839" y="25694"/>
                      <a:pt x="9010" y="30005"/>
                      <a:pt x="9805" y="34653"/>
                    </a:cubicBezTo>
                    <a:cubicBezTo>
                      <a:pt x="10515" y="38795"/>
                      <a:pt x="9433" y="42090"/>
                      <a:pt x="6052" y="46030"/>
                    </a:cubicBezTo>
                    <a:cubicBezTo>
                      <a:pt x="3077" y="49512"/>
                      <a:pt x="1" y="53096"/>
                      <a:pt x="964" y="58167"/>
                    </a:cubicBezTo>
                    <a:cubicBezTo>
                      <a:pt x="1302" y="59958"/>
                      <a:pt x="2131" y="61716"/>
                      <a:pt x="2924" y="63441"/>
                    </a:cubicBezTo>
                    <a:cubicBezTo>
                      <a:pt x="4311" y="66364"/>
                      <a:pt x="5714" y="69391"/>
                      <a:pt x="4885" y="72772"/>
                    </a:cubicBezTo>
                    <a:cubicBezTo>
                      <a:pt x="4599" y="73921"/>
                      <a:pt x="4040" y="74985"/>
                      <a:pt x="3517" y="75999"/>
                    </a:cubicBezTo>
                    <a:cubicBezTo>
                      <a:pt x="3246" y="76524"/>
                      <a:pt x="2958" y="77065"/>
                      <a:pt x="2722" y="77606"/>
                    </a:cubicBezTo>
                    <a:cubicBezTo>
                      <a:pt x="1741" y="79837"/>
                      <a:pt x="1471" y="82186"/>
                      <a:pt x="1978" y="84248"/>
                    </a:cubicBezTo>
                    <a:cubicBezTo>
                      <a:pt x="2367" y="85905"/>
                      <a:pt x="3314" y="87426"/>
                      <a:pt x="4565" y="88441"/>
                    </a:cubicBezTo>
                    <a:cubicBezTo>
                      <a:pt x="5020" y="88813"/>
                      <a:pt x="5494" y="89101"/>
                      <a:pt x="6001" y="89320"/>
                    </a:cubicBezTo>
                    <a:cubicBezTo>
                      <a:pt x="6677" y="89624"/>
                      <a:pt x="7472" y="89777"/>
                      <a:pt x="8401" y="89777"/>
                    </a:cubicBezTo>
                    <a:cubicBezTo>
                      <a:pt x="10768" y="89777"/>
                      <a:pt x="13727" y="88762"/>
                      <a:pt x="15552" y="87309"/>
                    </a:cubicBezTo>
                    <a:cubicBezTo>
                      <a:pt x="18527" y="84976"/>
                      <a:pt x="18392" y="81866"/>
                      <a:pt x="18239" y="78569"/>
                    </a:cubicBezTo>
                    <a:cubicBezTo>
                      <a:pt x="18122" y="75932"/>
                      <a:pt x="18003" y="73227"/>
                      <a:pt x="19456" y="70777"/>
                    </a:cubicBezTo>
                    <a:cubicBezTo>
                      <a:pt x="20099" y="69661"/>
                      <a:pt x="20910" y="68647"/>
                      <a:pt x="21671" y="67649"/>
                    </a:cubicBezTo>
                    <a:cubicBezTo>
                      <a:pt x="22972" y="65976"/>
                      <a:pt x="24207" y="64403"/>
                      <a:pt x="24832" y="62426"/>
                    </a:cubicBezTo>
                    <a:cubicBezTo>
                      <a:pt x="25796" y="59418"/>
                      <a:pt x="24967" y="56172"/>
                      <a:pt x="24122" y="53670"/>
                    </a:cubicBezTo>
                    <a:cubicBezTo>
                      <a:pt x="23885" y="52994"/>
                      <a:pt x="23632" y="52300"/>
                      <a:pt x="23396" y="51624"/>
                    </a:cubicBezTo>
                    <a:cubicBezTo>
                      <a:pt x="22600" y="49444"/>
                      <a:pt x="21789" y="47195"/>
                      <a:pt x="21536" y="44846"/>
                    </a:cubicBezTo>
                    <a:cubicBezTo>
                      <a:pt x="21282" y="42226"/>
                      <a:pt x="21773" y="40096"/>
                      <a:pt x="23057" y="38304"/>
                    </a:cubicBezTo>
                    <a:cubicBezTo>
                      <a:pt x="23396" y="37831"/>
                      <a:pt x="23767" y="37391"/>
                      <a:pt x="24122" y="36952"/>
                    </a:cubicBezTo>
                    <a:cubicBezTo>
                      <a:pt x="24680" y="36259"/>
                      <a:pt x="25271" y="35532"/>
                      <a:pt x="25728" y="34754"/>
                    </a:cubicBezTo>
                    <a:cubicBezTo>
                      <a:pt x="27638" y="31441"/>
                      <a:pt x="26826" y="28078"/>
                      <a:pt x="25947" y="24511"/>
                    </a:cubicBezTo>
                    <a:cubicBezTo>
                      <a:pt x="25187" y="21434"/>
                      <a:pt x="24410" y="18274"/>
                      <a:pt x="25508" y="15130"/>
                    </a:cubicBezTo>
                    <a:cubicBezTo>
                      <a:pt x="25812" y="14267"/>
                      <a:pt x="26218" y="13439"/>
                      <a:pt x="26623" y="12644"/>
                    </a:cubicBezTo>
                    <a:cubicBezTo>
                      <a:pt x="26860" y="12155"/>
                      <a:pt x="27097" y="11647"/>
                      <a:pt x="27317" y="11157"/>
                    </a:cubicBezTo>
                    <a:cubicBezTo>
                      <a:pt x="28162" y="9213"/>
                      <a:pt x="28348" y="6745"/>
                      <a:pt x="27790" y="4530"/>
                    </a:cubicBezTo>
                    <a:cubicBezTo>
                      <a:pt x="27317" y="2637"/>
                      <a:pt x="26150" y="1082"/>
                      <a:pt x="24663" y="390"/>
                    </a:cubicBezTo>
                    <a:cubicBezTo>
                      <a:pt x="24105" y="135"/>
                      <a:pt x="23531" y="0"/>
                      <a:pt x="229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71"/>
            <p:cNvGrpSpPr/>
            <p:nvPr/>
          </p:nvGrpSpPr>
          <p:grpSpPr>
            <a:xfrm rot="-6299960">
              <a:off x="981513" y="2079961"/>
              <a:ext cx="603326" cy="198124"/>
              <a:chOff x="6872640" y="3345236"/>
              <a:chExt cx="575161" cy="188875"/>
            </a:xfrm>
          </p:grpSpPr>
          <p:sp>
            <p:nvSpPr>
              <p:cNvPr id="1278" name="Google Shape;1278;p71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71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0" name="Google Shape;1280;p71"/>
            <p:cNvSpPr/>
            <p:nvPr/>
          </p:nvSpPr>
          <p:spPr>
            <a:xfrm>
              <a:off x="1794422" y="1623401"/>
              <a:ext cx="2605157" cy="2087702"/>
            </a:xfrm>
            <a:custGeom>
              <a:avLst/>
              <a:gdLst/>
              <a:ahLst/>
              <a:cxnLst/>
              <a:rect l="l" t="t" r="r" b="b"/>
              <a:pathLst>
                <a:path w="232154" h="209493" extrusionOk="0">
                  <a:moveTo>
                    <a:pt x="14702" y="0"/>
                  </a:moveTo>
                  <a:cubicBezTo>
                    <a:pt x="6580" y="0"/>
                    <a:pt x="0" y="6580"/>
                    <a:pt x="0" y="14702"/>
                  </a:cubicBezTo>
                  <a:lnTo>
                    <a:pt x="0" y="165069"/>
                  </a:lnTo>
                  <a:cubicBezTo>
                    <a:pt x="0" y="173189"/>
                    <a:pt x="6580" y="179769"/>
                    <a:pt x="14702" y="179769"/>
                  </a:cubicBezTo>
                  <a:lnTo>
                    <a:pt x="84962" y="179769"/>
                  </a:lnTo>
                  <a:lnTo>
                    <a:pt x="84962" y="203879"/>
                  </a:lnTo>
                  <a:lnTo>
                    <a:pt x="69202" y="203879"/>
                  </a:lnTo>
                  <a:cubicBezTo>
                    <a:pt x="67637" y="203879"/>
                    <a:pt x="66395" y="205146"/>
                    <a:pt x="66395" y="206686"/>
                  </a:cubicBezTo>
                  <a:cubicBezTo>
                    <a:pt x="66395" y="208251"/>
                    <a:pt x="67637" y="209493"/>
                    <a:pt x="69202" y="209493"/>
                  </a:cubicBezTo>
                  <a:lnTo>
                    <a:pt x="162952" y="209493"/>
                  </a:lnTo>
                  <a:cubicBezTo>
                    <a:pt x="164516" y="209493"/>
                    <a:pt x="165759" y="208251"/>
                    <a:pt x="165759" y="206686"/>
                  </a:cubicBezTo>
                  <a:cubicBezTo>
                    <a:pt x="165759" y="205146"/>
                    <a:pt x="164516" y="203879"/>
                    <a:pt x="162952" y="203879"/>
                  </a:cubicBezTo>
                  <a:lnTo>
                    <a:pt x="147192" y="203879"/>
                  </a:lnTo>
                  <a:lnTo>
                    <a:pt x="147192" y="179769"/>
                  </a:lnTo>
                  <a:lnTo>
                    <a:pt x="217452" y="179769"/>
                  </a:lnTo>
                  <a:cubicBezTo>
                    <a:pt x="225574" y="179769"/>
                    <a:pt x="232154" y="173189"/>
                    <a:pt x="232154" y="165069"/>
                  </a:cubicBezTo>
                  <a:lnTo>
                    <a:pt x="232154" y="14702"/>
                  </a:lnTo>
                  <a:cubicBezTo>
                    <a:pt x="232154" y="6580"/>
                    <a:pt x="225574" y="0"/>
                    <a:pt x="217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1"/>
            <p:cNvSpPr/>
            <p:nvPr/>
          </p:nvSpPr>
          <p:spPr>
            <a:xfrm>
              <a:off x="1913294" y="1729680"/>
              <a:ext cx="2366811" cy="1535902"/>
            </a:xfrm>
            <a:custGeom>
              <a:avLst/>
              <a:gdLst/>
              <a:ahLst/>
              <a:cxnLst/>
              <a:rect l="l" t="t" r="r" b="b"/>
              <a:pathLst>
                <a:path w="96483" h="62611" extrusionOk="0">
                  <a:moveTo>
                    <a:pt x="3310" y="1"/>
                  </a:moveTo>
                  <a:cubicBezTo>
                    <a:pt x="1484" y="1"/>
                    <a:pt x="0" y="1484"/>
                    <a:pt x="0" y="3310"/>
                  </a:cubicBezTo>
                  <a:lnTo>
                    <a:pt x="0" y="62610"/>
                  </a:lnTo>
                  <a:lnTo>
                    <a:pt x="96483" y="62610"/>
                  </a:lnTo>
                  <a:lnTo>
                    <a:pt x="96483" y="3310"/>
                  </a:lnTo>
                  <a:cubicBezTo>
                    <a:pt x="96483" y="1484"/>
                    <a:pt x="94999" y="1"/>
                    <a:pt x="93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9000"/>
                </a:schemeClr>
              </a:outerShdw>
              <a:reflection stA="10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1"/>
            <p:cNvSpPr/>
            <p:nvPr/>
          </p:nvSpPr>
          <p:spPr>
            <a:xfrm>
              <a:off x="2039828" y="1893748"/>
              <a:ext cx="2113751" cy="1278328"/>
            </a:xfrm>
            <a:custGeom>
              <a:avLst/>
              <a:gdLst/>
              <a:ahLst/>
              <a:cxnLst/>
              <a:rect l="l" t="t" r="r" b="b"/>
              <a:pathLst>
                <a:path w="86167" h="52111" extrusionOk="0">
                  <a:moveTo>
                    <a:pt x="1" y="1"/>
                  </a:moveTo>
                  <a:lnTo>
                    <a:pt x="1" y="52111"/>
                  </a:lnTo>
                  <a:lnTo>
                    <a:pt x="86166" y="52111"/>
                  </a:lnTo>
                  <a:lnTo>
                    <a:pt x="861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4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3" name="Google Shape;1283;p71"/>
            <p:cNvGrpSpPr/>
            <p:nvPr/>
          </p:nvGrpSpPr>
          <p:grpSpPr>
            <a:xfrm>
              <a:off x="3285722" y="1558914"/>
              <a:ext cx="775519" cy="540341"/>
              <a:chOff x="3476740" y="1534150"/>
              <a:chExt cx="739293" cy="515101"/>
            </a:xfrm>
          </p:grpSpPr>
          <p:sp>
            <p:nvSpPr>
              <p:cNvPr id="1284" name="Google Shape;1284;p71"/>
              <p:cNvSpPr/>
              <p:nvPr/>
            </p:nvSpPr>
            <p:spPr>
              <a:xfrm>
                <a:off x="3476740" y="1534150"/>
                <a:ext cx="739293" cy="515101"/>
              </a:xfrm>
              <a:custGeom>
                <a:avLst/>
                <a:gdLst/>
                <a:ahLst/>
                <a:cxnLst/>
                <a:rect l="l" t="t" r="r" b="b"/>
                <a:pathLst>
                  <a:path w="31614" h="22027" extrusionOk="0">
                    <a:moveTo>
                      <a:pt x="2123" y="0"/>
                    </a:moveTo>
                    <a:cubicBezTo>
                      <a:pt x="959" y="0"/>
                      <a:pt x="0" y="959"/>
                      <a:pt x="0" y="2146"/>
                    </a:cubicBezTo>
                    <a:lnTo>
                      <a:pt x="0" y="19881"/>
                    </a:lnTo>
                    <a:cubicBezTo>
                      <a:pt x="0" y="21068"/>
                      <a:pt x="959" y="22026"/>
                      <a:pt x="2123" y="22026"/>
                    </a:cubicBezTo>
                    <a:lnTo>
                      <a:pt x="29468" y="22026"/>
                    </a:lnTo>
                    <a:cubicBezTo>
                      <a:pt x="30654" y="22026"/>
                      <a:pt x="31613" y="21068"/>
                      <a:pt x="31613" y="19881"/>
                    </a:cubicBezTo>
                    <a:lnTo>
                      <a:pt x="31613" y="2146"/>
                    </a:lnTo>
                    <a:cubicBezTo>
                      <a:pt x="31613" y="959"/>
                      <a:pt x="30654" y="0"/>
                      <a:pt x="29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1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71"/>
              <p:cNvSpPr/>
              <p:nvPr/>
            </p:nvSpPr>
            <p:spPr>
              <a:xfrm>
                <a:off x="3596827" y="1627015"/>
                <a:ext cx="99316" cy="99316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247" extrusionOk="0">
                    <a:moveTo>
                      <a:pt x="2123" y="1"/>
                    </a:moveTo>
                    <a:cubicBezTo>
                      <a:pt x="959" y="1"/>
                      <a:pt x="1" y="936"/>
                      <a:pt x="1" y="2123"/>
                    </a:cubicBezTo>
                    <a:cubicBezTo>
                      <a:pt x="1" y="3287"/>
                      <a:pt x="959" y="4246"/>
                      <a:pt x="2123" y="4246"/>
                    </a:cubicBezTo>
                    <a:cubicBezTo>
                      <a:pt x="3310" y="4246"/>
                      <a:pt x="4246" y="3287"/>
                      <a:pt x="4246" y="2123"/>
                    </a:cubicBezTo>
                    <a:cubicBezTo>
                      <a:pt x="4246" y="936"/>
                      <a:pt x="3310" y="1"/>
                      <a:pt x="2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1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71"/>
              <p:cNvSpPr/>
              <p:nvPr/>
            </p:nvSpPr>
            <p:spPr>
              <a:xfrm>
                <a:off x="3744695" y="1651570"/>
                <a:ext cx="281859" cy="50208"/>
              </a:xfrm>
              <a:custGeom>
                <a:avLst/>
                <a:gdLst/>
                <a:ahLst/>
                <a:cxnLst/>
                <a:rect l="l" t="t" r="r" b="b"/>
                <a:pathLst>
                  <a:path w="12053" h="2147" extrusionOk="0">
                    <a:moveTo>
                      <a:pt x="1073" y="1"/>
                    </a:moveTo>
                    <a:cubicBezTo>
                      <a:pt x="480" y="1"/>
                      <a:pt x="0" y="480"/>
                      <a:pt x="0" y="1073"/>
                    </a:cubicBezTo>
                    <a:cubicBezTo>
                      <a:pt x="0" y="1667"/>
                      <a:pt x="480" y="2146"/>
                      <a:pt x="1073" y="2146"/>
                    </a:cubicBezTo>
                    <a:lnTo>
                      <a:pt x="10979" y="2146"/>
                    </a:lnTo>
                    <a:cubicBezTo>
                      <a:pt x="11573" y="2146"/>
                      <a:pt x="12052" y="1667"/>
                      <a:pt x="12052" y="1073"/>
                    </a:cubicBezTo>
                    <a:cubicBezTo>
                      <a:pt x="12052" y="480"/>
                      <a:pt x="11573" y="1"/>
                      <a:pt x="10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1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71"/>
              <p:cNvSpPr/>
              <p:nvPr/>
            </p:nvSpPr>
            <p:spPr>
              <a:xfrm>
                <a:off x="3609642" y="1811179"/>
                <a:ext cx="485753" cy="13353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571" extrusionOk="0">
                    <a:moveTo>
                      <a:pt x="1" y="0"/>
                    </a:moveTo>
                    <a:lnTo>
                      <a:pt x="1" y="571"/>
                    </a:lnTo>
                    <a:lnTo>
                      <a:pt x="20772" y="571"/>
                    </a:lnTo>
                    <a:lnTo>
                      <a:pt x="207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1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71"/>
              <p:cNvSpPr/>
              <p:nvPr/>
            </p:nvSpPr>
            <p:spPr>
              <a:xfrm>
                <a:off x="3609642" y="1865621"/>
                <a:ext cx="485753" cy="12838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20772" y="548"/>
                    </a:lnTo>
                    <a:lnTo>
                      <a:pt x="2077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1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71"/>
              <p:cNvSpPr/>
              <p:nvPr/>
            </p:nvSpPr>
            <p:spPr>
              <a:xfrm>
                <a:off x="3609642" y="1919525"/>
                <a:ext cx="319743" cy="12838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549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13673" y="549"/>
                    </a:lnTo>
                    <a:lnTo>
                      <a:pt x="1367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1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71"/>
            <p:cNvGrpSpPr/>
            <p:nvPr/>
          </p:nvGrpSpPr>
          <p:grpSpPr>
            <a:xfrm>
              <a:off x="4124359" y="2212687"/>
              <a:ext cx="350894" cy="350184"/>
              <a:chOff x="4276204" y="2157384"/>
              <a:chExt cx="334503" cy="333827"/>
            </a:xfrm>
          </p:grpSpPr>
          <p:sp>
            <p:nvSpPr>
              <p:cNvPr id="1291" name="Google Shape;1291;p71"/>
              <p:cNvSpPr/>
              <p:nvPr/>
            </p:nvSpPr>
            <p:spPr>
              <a:xfrm>
                <a:off x="4276204" y="2157384"/>
                <a:ext cx="334503" cy="333827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11345" extrusionOk="0">
                    <a:moveTo>
                      <a:pt x="5684" y="1"/>
                    </a:moveTo>
                    <a:cubicBezTo>
                      <a:pt x="2534" y="1"/>
                      <a:pt x="1" y="2534"/>
                      <a:pt x="1" y="5661"/>
                    </a:cubicBezTo>
                    <a:cubicBezTo>
                      <a:pt x="1" y="8811"/>
                      <a:pt x="2534" y="11345"/>
                      <a:pt x="5684" y="11345"/>
                    </a:cubicBezTo>
                    <a:cubicBezTo>
                      <a:pt x="8811" y="11345"/>
                      <a:pt x="11368" y="8811"/>
                      <a:pt x="11368" y="5661"/>
                    </a:cubicBezTo>
                    <a:cubicBezTo>
                      <a:pt x="11368" y="2534"/>
                      <a:pt x="8811" y="1"/>
                      <a:pt x="5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0000"/>
                  </a:schemeClr>
                </a:outerShdw>
                <a:reflection stA="9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71"/>
              <p:cNvSpPr/>
              <p:nvPr/>
            </p:nvSpPr>
            <p:spPr>
              <a:xfrm>
                <a:off x="4352093" y="2253346"/>
                <a:ext cx="182729" cy="141828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4820" extrusionOk="0">
                    <a:moveTo>
                      <a:pt x="5393" y="0"/>
                    </a:moveTo>
                    <a:cubicBezTo>
                      <a:pt x="5187" y="0"/>
                      <a:pt x="4981" y="88"/>
                      <a:pt x="4840" y="255"/>
                    </a:cubicBezTo>
                    <a:lnTo>
                      <a:pt x="2603" y="3062"/>
                    </a:lnTo>
                    <a:lnTo>
                      <a:pt x="1279" y="1875"/>
                    </a:lnTo>
                    <a:cubicBezTo>
                      <a:pt x="1140" y="1747"/>
                      <a:pt x="965" y="1683"/>
                      <a:pt x="790" y="1683"/>
                    </a:cubicBezTo>
                    <a:cubicBezTo>
                      <a:pt x="594" y="1683"/>
                      <a:pt x="397" y="1764"/>
                      <a:pt x="252" y="1921"/>
                    </a:cubicBezTo>
                    <a:cubicBezTo>
                      <a:pt x="1" y="2218"/>
                      <a:pt x="24" y="2674"/>
                      <a:pt x="321" y="2948"/>
                    </a:cubicBezTo>
                    <a:lnTo>
                      <a:pt x="2192" y="4637"/>
                    </a:lnTo>
                    <a:cubicBezTo>
                      <a:pt x="2329" y="4751"/>
                      <a:pt x="2489" y="4820"/>
                      <a:pt x="2672" y="4820"/>
                    </a:cubicBezTo>
                    <a:lnTo>
                      <a:pt x="2740" y="4820"/>
                    </a:lnTo>
                    <a:cubicBezTo>
                      <a:pt x="2923" y="4820"/>
                      <a:pt x="3128" y="4706"/>
                      <a:pt x="3242" y="4569"/>
                    </a:cubicBezTo>
                    <a:lnTo>
                      <a:pt x="5958" y="1168"/>
                    </a:lnTo>
                    <a:cubicBezTo>
                      <a:pt x="6209" y="871"/>
                      <a:pt x="6164" y="414"/>
                      <a:pt x="5844" y="163"/>
                    </a:cubicBezTo>
                    <a:cubicBezTo>
                      <a:pt x="5714" y="53"/>
                      <a:pt x="5554" y="0"/>
                      <a:pt x="5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0000"/>
                  </a:schemeClr>
                </a:outerShdw>
                <a:reflection stA="9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71"/>
            <p:cNvGrpSpPr/>
            <p:nvPr/>
          </p:nvGrpSpPr>
          <p:grpSpPr>
            <a:xfrm>
              <a:off x="2158724" y="2195513"/>
              <a:ext cx="1859229" cy="976549"/>
              <a:chOff x="3659925" y="3369125"/>
              <a:chExt cx="1891550" cy="993525"/>
            </a:xfrm>
          </p:grpSpPr>
          <p:sp>
            <p:nvSpPr>
              <p:cNvPr id="1294" name="Google Shape;1294;p71"/>
              <p:cNvSpPr/>
              <p:nvPr/>
            </p:nvSpPr>
            <p:spPr>
              <a:xfrm>
                <a:off x="3659925" y="3422775"/>
                <a:ext cx="1891550" cy="9398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71"/>
              <p:cNvSpPr/>
              <p:nvPr/>
            </p:nvSpPr>
            <p:spPr>
              <a:xfrm>
                <a:off x="4641575" y="3369125"/>
                <a:ext cx="289100" cy="289075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71"/>
            <p:cNvGrpSpPr/>
            <p:nvPr/>
          </p:nvGrpSpPr>
          <p:grpSpPr>
            <a:xfrm>
              <a:off x="1550178" y="2904087"/>
              <a:ext cx="903418" cy="742602"/>
              <a:chOff x="1465700" y="3424425"/>
              <a:chExt cx="983800" cy="808675"/>
            </a:xfrm>
          </p:grpSpPr>
          <p:sp>
            <p:nvSpPr>
              <p:cNvPr id="1297" name="Google Shape;1297;p71"/>
              <p:cNvSpPr/>
              <p:nvPr/>
            </p:nvSpPr>
            <p:spPr>
              <a:xfrm>
                <a:off x="1494225" y="3424425"/>
                <a:ext cx="911325" cy="737850"/>
              </a:xfrm>
              <a:custGeom>
                <a:avLst/>
                <a:gdLst/>
                <a:ahLst/>
                <a:cxnLst/>
                <a:rect l="l" t="t" r="r" b="b"/>
                <a:pathLst>
                  <a:path w="36453" h="29514" extrusionOk="0">
                    <a:moveTo>
                      <a:pt x="1599" y="0"/>
                    </a:moveTo>
                    <a:cubicBezTo>
                      <a:pt x="708" y="0"/>
                      <a:pt x="1" y="730"/>
                      <a:pt x="1" y="1598"/>
                    </a:cubicBezTo>
                    <a:lnTo>
                      <a:pt x="1" y="6505"/>
                    </a:lnTo>
                    <a:lnTo>
                      <a:pt x="1" y="26135"/>
                    </a:lnTo>
                    <a:cubicBezTo>
                      <a:pt x="1" y="27984"/>
                      <a:pt x="1507" y="29513"/>
                      <a:pt x="3379" y="29513"/>
                    </a:cubicBezTo>
                    <a:lnTo>
                      <a:pt x="33075" y="29513"/>
                    </a:lnTo>
                    <a:cubicBezTo>
                      <a:pt x="34946" y="29513"/>
                      <a:pt x="36453" y="27984"/>
                      <a:pt x="36453" y="26135"/>
                    </a:cubicBezTo>
                    <a:lnTo>
                      <a:pt x="36453" y="6505"/>
                    </a:lnTo>
                    <a:cubicBezTo>
                      <a:pt x="36453" y="4656"/>
                      <a:pt x="34946" y="3150"/>
                      <a:pt x="33075" y="3150"/>
                    </a:cubicBezTo>
                    <a:lnTo>
                      <a:pt x="14381" y="3150"/>
                    </a:lnTo>
                    <a:lnTo>
                      <a:pt x="14107" y="2374"/>
                    </a:lnTo>
                    <a:cubicBezTo>
                      <a:pt x="13582" y="936"/>
                      <a:pt x="12212" y="0"/>
                      <a:pt x="10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0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71"/>
              <p:cNvSpPr/>
              <p:nvPr/>
            </p:nvSpPr>
            <p:spPr>
              <a:xfrm>
                <a:off x="1568425" y="3581400"/>
                <a:ext cx="762950" cy="640275"/>
              </a:xfrm>
              <a:custGeom>
                <a:avLst/>
                <a:gdLst/>
                <a:ahLst/>
                <a:cxnLst/>
                <a:rect l="l" t="t" r="r" b="b"/>
                <a:pathLst>
                  <a:path w="30518" h="25611" extrusionOk="0">
                    <a:moveTo>
                      <a:pt x="0" y="1"/>
                    </a:moveTo>
                    <a:lnTo>
                      <a:pt x="0" y="25611"/>
                    </a:lnTo>
                    <a:lnTo>
                      <a:pt x="30517" y="25611"/>
                    </a:lnTo>
                    <a:lnTo>
                      <a:pt x="305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0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71"/>
              <p:cNvSpPr/>
              <p:nvPr/>
            </p:nvSpPr>
            <p:spPr>
              <a:xfrm>
                <a:off x="1465700" y="3645325"/>
                <a:ext cx="983800" cy="587775"/>
              </a:xfrm>
              <a:custGeom>
                <a:avLst/>
                <a:gdLst/>
                <a:ahLst/>
                <a:cxnLst/>
                <a:rect l="l" t="t" r="r" b="b"/>
                <a:pathLst>
                  <a:path w="39352" h="23511" extrusionOk="0">
                    <a:moveTo>
                      <a:pt x="27802" y="0"/>
                    </a:moveTo>
                    <a:cubicBezTo>
                      <a:pt x="26158" y="0"/>
                      <a:pt x="24697" y="1027"/>
                      <a:pt x="24127" y="2557"/>
                    </a:cubicBezTo>
                    <a:lnTo>
                      <a:pt x="23830" y="3401"/>
                    </a:lnTo>
                    <a:lnTo>
                      <a:pt x="3653" y="3401"/>
                    </a:lnTo>
                    <a:cubicBezTo>
                      <a:pt x="1621" y="3401"/>
                      <a:pt x="1" y="5022"/>
                      <a:pt x="1" y="7030"/>
                    </a:cubicBezTo>
                    <a:lnTo>
                      <a:pt x="1" y="19881"/>
                    </a:lnTo>
                    <a:cubicBezTo>
                      <a:pt x="1" y="21890"/>
                      <a:pt x="1621" y="23510"/>
                      <a:pt x="3653" y="23510"/>
                    </a:cubicBezTo>
                    <a:lnTo>
                      <a:pt x="35699" y="23510"/>
                    </a:lnTo>
                    <a:cubicBezTo>
                      <a:pt x="37708" y="23510"/>
                      <a:pt x="39351" y="21890"/>
                      <a:pt x="39351" y="19881"/>
                    </a:cubicBezTo>
                    <a:lnTo>
                      <a:pt x="39351" y="7030"/>
                    </a:lnTo>
                    <a:lnTo>
                      <a:pt x="39351" y="1735"/>
                    </a:lnTo>
                    <a:cubicBezTo>
                      <a:pt x="39351" y="776"/>
                      <a:pt x="38575" y="0"/>
                      <a:pt x="37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0000"/>
                  </a:schemeClr>
                </a:outerShdw>
                <a:reflection stA="10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0" name="Google Shape;1300;p71"/>
            <p:cNvGrpSpPr/>
            <p:nvPr/>
          </p:nvGrpSpPr>
          <p:grpSpPr>
            <a:xfrm rot="5400000">
              <a:off x="4337310" y="2069468"/>
              <a:ext cx="603344" cy="198130"/>
              <a:chOff x="6872640" y="3345236"/>
              <a:chExt cx="575161" cy="188875"/>
            </a:xfrm>
          </p:grpSpPr>
          <p:sp>
            <p:nvSpPr>
              <p:cNvPr id="1301" name="Google Shape;1301;p71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71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71"/>
            <p:cNvSpPr/>
            <p:nvPr/>
          </p:nvSpPr>
          <p:spPr>
            <a:xfrm>
              <a:off x="3912779" y="3288654"/>
              <a:ext cx="546000" cy="380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76"/>
          <p:cNvSpPr/>
          <p:nvPr/>
        </p:nvSpPr>
        <p:spPr>
          <a:xfrm>
            <a:off x="1049150" y="1774650"/>
            <a:ext cx="1952400" cy="1133400"/>
          </a:xfrm>
          <a:prstGeom prst="roundRect">
            <a:avLst>
              <a:gd name="adj" fmla="val 8547"/>
            </a:avLst>
          </a:prstGeom>
          <a:solidFill>
            <a:schemeClr val="accent6"/>
          </a:solidFill>
          <a:ln>
            <a:noFill/>
          </a:ln>
          <a:effectLst>
            <a:reflection stA="8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76"/>
          <p:cNvSpPr/>
          <p:nvPr/>
        </p:nvSpPr>
        <p:spPr>
          <a:xfrm>
            <a:off x="3595871" y="1774650"/>
            <a:ext cx="1952400" cy="1133400"/>
          </a:xfrm>
          <a:prstGeom prst="roundRect">
            <a:avLst>
              <a:gd name="adj" fmla="val 8547"/>
            </a:avLst>
          </a:prstGeom>
          <a:solidFill>
            <a:schemeClr val="accent6"/>
          </a:solidFill>
          <a:ln>
            <a:noFill/>
          </a:ln>
          <a:effectLst>
            <a:reflection stA="8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76"/>
          <p:cNvSpPr/>
          <p:nvPr/>
        </p:nvSpPr>
        <p:spPr>
          <a:xfrm>
            <a:off x="6142599" y="1774650"/>
            <a:ext cx="1952400" cy="1133400"/>
          </a:xfrm>
          <a:prstGeom prst="roundRect">
            <a:avLst>
              <a:gd name="adj" fmla="val 8547"/>
            </a:avLst>
          </a:prstGeom>
          <a:solidFill>
            <a:schemeClr val="accent6"/>
          </a:solidFill>
          <a:ln>
            <a:noFill/>
          </a:ln>
          <a:effectLst>
            <a:reflection stA="8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76"/>
          <p:cNvGrpSpPr/>
          <p:nvPr/>
        </p:nvGrpSpPr>
        <p:grpSpPr>
          <a:xfrm>
            <a:off x="1149947" y="1850950"/>
            <a:ext cx="1750805" cy="94001"/>
            <a:chOff x="3569131" y="3296864"/>
            <a:chExt cx="2721600" cy="146100"/>
          </a:xfrm>
        </p:grpSpPr>
        <p:sp>
          <p:nvSpPr>
            <p:cNvPr id="1499" name="Google Shape;1499;p76"/>
            <p:cNvSpPr/>
            <p:nvPr/>
          </p:nvSpPr>
          <p:spPr>
            <a:xfrm>
              <a:off x="3569131" y="3296864"/>
              <a:ext cx="2721600" cy="146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0" name="Google Shape;1500;p76"/>
            <p:cNvGrpSpPr/>
            <p:nvPr/>
          </p:nvGrpSpPr>
          <p:grpSpPr>
            <a:xfrm rot="10800000" flipH="1">
              <a:off x="3595847" y="3322949"/>
              <a:ext cx="429322" cy="93999"/>
              <a:chOff x="5795037" y="809024"/>
              <a:chExt cx="431653" cy="94500"/>
            </a:xfrm>
          </p:grpSpPr>
          <p:sp>
            <p:nvSpPr>
              <p:cNvPr id="1501" name="Google Shape;1501;p76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7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76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4" name="Google Shape;1504;p76"/>
          <p:cNvGrpSpPr/>
          <p:nvPr/>
        </p:nvGrpSpPr>
        <p:grpSpPr>
          <a:xfrm>
            <a:off x="3696672" y="1850950"/>
            <a:ext cx="1750805" cy="94001"/>
            <a:chOff x="3569131" y="3296864"/>
            <a:chExt cx="2721600" cy="146100"/>
          </a:xfrm>
        </p:grpSpPr>
        <p:sp>
          <p:nvSpPr>
            <p:cNvPr id="1505" name="Google Shape;1505;p76"/>
            <p:cNvSpPr/>
            <p:nvPr/>
          </p:nvSpPr>
          <p:spPr>
            <a:xfrm>
              <a:off x="3569131" y="3296864"/>
              <a:ext cx="2721600" cy="146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6" name="Google Shape;1506;p76"/>
            <p:cNvGrpSpPr/>
            <p:nvPr/>
          </p:nvGrpSpPr>
          <p:grpSpPr>
            <a:xfrm rot="10800000" flipH="1">
              <a:off x="3595847" y="3322949"/>
              <a:ext cx="429322" cy="93999"/>
              <a:chOff x="5795037" y="809024"/>
              <a:chExt cx="431653" cy="94500"/>
            </a:xfrm>
          </p:grpSpPr>
          <p:sp>
            <p:nvSpPr>
              <p:cNvPr id="1507" name="Google Shape;1507;p76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7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76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0" name="Google Shape;1510;p76"/>
          <p:cNvGrpSpPr/>
          <p:nvPr/>
        </p:nvGrpSpPr>
        <p:grpSpPr>
          <a:xfrm>
            <a:off x="6243397" y="1850950"/>
            <a:ext cx="1750805" cy="94001"/>
            <a:chOff x="3569131" y="3296864"/>
            <a:chExt cx="2721600" cy="146100"/>
          </a:xfrm>
        </p:grpSpPr>
        <p:sp>
          <p:nvSpPr>
            <p:cNvPr id="1511" name="Google Shape;1511;p76"/>
            <p:cNvSpPr/>
            <p:nvPr/>
          </p:nvSpPr>
          <p:spPr>
            <a:xfrm>
              <a:off x="3569131" y="3296864"/>
              <a:ext cx="2721600" cy="146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2" name="Google Shape;1512;p76"/>
            <p:cNvGrpSpPr/>
            <p:nvPr/>
          </p:nvGrpSpPr>
          <p:grpSpPr>
            <a:xfrm rot="10800000" flipH="1">
              <a:off x="3595847" y="3322949"/>
              <a:ext cx="429322" cy="93999"/>
              <a:chOff x="5795037" y="809024"/>
              <a:chExt cx="431653" cy="94500"/>
            </a:xfrm>
          </p:grpSpPr>
          <p:sp>
            <p:nvSpPr>
              <p:cNvPr id="1513" name="Google Shape;1513;p76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7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76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16" name="Google Shape;1516;p76"/>
          <p:cNvSpPr/>
          <p:nvPr/>
        </p:nvSpPr>
        <p:spPr>
          <a:xfrm>
            <a:off x="1049150" y="33447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76"/>
          <p:cNvSpPr/>
          <p:nvPr/>
        </p:nvSpPr>
        <p:spPr>
          <a:xfrm>
            <a:off x="3595871" y="33447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76"/>
          <p:cNvSpPr/>
          <p:nvPr/>
        </p:nvSpPr>
        <p:spPr>
          <a:xfrm>
            <a:off x="6142599" y="334472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Въведение</a:t>
            </a:r>
            <a:endParaRPr dirty="0"/>
          </a:p>
        </p:txBody>
      </p:sp>
      <p:sp>
        <p:nvSpPr>
          <p:cNvPr id="1520" name="Google Shape;1520;p76"/>
          <p:cNvSpPr txBox="1">
            <a:spLocks noGrp="1"/>
          </p:cNvSpPr>
          <p:nvPr>
            <p:ph type="title" idx="2"/>
          </p:nvPr>
        </p:nvSpPr>
        <p:spPr>
          <a:xfrm>
            <a:off x="1227350" y="3431500"/>
            <a:ext cx="1596000" cy="1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История</a:t>
            </a:r>
            <a:endParaRPr dirty="0"/>
          </a:p>
        </p:txBody>
      </p:sp>
      <p:sp>
        <p:nvSpPr>
          <p:cNvPr id="1522" name="Google Shape;1522;p76"/>
          <p:cNvSpPr txBox="1">
            <a:spLocks noGrp="1"/>
          </p:cNvSpPr>
          <p:nvPr>
            <p:ph type="title" idx="3"/>
          </p:nvPr>
        </p:nvSpPr>
        <p:spPr>
          <a:xfrm>
            <a:off x="3774099" y="3431500"/>
            <a:ext cx="1596000" cy="1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Значение</a:t>
            </a:r>
            <a:endParaRPr dirty="0"/>
          </a:p>
        </p:txBody>
      </p:sp>
      <p:sp>
        <p:nvSpPr>
          <p:cNvPr id="1524" name="Google Shape;1524;p76"/>
          <p:cNvSpPr txBox="1">
            <a:spLocks noGrp="1"/>
          </p:cNvSpPr>
          <p:nvPr>
            <p:ph type="title" idx="5"/>
          </p:nvPr>
        </p:nvSpPr>
        <p:spPr>
          <a:xfrm>
            <a:off x="6175976" y="3424525"/>
            <a:ext cx="1885645" cy="1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Инструменти</a:t>
            </a:r>
            <a:endParaRPr dirty="0"/>
          </a:p>
        </p:txBody>
      </p:sp>
      <p:sp>
        <p:nvSpPr>
          <p:cNvPr id="1526" name="Google Shape;1526;p76"/>
          <p:cNvSpPr/>
          <p:nvPr/>
        </p:nvSpPr>
        <p:spPr>
          <a:xfrm>
            <a:off x="1624700" y="2018675"/>
            <a:ext cx="801300" cy="8013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76"/>
          <p:cNvSpPr/>
          <p:nvPr/>
        </p:nvSpPr>
        <p:spPr>
          <a:xfrm>
            <a:off x="4171421" y="2018675"/>
            <a:ext cx="801300" cy="801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76"/>
          <p:cNvSpPr/>
          <p:nvPr/>
        </p:nvSpPr>
        <p:spPr>
          <a:xfrm>
            <a:off x="6718149" y="2018675"/>
            <a:ext cx="801300" cy="801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76"/>
          <p:cNvSpPr/>
          <p:nvPr/>
        </p:nvSpPr>
        <p:spPr>
          <a:xfrm>
            <a:off x="1049150" y="307943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76"/>
          <p:cNvSpPr/>
          <p:nvPr/>
        </p:nvSpPr>
        <p:spPr>
          <a:xfrm>
            <a:off x="3595875" y="307943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76"/>
          <p:cNvSpPr/>
          <p:nvPr/>
        </p:nvSpPr>
        <p:spPr>
          <a:xfrm>
            <a:off x="6142600" y="307943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6" name="Google Shape;1536;p76"/>
          <p:cNvGrpSpPr/>
          <p:nvPr/>
        </p:nvGrpSpPr>
        <p:grpSpPr>
          <a:xfrm>
            <a:off x="1784688" y="2197043"/>
            <a:ext cx="471637" cy="473794"/>
            <a:chOff x="-49764975" y="3551225"/>
            <a:chExt cx="299300" cy="300650"/>
          </a:xfrm>
        </p:grpSpPr>
        <p:sp>
          <p:nvSpPr>
            <p:cNvPr id="1537" name="Google Shape;1537;p76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6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6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6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6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6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6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6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6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6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6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76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76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76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76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4565;p124">
            <a:extLst>
              <a:ext uri="{FF2B5EF4-FFF2-40B4-BE49-F238E27FC236}">
                <a16:creationId xmlns:a16="http://schemas.microsoft.com/office/drawing/2014/main" id="{12BFDB52-94A7-283A-77F2-905951B92505}"/>
              </a:ext>
            </a:extLst>
          </p:cNvPr>
          <p:cNvGrpSpPr/>
          <p:nvPr/>
        </p:nvGrpSpPr>
        <p:grpSpPr>
          <a:xfrm>
            <a:off x="4243734" y="2119212"/>
            <a:ext cx="656532" cy="619543"/>
            <a:chOff x="3981307" y="3952123"/>
            <a:chExt cx="397525" cy="397525"/>
          </a:xfrm>
        </p:grpSpPr>
        <p:sp>
          <p:nvSpPr>
            <p:cNvPr id="9" name="Google Shape;4566;p124">
              <a:extLst>
                <a:ext uri="{FF2B5EF4-FFF2-40B4-BE49-F238E27FC236}">
                  <a16:creationId xmlns:a16="http://schemas.microsoft.com/office/drawing/2014/main" id="{1D0D207A-A651-6E18-80D2-FF2EAE966BF9}"/>
                </a:ext>
              </a:extLst>
            </p:cNvPr>
            <p:cNvSpPr/>
            <p:nvPr/>
          </p:nvSpPr>
          <p:spPr>
            <a:xfrm>
              <a:off x="4035658" y="4238789"/>
              <a:ext cx="41815" cy="39874"/>
            </a:xfrm>
            <a:custGeom>
              <a:avLst/>
              <a:gdLst/>
              <a:ahLst/>
              <a:cxnLst/>
              <a:rect l="l" t="t" r="r" b="b"/>
              <a:pathLst>
                <a:path w="1551" h="1479" extrusionOk="0">
                  <a:moveTo>
                    <a:pt x="1082" y="0"/>
                  </a:moveTo>
                  <a:cubicBezTo>
                    <a:pt x="972" y="0"/>
                    <a:pt x="859" y="42"/>
                    <a:pt x="768" y="124"/>
                  </a:cubicBezTo>
                  <a:lnTo>
                    <a:pt x="167" y="742"/>
                  </a:lnTo>
                  <a:cubicBezTo>
                    <a:pt x="1" y="906"/>
                    <a:pt x="1" y="1177"/>
                    <a:pt x="167" y="1343"/>
                  </a:cubicBezTo>
                  <a:cubicBezTo>
                    <a:pt x="249" y="1434"/>
                    <a:pt x="358" y="1479"/>
                    <a:pt x="467" y="1479"/>
                  </a:cubicBezTo>
                  <a:cubicBezTo>
                    <a:pt x="576" y="1479"/>
                    <a:pt x="685" y="1434"/>
                    <a:pt x="768" y="1343"/>
                  </a:cubicBezTo>
                  <a:lnTo>
                    <a:pt x="1385" y="742"/>
                  </a:lnTo>
                  <a:cubicBezTo>
                    <a:pt x="1551" y="575"/>
                    <a:pt x="1551" y="290"/>
                    <a:pt x="1385" y="124"/>
                  </a:cubicBezTo>
                  <a:cubicBezTo>
                    <a:pt x="1302" y="42"/>
                    <a:pt x="1193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67;p124">
              <a:extLst>
                <a:ext uri="{FF2B5EF4-FFF2-40B4-BE49-F238E27FC236}">
                  <a16:creationId xmlns:a16="http://schemas.microsoft.com/office/drawing/2014/main" id="{CEAD08EC-0670-F022-A86C-8692A75A899C}"/>
                </a:ext>
              </a:extLst>
            </p:cNvPr>
            <p:cNvSpPr/>
            <p:nvPr/>
          </p:nvSpPr>
          <p:spPr>
            <a:xfrm>
              <a:off x="4294070" y="4003536"/>
              <a:ext cx="42192" cy="39550"/>
            </a:xfrm>
            <a:custGeom>
              <a:avLst/>
              <a:gdLst/>
              <a:ahLst/>
              <a:cxnLst/>
              <a:rect l="l" t="t" r="r" b="b"/>
              <a:pathLst>
                <a:path w="1565" h="1467" extrusionOk="0">
                  <a:moveTo>
                    <a:pt x="1091" y="0"/>
                  </a:moveTo>
                  <a:cubicBezTo>
                    <a:pt x="978" y="0"/>
                    <a:pt x="865" y="41"/>
                    <a:pt x="782" y="124"/>
                  </a:cubicBezTo>
                  <a:lnTo>
                    <a:pt x="181" y="726"/>
                  </a:lnTo>
                  <a:cubicBezTo>
                    <a:pt x="0" y="906"/>
                    <a:pt x="0" y="1177"/>
                    <a:pt x="181" y="1343"/>
                  </a:cubicBezTo>
                  <a:cubicBezTo>
                    <a:pt x="263" y="1426"/>
                    <a:pt x="372" y="1467"/>
                    <a:pt x="481" y="1467"/>
                  </a:cubicBezTo>
                  <a:cubicBezTo>
                    <a:pt x="590" y="1467"/>
                    <a:pt x="699" y="1426"/>
                    <a:pt x="782" y="1343"/>
                  </a:cubicBezTo>
                  <a:lnTo>
                    <a:pt x="1399" y="726"/>
                  </a:lnTo>
                  <a:cubicBezTo>
                    <a:pt x="1565" y="561"/>
                    <a:pt x="1565" y="290"/>
                    <a:pt x="1399" y="124"/>
                  </a:cubicBezTo>
                  <a:cubicBezTo>
                    <a:pt x="1316" y="41"/>
                    <a:pt x="1203" y="0"/>
                    <a:pt x="1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68;p124">
              <a:extLst>
                <a:ext uri="{FF2B5EF4-FFF2-40B4-BE49-F238E27FC236}">
                  <a16:creationId xmlns:a16="http://schemas.microsoft.com/office/drawing/2014/main" id="{62E47571-1A09-906D-9A0C-7AB748669846}"/>
                </a:ext>
              </a:extLst>
            </p:cNvPr>
            <p:cNvSpPr/>
            <p:nvPr/>
          </p:nvSpPr>
          <p:spPr>
            <a:xfrm>
              <a:off x="4282693" y="4238789"/>
              <a:ext cx="41788" cy="39874"/>
            </a:xfrm>
            <a:custGeom>
              <a:avLst/>
              <a:gdLst/>
              <a:ahLst/>
              <a:cxnLst/>
              <a:rect l="l" t="t" r="r" b="b"/>
              <a:pathLst>
                <a:path w="1550" h="1479" extrusionOk="0">
                  <a:moveTo>
                    <a:pt x="467" y="0"/>
                  </a:moveTo>
                  <a:cubicBezTo>
                    <a:pt x="358" y="0"/>
                    <a:pt x="249" y="42"/>
                    <a:pt x="166" y="124"/>
                  </a:cubicBezTo>
                  <a:cubicBezTo>
                    <a:pt x="1" y="290"/>
                    <a:pt x="1" y="575"/>
                    <a:pt x="166" y="742"/>
                  </a:cubicBezTo>
                  <a:lnTo>
                    <a:pt x="767" y="1343"/>
                  </a:lnTo>
                  <a:cubicBezTo>
                    <a:pt x="858" y="1434"/>
                    <a:pt x="971" y="1479"/>
                    <a:pt x="1082" y="1479"/>
                  </a:cubicBezTo>
                  <a:cubicBezTo>
                    <a:pt x="1193" y="1479"/>
                    <a:pt x="1302" y="1434"/>
                    <a:pt x="1385" y="1343"/>
                  </a:cubicBezTo>
                  <a:cubicBezTo>
                    <a:pt x="1550" y="1177"/>
                    <a:pt x="1550" y="906"/>
                    <a:pt x="1385" y="742"/>
                  </a:cubicBezTo>
                  <a:lnTo>
                    <a:pt x="767" y="124"/>
                  </a:lnTo>
                  <a:cubicBezTo>
                    <a:pt x="685" y="42"/>
                    <a:pt x="576" y="0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69;p124">
              <a:extLst>
                <a:ext uri="{FF2B5EF4-FFF2-40B4-BE49-F238E27FC236}">
                  <a16:creationId xmlns:a16="http://schemas.microsoft.com/office/drawing/2014/main" id="{7A10590C-5CC3-F49E-3D0A-7B5DED0D8A41}"/>
                </a:ext>
              </a:extLst>
            </p:cNvPr>
            <p:cNvSpPr/>
            <p:nvPr/>
          </p:nvSpPr>
          <p:spPr>
            <a:xfrm>
              <a:off x="4023904" y="4003536"/>
              <a:ext cx="41788" cy="39550"/>
            </a:xfrm>
            <a:custGeom>
              <a:avLst/>
              <a:gdLst/>
              <a:ahLst/>
              <a:cxnLst/>
              <a:rect l="l" t="t" r="r" b="b"/>
              <a:pathLst>
                <a:path w="1550" h="1467" extrusionOk="0">
                  <a:moveTo>
                    <a:pt x="469" y="0"/>
                  </a:moveTo>
                  <a:cubicBezTo>
                    <a:pt x="358" y="0"/>
                    <a:pt x="249" y="41"/>
                    <a:pt x="166" y="124"/>
                  </a:cubicBezTo>
                  <a:cubicBezTo>
                    <a:pt x="1" y="290"/>
                    <a:pt x="1" y="561"/>
                    <a:pt x="166" y="726"/>
                  </a:cubicBezTo>
                  <a:lnTo>
                    <a:pt x="783" y="1343"/>
                  </a:lnTo>
                  <a:cubicBezTo>
                    <a:pt x="866" y="1426"/>
                    <a:pt x="975" y="1467"/>
                    <a:pt x="1084" y="1467"/>
                  </a:cubicBezTo>
                  <a:cubicBezTo>
                    <a:pt x="1193" y="1467"/>
                    <a:pt x="1302" y="1426"/>
                    <a:pt x="1385" y="1343"/>
                  </a:cubicBezTo>
                  <a:cubicBezTo>
                    <a:pt x="1550" y="1177"/>
                    <a:pt x="1550" y="906"/>
                    <a:pt x="1385" y="726"/>
                  </a:cubicBezTo>
                  <a:lnTo>
                    <a:pt x="783" y="124"/>
                  </a:lnTo>
                  <a:cubicBezTo>
                    <a:pt x="693" y="41"/>
                    <a:pt x="580" y="0"/>
                    <a:pt x="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70;p124">
              <a:extLst>
                <a:ext uri="{FF2B5EF4-FFF2-40B4-BE49-F238E27FC236}">
                  <a16:creationId xmlns:a16="http://schemas.microsoft.com/office/drawing/2014/main" id="{1D2F1CF3-6D96-3573-7EAF-B0A2FFB17495}"/>
                </a:ext>
              </a:extLst>
            </p:cNvPr>
            <p:cNvSpPr/>
            <p:nvPr/>
          </p:nvSpPr>
          <p:spPr>
            <a:xfrm>
              <a:off x="4152476" y="4060395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2047" h="2047" extrusionOk="0">
                  <a:moveTo>
                    <a:pt x="1024" y="1"/>
                  </a:moveTo>
                  <a:lnTo>
                    <a:pt x="1" y="2047"/>
                  </a:lnTo>
                  <a:lnTo>
                    <a:pt x="2047" y="2047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71;p124">
              <a:extLst>
                <a:ext uri="{FF2B5EF4-FFF2-40B4-BE49-F238E27FC236}">
                  <a16:creationId xmlns:a16="http://schemas.microsoft.com/office/drawing/2014/main" id="{B7C196DC-47D6-5C1B-9B42-F129A38A8F36}"/>
                </a:ext>
              </a:extLst>
            </p:cNvPr>
            <p:cNvSpPr/>
            <p:nvPr/>
          </p:nvSpPr>
          <p:spPr>
            <a:xfrm>
              <a:off x="4198712" y="4045809"/>
              <a:ext cx="42651" cy="51116"/>
            </a:xfrm>
            <a:custGeom>
              <a:avLst/>
              <a:gdLst/>
              <a:ahLst/>
              <a:cxnLst/>
              <a:rect l="l" t="t" r="r" b="b"/>
              <a:pathLst>
                <a:path w="1582" h="1896" extrusionOk="0">
                  <a:moveTo>
                    <a:pt x="1" y="0"/>
                  </a:moveTo>
                  <a:lnTo>
                    <a:pt x="949" y="1896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72;p124">
              <a:extLst>
                <a:ext uri="{FF2B5EF4-FFF2-40B4-BE49-F238E27FC236}">
                  <a16:creationId xmlns:a16="http://schemas.microsoft.com/office/drawing/2014/main" id="{06026E03-C7A1-ABE1-DC7E-D30CA98A5AED}"/>
                </a:ext>
              </a:extLst>
            </p:cNvPr>
            <p:cNvSpPr/>
            <p:nvPr/>
          </p:nvSpPr>
          <p:spPr>
            <a:xfrm>
              <a:off x="4148836" y="4139091"/>
              <a:ext cx="62493" cy="114418"/>
            </a:xfrm>
            <a:custGeom>
              <a:avLst/>
              <a:gdLst/>
              <a:ahLst/>
              <a:cxnLst/>
              <a:rect l="l" t="t" r="r" b="b"/>
              <a:pathLst>
                <a:path w="2318" h="4244" extrusionOk="0">
                  <a:moveTo>
                    <a:pt x="1" y="1"/>
                  </a:moveTo>
                  <a:lnTo>
                    <a:pt x="1159" y="424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73;p124">
              <a:extLst>
                <a:ext uri="{FF2B5EF4-FFF2-40B4-BE49-F238E27FC236}">
                  <a16:creationId xmlns:a16="http://schemas.microsoft.com/office/drawing/2014/main" id="{99B0BEC8-FA56-C3F0-1F8E-46D9D9D0EC98}"/>
                </a:ext>
              </a:extLst>
            </p:cNvPr>
            <p:cNvSpPr/>
            <p:nvPr/>
          </p:nvSpPr>
          <p:spPr>
            <a:xfrm>
              <a:off x="4057172" y="4055946"/>
              <a:ext cx="60067" cy="59636"/>
            </a:xfrm>
            <a:custGeom>
              <a:avLst/>
              <a:gdLst/>
              <a:ahLst/>
              <a:cxnLst/>
              <a:rect l="l" t="t" r="r" b="b"/>
              <a:pathLst>
                <a:path w="2228" h="2212" extrusionOk="0">
                  <a:moveTo>
                    <a:pt x="1489" y="1"/>
                  </a:moveTo>
                  <a:lnTo>
                    <a:pt x="1" y="2212"/>
                  </a:lnTo>
                  <a:lnTo>
                    <a:pt x="2227" y="2212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4;p124">
              <a:extLst>
                <a:ext uri="{FF2B5EF4-FFF2-40B4-BE49-F238E27FC236}">
                  <a16:creationId xmlns:a16="http://schemas.microsoft.com/office/drawing/2014/main" id="{4C0F493A-AF2D-FCAD-98A2-760B063C17C5}"/>
                </a:ext>
              </a:extLst>
            </p:cNvPr>
            <p:cNvSpPr/>
            <p:nvPr/>
          </p:nvSpPr>
          <p:spPr>
            <a:xfrm>
              <a:off x="4200761" y="4139091"/>
              <a:ext cx="101019" cy="121724"/>
            </a:xfrm>
            <a:custGeom>
              <a:avLst/>
              <a:gdLst/>
              <a:ahLst/>
              <a:cxnLst/>
              <a:rect l="l" t="t" r="r" b="b"/>
              <a:pathLst>
                <a:path w="3747" h="4515" extrusionOk="0">
                  <a:moveTo>
                    <a:pt x="1279" y="1"/>
                  </a:moveTo>
                  <a:lnTo>
                    <a:pt x="1" y="4514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75;p124">
              <a:extLst>
                <a:ext uri="{FF2B5EF4-FFF2-40B4-BE49-F238E27FC236}">
                  <a16:creationId xmlns:a16="http://schemas.microsoft.com/office/drawing/2014/main" id="{70B8237E-F47C-3643-340E-5E79E04A053A}"/>
                </a:ext>
              </a:extLst>
            </p:cNvPr>
            <p:cNvSpPr/>
            <p:nvPr/>
          </p:nvSpPr>
          <p:spPr>
            <a:xfrm>
              <a:off x="4242954" y="4055946"/>
              <a:ext cx="59636" cy="59636"/>
            </a:xfrm>
            <a:custGeom>
              <a:avLst/>
              <a:gdLst/>
              <a:ahLst/>
              <a:cxnLst/>
              <a:rect l="l" t="t" r="r" b="b"/>
              <a:pathLst>
                <a:path w="2212" h="2212" extrusionOk="0">
                  <a:moveTo>
                    <a:pt x="737" y="1"/>
                  </a:moveTo>
                  <a:lnTo>
                    <a:pt x="0" y="2212"/>
                  </a:lnTo>
                  <a:lnTo>
                    <a:pt x="2211" y="2212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76;p124">
              <a:extLst>
                <a:ext uri="{FF2B5EF4-FFF2-40B4-BE49-F238E27FC236}">
                  <a16:creationId xmlns:a16="http://schemas.microsoft.com/office/drawing/2014/main" id="{A6772AAA-8F1F-79D5-4A57-CA744695CA2A}"/>
                </a:ext>
              </a:extLst>
            </p:cNvPr>
            <p:cNvSpPr/>
            <p:nvPr/>
          </p:nvSpPr>
          <p:spPr>
            <a:xfrm>
              <a:off x="4057981" y="4139091"/>
              <a:ext cx="101424" cy="121724"/>
            </a:xfrm>
            <a:custGeom>
              <a:avLst/>
              <a:gdLst/>
              <a:ahLst/>
              <a:cxnLst/>
              <a:rect l="l" t="t" r="r" b="b"/>
              <a:pathLst>
                <a:path w="3762" h="4515" extrusionOk="0">
                  <a:moveTo>
                    <a:pt x="1" y="1"/>
                  </a:moveTo>
                  <a:lnTo>
                    <a:pt x="3762" y="4514"/>
                  </a:lnTo>
                  <a:lnTo>
                    <a:pt x="3762" y="4514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77;p124">
              <a:extLst>
                <a:ext uri="{FF2B5EF4-FFF2-40B4-BE49-F238E27FC236}">
                  <a16:creationId xmlns:a16="http://schemas.microsoft.com/office/drawing/2014/main" id="{05BB65F3-045C-CBD9-EBAA-BDA26170A9C5}"/>
                </a:ext>
              </a:extLst>
            </p:cNvPr>
            <p:cNvSpPr/>
            <p:nvPr/>
          </p:nvSpPr>
          <p:spPr>
            <a:xfrm>
              <a:off x="4118398" y="4045809"/>
              <a:ext cx="42651" cy="51116"/>
            </a:xfrm>
            <a:custGeom>
              <a:avLst/>
              <a:gdLst/>
              <a:ahLst/>
              <a:cxnLst/>
              <a:rect l="l" t="t" r="r" b="b"/>
              <a:pathLst>
                <a:path w="1582" h="1896" extrusionOk="0">
                  <a:moveTo>
                    <a:pt x="1" y="0"/>
                  </a:moveTo>
                  <a:lnTo>
                    <a:pt x="633" y="1896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78;p124">
              <a:extLst>
                <a:ext uri="{FF2B5EF4-FFF2-40B4-BE49-F238E27FC236}">
                  <a16:creationId xmlns:a16="http://schemas.microsoft.com/office/drawing/2014/main" id="{00E7D0F3-1B1E-A20F-A48C-B26A10C54759}"/>
                </a:ext>
              </a:extLst>
            </p:cNvPr>
            <p:cNvSpPr/>
            <p:nvPr/>
          </p:nvSpPr>
          <p:spPr>
            <a:xfrm>
              <a:off x="4168301" y="3952123"/>
              <a:ext cx="23563" cy="47072"/>
            </a:xfrm>
            <a:custGeom>
              <a:avLst/>
              <a:gdLst/>
              <a:ahLst/>
              <a:cxnLst/>
              <a:rect l="l" t="t" r="r" b="b"/>
              <a:pathLst>
                <a:path w="874" h="1746" extrusionOk="0">
                  <a:moveTo>
                    <a:pt x="437" y="0"/>
                  </a:moveTo>
                  <a:cubicBezTo>
                    <a:pt x="196" y="0"/>
                    <a:pt x="1" y="181"/>
                    <a:pt x="1" y="422"/>
                  </a:cubicBezTo>
                  <a:lnTo>
                    <a:pt x="1" y="1324"/>
                  </a:lnTo>
                  <a:cubicBezTo>
                    <a:pt x="1" y="1549"/>
                    <a:pt x="196" y="1746"/>
                    <a:pt x="437" y="1746"/>
                  </a:cubicBezTo>
                  <a:cubicBezTo>
                    <a:pt x="677" y="1746"/>
                    <a:pt x="874" y="1549"/>
                    <a:pt x="874" y="1324"/>
                  </a:cubicBezTo>
                  <a:lnTo>
                    <a:pt x="874" y="422"/>
                  </a:lnTo>
                  <a:cubicBezTo>
                    <a:pt x="874" y="181"/>
                    <a:pt x="67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79;p124">
              <a:extLst>
                <a:ext uri="{FF2B5EF4-FFF2-40B4-BE49-F238E27FC236}">
                  <a16:creationId xmlns:a16="http://schemas.microsoft.com/office/drawing/2014/main" id="{D9B874A4-EA54-7B68-AAD4-B90A85649109}"/>
                </a:ext>
              </a:extLst>
            </p:cNvPr>
            <p:cNvSpPr/>
            <p:nvPr/>
          </p:nvSpPr>
          <p:spPr>
            <a:xfrm>
              <a:off x="4168301" y="4302145"/>
              <a:ext cx="23563" cy="47504"/>
            </a:xfrm>
            <a:custGeom>
              <a:avLst/>
              <a:gdLst/>
              <a:ahLst/>
              <a:cxnLst/>
              <a:rect l="l" t="t" r="r" b="b"/>
              <a:pathLst>
                <a:path w="874" h="1762" extrusionOk="0">
                  <a:moveTo>
                    <a:pt x="437" y="1"/>
                  </a:moveTo>
                  <a:cubicBezTo>
                    <a:pt x="196" y="1"/>
                    <a:pt x="1" y="197"/>
                    <a:pt x="1" y="438"/>
                  </a:cubicBezTo>
                  <a:lnTo>
                    <a:pt x="1" y="1325"/>
                  </a:lnTo>
                  <a:cubicBezTo>
                    <a:pt x="1" y="1566"/>
                    <a:pt x="196" y="1762"/>
                    <a:pt x="437" y="1762"/>
                  </a:cubicBezTo>
                  <a:cubicBezTo>
                    <a:pt x="677" y="1762"/>
                    <a:pt x="874" y="1566"/>
                    <a:pt x="874" y="1325"/>
                  </a:cubicBezTo>
                  <a:lnTo>
                    <a:pt x="874" y="438"/>
                  </a:lnTo>
                  <a:cubicBezTo>
                    <a:pt x="874" y="197"/>
                    <a:pt x="67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80;p124">
              <a:extLst>
                <a:ext uri="{FF2B5EF4-FFF2-40B4-BE49-F238E27FC236}">
                  <a16:creationId xmlns:a16="http://schemas.microsoft.com/office/drawing/2014/main" id="{B9273444-77A7-B789-748F-25862804AF31}"/>
                </a:ext>
              </a:extLst>
            </p:cNvPr>
            <p:cNvSpPr/>
            <p:nvPr/>
          </p:nvSpPr>
          <p:spPr>
            <a:xfrm>
              <a:off x="3981307" y="4139091"/>
              <a:ext cx="47504" cy="23159"/>
            </a:xfrm>
            <a:custGeom>
              <a:avLst/>
              <a:gdLst/>
              <a:ahLst/>
              <a:cxnLst/>
              <a:rect l="l" t="t" r="r" b="b"/>
              <a:pathLst>
                <a:path w="1762" h="859" extrusionOk="0">
                  <a:moveTo>
                    <a:pt x="437" y="1"/>
                  </a:moveTo>
                  <a:cubicBezTo>
                    <a:pt x="197" y="1"/>
                    <a:pt x="0" y="197"/>
                    <a:pt x="0" y="437"/>
                  </a:cubicBezTo>
                  <a:cubicBezTo>
                    <a:pt x="0" y="663"/>
                    <a:pt x="197" y="859"/>
                    <a:pt x="437" y="859"/>
                  </a:cubicBezTo>
                  <a:lnTo>
                    <a:pt x="1324" y="859"/>
                  </a:lnTo>
                  <a:cubicBezTo>
                    <a:pt x="1565" y="859"/>
                    <a:pt x="1761" y="663"/>
                    <a:pt x="1761" y="437"/>
                  </a:cubicBezTo>
                  <a:cubicBezTo>
                    <a:pt x="1761" y="197"/>
                    <a:pt x="1565" y="1"/>
                    <a:pt x="1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81;p124">
              <a:extLst>
                <a:ext uri="{FF2B5EF4-FFF2-40B4-BE49-F238E27FC236}">
                  <a16:creationId xmlns:a16="http://schemas.microsoft.com/office/drawing/2014/main" id="{12F018DB-4E29-645F-9A59-3A6BE598D1D7}"/>
                </a:ext>
              </a:extLst>
            </p:cNvPr>
            <p:cNvSpPr/>
            <p:nvPr/>
          </p:nvSpPr>
          <p:spPr>
            <a:xfrm>
              <a:off x="4331382" y="4139091"/>
              <a:ext cx="47450" cy="23159"/>
            </a:xfrm>
            <a:custGeom>
              <a:avLst/>
              <a:gdLst/>
              <a:ahLst/>
              <a:cxnLst/>
              <a:rect l="l" t="t" r="r" b="b"/>
              <a:pathLst>
                <a:path w="1760" h="859" extrusionOk="0">
                  <a:moveTo>
                    <a:pt x="436" y="1"/>
                  </a:moveTo>
                  <a:cubicBezTo>
                    <a:pt x="195" y="1"/>
                    <a:pt x="0" y="197"/>
                    <a:pt x="0" y="437"/>
                  </a:cubicBezTo>
                  <a:cubicBezTo>
                    <a:pt x="0" y="663"/>
                    <a:pt x="195" y="859"/>
                    <a:pt x="436" y="859"/>
                  </a:cubicBezTo>
                  <a:lnTo>
                    <a:pt x="1324" y="859"/>
                  </a:lnTo>
                  <a:cubicBezTo>
                    <a:pt x="1565" y="859"/>
                    <a:pt x="1760" y="663"/>
                    <a:pt x="1760" y="437"/>
                  </a:cubicBezTo>
                  <a:cubicBezTo>
                    <a:pt x="1760" y="197"/>
                    <a:pt x="1565" y="1"/>
                    <a:pt x="1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472;p124">
            <a:extLst>
              <a:ext uri="{FF2B5EF4-FFF2-40B4-BE49-F238E27FC236}">
                <a16:creationId xmlns:a16="http://schemas.microsoft.com/office/drawing/2014/main" id="{CFCF9164-4D90-D239-AC18-9D1C9C0D1E02}"/>
              </a:ext>
            </a:extLst>
          </p:cNvPr>
          <p:cNvGrpSpPr/>
          <p:nvPr/>
        </p:nvGrpSpPr>
        <p:grpSpPr>
          <a:xfrm>
            <a:off x="6900373" y="2236107"/>
            <a:ext cx="421664" cy="434442"/>
            <a:chOff x="7220227" y="2734286"/>
            <a:chExt cx="373585" cy="366386"/>
          </a:xfrm>
        </p:grpSpPr>
        <p:sp>
          <p:nvSpPr>
            <p:cNvPr id="44" name="Google Shape;4473;p124">
              <a:extLst>
                <a:ext uri="{FF2B5EF4-FFF2-40B4-BE49-F238E27FC236}">
                  <a16:creationId xmlns:a16="http://schemas.microsoft.com/office/drawing/2014/main" id="{63A41832-DCB7-00B0-EA34-AEE14A93178C}"/>
                </a:ext>
              </a:extLst>
            </p:cNvPr>
            <p:cNvSpPr/>
            <p:nvPr/>
          </p:nvSpPr>
          <p:spPr>
            <a:xfrm>
              <a:off x="7485891" y="2958351"/>
              <a:ext cx="107921" cy="121293"/>
            </a:xfrm>
            <a:custGeom>
              <a:avLst/>
              <a:gdLst/>
              <a:ahLst/>
              <a:cxnLst/>
              <a:rect l="l" t="t" r="r" b="b"/>
              <a:pathLst>
                <a:path w="4003" h="4499" extrusionOk="0">
                  <a:moveTo>
                    <a:pt x="843" y="0"/>
                  </a:moveTo>
                  <a:lnTo>
                    <a:pt x="0" y="843"/>
                  </a:lnTo>
                  <a:lnTo>
                    <a:pt x="3657" y="4498"/>
                  </a:lnTo>
                  <a:cubicBezTo>
                    <a:pt x="4002" y="3882"/>
                    <a:pt x="3928" y="3084"/>
                    <a:pt x="3401" y="2572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74;p124">
              <a:extLst>
                <a:ext uri="{FF2B5EF4-FFF2-40B4-BE49-F238E27FC236}">
                  <a16:creationId xmlns:a16="http://schemas.microsoft.com/office/drawing/2014/main" id="{A4953FC6-52E0-D8A8-1F44-BA11231B2ACC}"/>
                </a:ext>
              </a:extLst>
            </p:cNvPr>
            <p:cNvSpPr/>
            <p:nvPr/>
          </p:nvSpPr>
          <p:spPr>
            <a:xfrm>
              <a:off x="7448174" y="2996472"/>
              <a:ext cx="120916" cy="104200"/>
            </a:xfrm>
            <a:custGeom>
              <a:avLst/>
              <a:gdLst/>
              <a:ahLst/>
              <a:cxnLst/>
              <a:rect l="l" t="t" r="r" b="b"/>
              <a:pathLst>
                <a:path w="4485" h="3865" extrusionOk="0">
                  <a:moveTo>
                    <a:pt x="843" y="0"/>
                  </a:moveTo>
                  <a:lnTo>
                    <a:pt x="1" y="843"/>
                  </a:lnTo>
                  <a:lnTo>
                    <a:pt x="2559" y="3401"/>
                  </a:lnTo>
                  <a:cubicBezTo>
                    <a:pt x="2869" y="3711"/>
                    <a:pt x="3273" y="3864"/>
                    <a:pt x="3676" y="3864"/>
                  </a:cubicBezTo>
                  <a:cubicBezTo>
                    <a:pt x="3957" y="3864"/>
                    <a:pt x="4237" y="3790"/>
                    <a:pt x="4484" y="3641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75;p124">
              <a:extLst>
                <a:ext uri="{FF2B5EF4-FFF2-40B4-BE49-F238E27FC236}">
                  <a16:creationId xmlns:a16="http://schemas.microsoft.com/office/drawing/2014/main" id="{4E3BAC06-8FC8-BF47-26F9-7B4EEBA7221A}"/>
                </a:ext>
              </a:extLst>
            </p:cNvPr>
            <p:cNvSpPr/>
            <p:nvPr/>
          </p:nvSpPr>
          <p:spPr>
            <a:xfrm>
              <a:off x="7398271" y="2909877"/>
              <a:ext cx="95358" cy="94306"/>
            </a:xfrm>
            <a:custGeom>
              <a:avLst/>
              <a:gdLst/>
              <a:ahLst/>
              <a:cxnLst/>
              <a:rect l="l" t="t" r="r" b="b"/>
              <a:pathLst>
                <a:path w="3537" h="3498" extrusionOk="0">
                  <a:moveTo>
                    <a:pt x="2130" y="0"/>
                  </a:moveTo>
                  <a:cubicBezTo>
                    <a:pt x="2028" y="0"/>
                    <a:pt x="1927" y="38"/>
                    <a:pt x="1852" y="113"/>
                  </a:cubicBezTo>
                  <a:lnTo>
                    <a:pt x="151" y="1798"/>
                  </a:lnTo>
                  <a:cubicBezTo>
                    <a:pt x="1" y="1963"/>
                    <a:pt x="1" y="2204"/>
                    <a:pt x="151" y="2370"/>
                  </a:cubicBezTo>
                  <a:lnTo>
                    <a:pt x="1280" y="3498"/>
                  </a:lnTo>
                  <a:lnTo>
                    <a:pt x="3537" y="1241"/>
                  </a:lnTo>
                  <a:lnTo>
                    <a:pt x="2408" y="113"/>
                  </a:lnTo>
                  <a:cubicBezTo>
                    <a:pt x="2333" y="38"/>
                    <a:pt x="2231" y="0"/>
                    <a:pt x="2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76;p124">
              <a:extLst>
                <a:ext uri="{FF2B5EF4-FFF2-40B4-BE49-F238E27FC236}">
                  <a16:creationId xmlns:a16="http://schemas.microsoft.com/office/drawing/2014/main" id="{D896B649-8638-500D-B333-0CEE2476373E}"/>
                </a:ext>
              </a:extLst>
            </p:cNvPr>
            <p:cNvSpPr/>
            <p:nvPr/>
          </p:nvSpPr>
          <p:spPr>
            <a:xfrm>
              <a:off x="7221845" y="2734286"/>
              <a:ext cx="203656" cy="201364"/>
            </a:xfrm>
            <a:custGeom>
              <a:avLst/>
              <a:gdLst/>
              <a:ahLst/>
              <a:cxnLst/>
              <a:rect l="l" t="t" r="r" b="b"/>
              <a:pathLst>
                <a:path w="7554" h="7469" extrusionOk="0">
                  <a:moveTo>
                    <a:pt x="2444" y="0"/>
                  </a:moveTo>
                  <a:cubicBezTo>
                    <a:pt x="2336" y="0"/>
                    <a:pt x="2228" y="7"/>
                    <a:pt x="2121" y="21"/>
                  </a:cubicBezTo>
                  <a:cubicBezTo>
                    <a:pt x="1971" y="51"/>
                    <a:pt x="1850" y="157"/>
                    <a:pt x="1806" y="291"/>
                  </a:cubicBezTo>
                  <a:cubicBezTo>
                    <a:pt x="1760" y="442"/>
                    <a:pt x="1790" y="592"/>
                    <a:pt x="1896" y="698"/>
                  </a:cubicBezTo>
                  <a:lnTo>
                    <a:pt x="3024" y="1826"/>
                  </a:lnTo>
                  <a:lnTo>
                    <a:pt x="1896" y="2955"/>
                  </a:lnTo>
                  <a:lnTo>
                    <a:pt x="783" y="1826"/>
                  </a:lnTo>
                  <a:cubicBezTo>
                    <a:pt x="709" y="1753"/>
                    <a:pt x="605" y="1716"/>
                    <a:pt x="503" y="1716"/>
                  </a:cubicBezTo>
                  <a:cubicBezTo>
                    <a:pt x="460" y="1716"/>
                    <a:pt x="417" y="1722"/>
                    <a:pt x="376" y="1736"/>
                  </a:cubicBezTo>
                  <a:cubicBezTo>
                    <a:pt x="226" y="1781"/>
                    <a:pt x="121" y="1902"/>
                    <a:pt x="105" y="2052"/>
                  </a:cubicBezTo>
                  <a:cubicBezTo>
                    <a:pt x="0" y="2774"/>
                    <a:pt x="226" y="3527"/>
                    <a:pt x="767" y="4068"/>
                  </a:cubicBezTo>
                  <a:cubicBezTo>
                    <a:pt x="1234" y="4535"/>
                    <a:pt x="1840" y="4766"/>
                    <a:pt x="2447" y="4766"/>
                  </a:cubicBezTo>
                  <a:cubicBezTo>
                    <a:pt x="2798" y="4766"/>
                    <a:pt x="3150" y="4689"/>
                    <a:pt x="3475" y="4534"/>
                  </a:cubicBezTo>
                  <a:lnTo>
                    <a:pt x="6424" y="7469"/>
                  </a:lnTo>
                  <a:lnTo>
                    <a:pt x="7553" y="6340"/>
                  </a:lnTo>
                  <a:lnTo>
                    <a:pt x="4604" y="3406"/>
                  </a:lnTo>
                  <a:cubicBezTo>
                    <a:pt x="5026" y="2518"/>
                    <a:pt x="4890" y="1435"/>
                    <a:pt x="4153" y="698"/>
                  </a:cubicBezTo>
                  <a:cubicBezTo>
                    <a:pt x="3678" y="224"/>
                    <a:pt x="3062" y="0"/>
                    <a:pt x="2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77;p124">
              <a:extLst>
                <a:ext uri="{FF2B5EF4-FFF2-40B4-BE49-F238E27FC236}">
                  <a16:creationId xmlns:a16="http://schemas.microsoft.com/office/drawing/2014/main" id="{37DF2F4C-32D4-85D8-6863-0E40AF259ACA}"/>
                </a:ext>
              </a:extLst>
            </p:cNvPr>
            <p:cNvSpPr/>
            <p:nvPr/>
          </p:nvSpPr>
          <p:spPr>
            <a:xfrm>
              <a:off x="7220227" y="2958351"/>
              <a:ext cx="107921" cy="121293"/>
            </a:xfrm>
            <a:custGeom>
              <a:avLst/>
              <a:gdLst/>
              <a:ahLst/>
              <a:cxnLst/>
              <a:rect l="l" t="t" r="r" b="b"/>
              <a:pathLst>
                <a:path w="4003" h="4499" extrusionOk="0">
                  <a:moveTo>
                    <a:pt x="3160" y="0"/>
                  </a:moveTo>
                  <a:lnTo>
                    <a:pt x="602" y="2572"/>
                  </a:lnTo>
                  <a:cubicBezTo>
                    <a:pt x="75" y="3084"/>
                    <a:pt x="0" y="3882"/>
                    <a:pt x="361" y="4498"/>
                  </a:cubicBezTo>
                  <a:lnTo>
                    <a:pt x="4002" y="843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78;p124">
              <a:extLst>
                <a:ext uri="{FF2B5EF4-FFF2-40B4-BE49-F238E27FC236}">
                  <a16:creationId xmlns:a16="http://schemas.microsoft.com/office/drawing/2014/main" id="{18D62BBA-73D0-4EFD-1BA3-3453842727FA}"/>
                </a:ext>
              </a:extLst>
            </p:cNvPr>
            <p:cNvSpPr/>
            <p:nvPr/>
          </p:nvSpPr>
          <p:spPr>
            <a:xfrm>
              <a:off x="7244950" y="2996472"/>
              <a:ext cx="121320" cy="104200"/>
            </a:xfrm>
            <a:custGeom>
              <a:avLst/>
              <a:gdLst/>
              <a:ahLst/>
              <a:cxnLst/>
              <a:rect l="l" t="t" r="r" b="b"/>
              <a:pathLst>
                <a:path w="4500" h="3865" extrusionOk="0">
                  <a:moveTo>
                    <a:pt x="3657" y="0"/>
                  </a:moveTo>
                  <a:lnTo>
                    <a:pt x="0" y="3641"/>
                  </a:lnTo>
                  <a:cubicBezTo>
                    <a:pt x="254" y="3790"/>
                    <a:pt x="538" y="3864"/>
                    <a:pt x="821" y="3864"/>
                  </a:cubicBezTo>
                  <a:cubicBezTo>
                    <a:pt x="1227" y="3864"/>
                    <a:pt x="1631" y="3711"/>
                    <a:pt x="1942" y="3401"/>
                  </a:cubicBezTo>
                  <a:lnTo>
                    <a:pt x="4500" y="84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79;p124">
              <a:extLst>
                <a:ext uri="{FF2B5EF4-FFF2-40B4-BE49-F238E27FC236}">
                  <a16:creationId xmlns:a16="http://schemas.microsoft.com/office/drawing/2014/main" id="{A8618FB5-3FE4-4D6D-1D0A-70C1A97E0ACE}"/>
                </a:ext>
              </a:extLst>
            </p:cNvPr>
            <p:cNvSpPr/>
            <p:nvPr/>
          </p:nvSpPr>
          <p:spPr>
            <a:xfrm>
              <a:off x="7422212" y="2734421"/>
              <a:ext cx="168770" cy="157015"/>
            </a:xfrm>
            <a:custGeom>
              <a:avLst/>
              <a:gdLst/>
              <a:ahLst/>
              <a:cxnLst/>
              <a:rect l="l" t="t" r="r" b="b"/>
              <a:pathLst>
                <a:path w="6260" h="5824" extrusionOk="0">
                  <a:moveTo>
                    <a:pt x="5127" y="1"/>
                  </a:moveTo>
                  <a:cubicBezTo>
                    <a:pt x="5060" y="1"/>
                    <a:pt x="4995" y="16"/>
                    <a:pt x="4936" y="46"/>
                  </a:cubicBezTo>
                  <a:lnTo>
                    <a:pt x="2829" y="1219"/>
                  </a:lnTo>
                  <a:cubicBezTo>
                    <a:pt x="2724" y="1279"/>
                    <a:pt x="2649" y="1385"/>
                    <a:pt x="2633" y="1490"/>
                  </a:cubicBezTo>
                  <a:lnTo>
                    <a:pt x="2378" y="2724"/>
                  </a:lnTo>
                  <a:lnTo>
                    <a:pt x="1" y="5101"/>
                  </a:lnTo>
                  <a:lnTo>
                    <a:pt x="723" y="5823"/>
                  </a:lnTo>
                  <a:cubicBezTo>
                    <a:pt x="888" y="5748"/>
                    <a:pt x="1054" y="5703"/>
                    <a:pt x="1235" y="5703"/>
                  </a:cubicBezTo>
                  <a:cubicBezTo>
                    <a:pt x="1355" y="5703"/>
                    <a:pt x="1475" y="5733"/>
                    <a:pt x="1596" y="5763"/>
                  </a:cubicBezTo>
                  <a:lnTo>
                    <a:pt x="3506" y="3853"/>
                  </a:lnTo>
                  <a:lnTo>
                    <a:pt x="4740" y="3596"/>
                  </a:lnTo>
                  <a:cubicBezTo>
                    <a:pt x="4846" y="3582"/>
                    <a:pt x="4950" y="3506"/>
                    <a:pt x="5010" y="3401"/>
                  </a:cubicBezTo>
                  <a:lnTo>
                    <a:pt x="6184" y="1295"/>
                  </a:lnTo>
                  <a:cubicBezTo>
                    <a:pt x="6260" y="1145"/>
                    <a:pt x="6244" y="948"/>
                    <a:pt x="6109" y="814"/>
                  </a:cubicBezTo>
                  <a:lnTo>
                    <a:pt x="5417" y="122"/>
                  </a:lnTo>
                  <a:cubicBezTo>
                    <a:pt x="5334" y="39"/>
                    <a:pt x="5230" y="1"/>
                    <a:pt x="5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80;p124">
              <a:extLst>
                <a:ext uri="{FF2B5EF4-FFF2-40B4-BE49-F238E27FC236}">
                  <a16:creationId xmlns:a16="http://schemas.microsoft.com/office/drawing/2014/main" id="{5D55DB7A-1A32-8CCE-FBE9-6C1D232F6B3E}"/>
                </a:ext>
              </a:extLst>
            </p:cNvPr>
            <p:cNvSpPr/>
            <p:nvPr/>
          </p:nvSpPr>
          <p:spPr>
            <a:xfrm>
              <a:off x="7320384" y="2917345"/>
              <a:ext cx="71417" cy="86838"/>
            </a:xfrm>
            <a:custGeom>
              <a:avLst/>
              <a:gdLst/>
              <a:ahLst/>
              <a:cxnLst/>
              <a:rect l="l" t="t" r="r" b="b"/>
              <a:pathLst>
                <a:path w="2649" h="3221" extrusionOk="0">
                  <a:moveTo>
                    <a:pt x="964" y="1"/>
                  </a:moveTo>
                  <a:lnTo>
                    <a:pt x="1" y="964"/>
                  </a:lnTo>
                  <a:lnTo>
                    <a:pt x="2258" y="3221"/>
                  </a:lnTo>
                  <a:lnTo>
                    <a:pt x="2649" y="2815"/>
                  </a:lnTo>
                  <a:lnTo>
                    <a:pt x="2484" y="2649"/>
                  </a:lnTo>
                  <a:cubicBezTo>
                    <a:pt x="2123" y="2288"/>
                    <a:pt x="2047" y="1746"/>
                    <a:pt x="2258" y="1295"/>
                  </a:cubicBez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363B0D44-8FF5-2C4B-AFF9-FD6261C2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35" y="800445"/>
            <a:ext cx="7096930" cy="371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707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78"/>
          <p:cNvSpPr txBox="1">
            <a:spLocks noGrp="1"/>
          </p:cNvSpPr>
          <p:nvPr>
            <p:ph type="title"/>
          </p:nvPr>
        </p:nvSpPr>
        <p:spPr>
          <a:xfrm>
            <a:off x="1034812" y="2143125"/>
            <a:ext cx="405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Media Queries</a:t>
            </a:r>
            <a:endParaRPr sz="3200" dirty="0"/>
          </a:p>
        </p:txBody>
      </p:sp>
      <p:grpSp>
        <p:nvGrpSpPr>
          <p:cNvPr id="1614" name="Google Shape;1614;p78"/>
          <p:cNvGrpSpPr/>
          <p:nvPr/>
        </p:nvGrpSpPr>
        <p:grpSpPr>
          <a:xfrm>
            <a:off x="4572002" y="983473"/>
            <a:ext cx="3648694" cy="3149998"/>
            <a:chOff x="4572002" y="983473"/>
            <a:chExt cx="3648694" cy="3149998"/>
          </a:xfrm>
        </p:grpSpPr>
        <p:sp>
          <p:nvSpPr>
            <p:cNvPr id="1615" name="Google Shape;1615;p78"/>
            <p:cNvSpPr/>
            <p:nvPr/>
          </p:nvSpPr>
          <p:spPr>
            <a:xfrm>
              <a:off x="5114109" y="3393901"/>
              <a:ext cx="305056" cy="711891"/>
            </a:xfrm>
            <a:custGeom>
              <a:avLst/>
              <a:gdLst/>
              <a:ahLst/>
              <a:cxnLst/>
              <a:rect l="l" t="t" r="r" b="b"/>
              <a:pathLst>
                <a:path w="27098" h="63237" extrusionOk="0">
                  <a:moveTo>
                    <a:pt x="3771" y="1"/>
                  </a:moveTo>
                  <a:cubicBezTo>
                    <a:pt x="3500" y="1"/>
                    <a:pt x="3230" y="34"/>
                    <a:pt x="2976" y="102"/>
                  </a:cubicBezTo>
                  <a:cubicBezTo>
                    <a:pt x="1878" y="406"/>
                    <a:pt x="1116" y="1116"/>
                    <a:pt x="728" y="2214"/>
                  </a:cubicBezTo>
                  <a:cubicBezTo>
                    <a:pt x="1" y="4260"/>
                    <a:pt x="744" y="7083"/>
                    <a:pt x="1878" y="8621"/>
                  </a:cubicBezTo>
                  <a:cubicBezTo>
                    <a:pt x="2216" y="9095"/>
                    <a:pt x="2621" y="9568"/>
                    <a:pt x="3010" y="10024"/>
                  </a:cubicBezTo>
                  <a:cubicBezTo>
                    <a:pt x="3922" y="11123"/>
                    <a:pt x="4887" y="12255"/>
                    <a:pt x="5326" y="13659"/>
                  </a:cubicBezTo>
                  <a:cubicBezTo>
                    <a:pt x="6154" y="16228"/>
                    <a:pt x="5410" y="18426"/>
                    <a:pt x="4684" y="20555"/>
                  </a:cubicBezTo>
                  <a:cubicBezTo>
                    <a:pt x="4294" y="21687"/>
                    <a:pt x="3889" y="22871"/>
                    <a:pt x="3719" y="24122"/>
                  </a:cubicBezTo>
                  <a:cubicBezTo>
                    <a:pt x="3365" y="26725"/>
                    <a:pt x="3922" y="29125"/>
                    <a:pt x="5258" y="30748"/>
                  </a:cubicBezTo>
                  <a:cubicBezTo>
                    <a:pt x="5630" y="31187"/>
                    <a:pt x="6086" y="31593"/>
                    <a:pt x="6509" y="31999"/>
                  </a:cubicBezTo>
                  <a:cubicBezTo>
                    <a:pt x="7134" y="32557"/>
                    <a:pt x="7776" y="33148"/>
                    <a:pt x="8233" y="33876"/>
                  </a:cubicBezTo>
                  <a:cubicBezTo>
                    <a:pt x="9670" y="36073"/>
                    <a:pt x="9146" y="38981"/>
                    <a:pt x="8639" y="40975"/>
                  </a:cubicBezTo>
                  <a:cubicBezTo>
                    <a:pt x="8572" y="41262"/>
                    <a:pt x="8486" y="41550"/>
                    <a:pt x="8419" y="41837"/>
                  </a:cubicBezTo>
                  <a:cubicBezTo>
                    <a:pt x="7895" y="43798"/>
                    <a:pt x="7371" y="45810"/>
                    <a:pt x="7794" y="47737"/>
                  </a:cubicBezTo>
                  <a:cubicBezTo>
                    <a:pt x="8335" y="50171"/>
                    <a:pt x="10228" y="51878"/>
                    <a:pt x="12223" y="53687"/>
                  </a:cubicBezTo>
                  <a:cubicBezTo>
                    <a:pt x="13879" y="55174"/>
                    <a:pt x="15586" y="56712"/>
                    <a:pt x="16516" y="58740"/>
                  </a:cubicBezTo>
                  <a:cubicBezTo>
                    <a:pt x="16719" y="59180"/>
                    <a:pt x="16888" y="59637"/>
                    <a:pt x="17040" y="60077"/>
                  </a:cubicBezTo>
                  <a:cubicBezTo>
                    <a:pt x="17328" y="60870"/>
                    <a:pt x="17598" y="61632"/>
                    <a:pt x="18071" y="62256"/>
                  </a:cubicBezTo>
                  <a:cubicBezTo>
                    <a:pt x="18561" y="62916"/>
                    <a:pt x="19221" y="63237"/>
                    <a:pt x="20082" y="63237"/>
                  </a:cubicBezTo>
                  <a:cubicBezTo>
                    <a:pt x="20522" y="63237"/>
                    <a:pt x="21013" y="63153"/>
                    <a:pt x="21536" y="62984"/>
                  </a:cubicBezTo>
                  <a:cubicBezTo>
                    <a:pt x="22162" y="62781"/>
                    <a:pt x="22838" y="62459"/>
                    <a:pt x="23514" y="62054"/>
                  </a:cubicBezTo>
                  <a:cubicBezTo>
                    <a:pt x="25694" y="60753"/>
                    <a:pt x="27098" y="58251"/>
                    <a:pt x="27030" y="55833"/>
                  </a:cubicBezTo>
                  <a:cubicBezTo>
                    <a:pt x="26963" y="53500"/>
                    <a:pt x="25796" y="51489"/>
                    <a:pt x="24579" y="49342"/>
                  </a:cubicBezTo>
                  <a:cubicBezTo>
                    <a:pt x="23700" y="47838"/>
                    <a:pt x="22804" y="46265"/>
                    <a:pt x="22331" y="44559"/>
                  </a:cubicBezTo>
                  <a:cubicBezTo>
                    <a:pt x="21367" y="41212"/>
                    <a:pt x="22111" y="37696"/>
                    <a:pt x="22838" y="34298"/>
                  </a:cubicBezTo>
                  <a:cubicBezTo>
                    <a:pt x="22922" y="33926"/>
                    <a:pt x="22990" y="33554"/>
                    <a:pt x="23075" y="33182"/>
                  </a:cubicBezTo>
                  <a:cubicBezTo>
                    <a:pt x="23801" y="29616"/>
                    <a:pt x="24292" y="25559"/>
                    <a:pt x="22331" y="22381"/>
                  </a:cubicBezTo>
                  <a:cubicBezTo>
                    <a:pt x="20995" y="20234"/>
                    <a:pt x="18714" y="18831"/>
                    <a:pt x="16516" y="17479"/>
                  </a:cubicBezTo>
                  <a:cubicBezTo>
                    <a:pt x="14082" y="15974"/>
                    <a:pt x="11563" y="14436"/>
                    <a:pt x="10244" y="11883"/>
                  </a:cubicBezTo>
                  <a:cubicBezTo>
                    <a:pt x="9484" y="10429"/>
                    <a:pt x="9196" y="8773"/>
                    <a:pt x="8926" y="7184"/>
                  </a:cubicBezTo>
                  <a:lnTo>
                    <a:pt x="8842" y="6728"/>
                  </a:lnTo>
                  <a:cubicBezTo>
                    <a:pt x="8554" y="5054"/>
                    <a:pt x="8182" y="3314"/>
                    <a:pt x="7168" y="1928"/>
                  </a:cubicBezTo>
                  <a:cubicBezTo>
                    <a:pt x="6323" y="760"/>
                    <a:pt x="4988" y="1"/>
                    <a:pt x="3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8"/>
            <p:cNvSpPr/>
            <p:nvPr/>
          </p:nvSpPr>
          <p:spPr>
            <a:xfrm rot="-347953">
              <a:off x="7458837" y="1988443"/>
              <a:ext cx="319131" cy="101067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7" name="Google Shape;1617;p78"/>
            <p:cNvGrpSpPr/>
            <p:nvPr/>
          </p:nvGrpSpPr>
          <p:grpSpPr>
            <a:xfrm>
              <a:off x="4572002" y="983473"/>
              <a:ext cx="3648694" cy="3149998"/>
              <a:chOff x="775925" y="238125"/>
              <a:chExt cx="6067000" cy="5237775"/>
            </a:xfrm>
          </p:grpSpPr>
          <p:sp>
            <p:nvSpPr>
              <p:cNvPr id="1618" name="Google Shape;1618;p78"/>
              <p:cNvSpPr/>
              <p:nvPr/>
            </p:nvSpPr>
            <p:spPr>
              <a:xfrm>
                <a:off x="1947300" y="238125"/>
                <a:ext cx="2584400" cy="5237775"/>
              </a:xfrm>
              <a:custGeom>
                <a:avLst/>
                <a:gdLst/>
                <a:ahLst/>
                <a:cxnLst/>
                <a:rect l="l" t="t" r="r" b="b"/>
                <a:pathLst>
                  <a:path w="103376" h="209511" extrusionOk="0">
                    <a:moveTo>
                      <a:pt x="11629" y="0"/>
                    </a:moveTo>
                    <a:cubicBezTo>
                      <a:pt x="5223" y="0"/>
                      <a:pt x="1" y="5222"/>
                      <a:pt x="1" y="11644"/>
                    </a:cubicBezTo>
                    <a:lnTo>
                      <a:pt x="1" y="197851"/>
                    </a:lnTo>
                    <a:cubicBezTo>
                      <a:pt x="1" y="204273"/>
                      <a:pt x="5223" y="209510"/>
                      <a:pt x="11629" y="209510"/>
                    </a:cubicBezTo>
                    <a:lnTo>
                      <a:pt x="91748" y="209510"/>
                    </a:lnTo>
                    <a:cubicBezTo>
                      <a:pt x="98170" y="209510"/>
                      <a:pt x="103376" y="204273"/>
                      <a:pt x="103376" y="197851"/>
                    </a:cubicBezTo>
                    <a:lnTo>
                      <a:pt x="103376" y="11644"/>
                    </a:lnTo>
                    <a:cubicBezTo>
                      <a:pt x="103376" y="5222"/>
                      <a:pt x="98170" y="0"/>
                      <a:pt x="91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78"/>
              <p:cNvSpPr/>
              <p:nvPr/>
            </p:nvSpPr>
            <p:spPr>
              <a:xfrm>
                <a:off x="2001075" y="3034875"/>
                <a:ext cx="2476850" cy="2367350"/>
              </a:xfrm>
              <a:custGeom>
                <a:avLst/>
                <a:gdLst/>
                <a:ahLst/>
                <a:cxnLst/>
                <a:rect l="l" t="t" r="r" b="b"/>
                <a:pathLst>
                  <a:path w="99074" h="94694" extrusionOk="0">
                    <a:moveTo>
                      <a:pt x="1" y="1"/>
                    </a:moveTo>
                    <a:lnTo>
                      <a:pt x="1" y="84609"/>
                    </a:lnTo>
                    <a:cubicBezTo>
                      <a:pt x="1" y="90173"/>
                      <a:pt x="4506" y="94693"/>
                      <a:pt x="10070" y="94693"/>
                    </a:cubicBezTo>
                    <a:lnTo>
                      <a:pt x="89020" y="94693"/>
                    </a:lnTo>
                    <a:cubicBezTo>
                      <a:pt x="94570" y="94693"/>
                      <a:pt x="99074" y="90173"/>
                      <a:pt x="99074" y="84609"/>
                    </a:cubicBezTo>
                    <a:lnTo>
                      <a:pt x="99074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0993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78"/>
              <p:cNvSpPr/>
              <p:nvPr/>
            </p:nvSpPr>
            <p:spPr>
              <a:xfrm>
                <a:off x="2236850" y="3453400"/>
                <a:ext cx="2041200" cy="1498350"/>
              </a:xfrm>
              <a:custGeom>
                <a:avLst/>
                <a:gdLst/>
                <a:ahLst/>
                <a:cxnLst/>
                <a:rect l="l" t="t" r="r" b="b"/>
                <a:pathLst>
                  <a:path w="81648" h="59934" extrusionOk="0">
                    <a:moveTo>
                      <a:pt x="3944" y="1"/>
                    </a:moveTo>
                    <a:cubicBezTo>
                      <a:pt x="1761" y="1"/>
                      <a:pt x="1" y="1762"/>
                      <a:pt x="1" y="3944"/>
                    </a:cubicBezTo>
                    <a:lnTo>
                      <a:pt x="1" y="55991"/>
                    </a:lnTo>
                    <a:cubicBezTo>
                      <a:pt x="1" y="58173"/>
                      <a:pt x="1761" y="59934"/>
                      <a:pt x="3944" y="59934"/>
                    </a:cubicBezTo>
                    <a:lnTo>
                      <a:pt x="77703" y="59934"/>
                    </a:lnTo>
                    <a:cubicBezTo>
                      <a:pt x="79885" y="59934"/>
                      <a:pt x="81647" y="58173"/>
                      <a:pt x="81647" y="55991"/>
                    </a:cubicBezTo>
                    <a:lnTo>
                      <a:pt x="81647" y="3944"/>
                    </a:lnTo>
                    <a:cubicBezTo>
                      <a:pt x="81647" y="1762"/>
                      <a:pt x="79885" y="1"/>
                      <a:pt x="77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78"/>
              <p:cNvSpPr/>
              <p:nvPr/>
            </p:nvSpPr>
            <p:spPr>
              <a:xfrm>
                <a:off x="2462450" y="3643575"/>
                <a:ext cx="728750" cy="590000"/>
              </a:xfrm>
              <a:custGeom>
                <a:avLst/>
                <a:gdLst/>
                <a:ahLst/>
                <a:cxnLst/>
                <a:rect l="l" t="t" r="r" b="b"/>
                <a:pathLst>
                  <a:path w="29150" h="23600" extrusionOk="0">
                    <a:moveTo>
                      <a:pt x="1607" y="0"/>
                    </a:moveTo>
                    <a:cubicBezTo>
                      <a:pt x="718" y="0"/>
                      <a:pt x="1" y="717"/>
                      <a:pt x="1" y="1590"/>
                    </a:cubicBezTo>
                    <a:lnTo>
                      <a:pt x="1" y="21994"/>
                    </a:lnTo>
                    <a:cubicBezTo>
                      <a:pt x="1" y="22883"/>
                      <a:pt x="718" y="23600"/>
                      <a:pt x="1607" y="23600"/>
                    </a:cubicBezTo>
                    <a:lnTo>
                      <a:pt x="27559" y="23600"/>
                    </a:lnTo>
                    <a:cubicBezTo>
                      <a:pt x="28449" y="23600"/>
                      <a:pt x="29149" y="22883"/>
                      <a:pt x="29149" y="21994"/>
                    </a:cubicBezTo>
                    <a:lnTo>
                      <a:pt x="29149" y="1590"/>
                    </a:lnTo>
                    <a:cubicBezTo>
                      <a:pt x="29149" y="717"/>
                      <a:pt x="28449" y="0"/>
                      <a:pt x="27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78"/>
              <p:cNvSpPr/>
              <p:nvPr/>
            </p:nvSpPr>
            <p:spPr>
              <a:xfrm>
                <a:off x="3323300" y="3643575"/>
                <a:ext cx="728725" cy="590000"/>
              </a:xfrm>
              <a:custGeom>
                <a:avLst/>
                <a:gdLst/>
                <a:ahLst/>
                <a:cxnLst/>
                <a:rect l="l" t="t" r="r" b="b"/>
                <a:pathLst>
                  <a:path w="29149" h="23600" extrusionOk="0">
                    <a:moveTo>
                      <a:pt x="1605" y="0"/>
                    </a:moveTo>
                    <a:cubicBezTo>
                      <a:pt x="717" y="0"/>
                      <a:pt x="0" y="717"/>
                      <a:pt x="0" y="1590"/>
                    </a:cubicBezTo>
                    <a:lnTo>
                      <a:pt x="0" y="21994"/>
                    </a:lnTo>
                    <a:cubicBezTo>
                      <a:pt x="0" y="22883"/>
                      <a:pt x="717" y="23600"/>
                      <a:pt x="1605" y="23600"/>
                    </a:cubicBezTo>
                    <a:lnTo>
                      <a:pt x="27558" y="23600"/>
                    </a:lnTo>
                    <a:cubicBezTo>
                      <a:pt x="28446" y="23600"/>
                      <a:pt x="29148" y="22883"/>
                      <a:pt x="29148" y="21994"/>
                    </a:cubicBezTo>
                    <a:lnTo>
                      <a:pt x="29148" y="1590"/>
                    </a:lnTo>
                    <a:cubicBezTo>
                      <a:pt x="29148" y="717"/>
                      <a:pt x="28446" y="0"/>
                      <a:pt x="27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78"/>
              <p:cNvSpPr/>
              <p:nvPr/>
            </p:nvSpPr>
            <p:spPr>
              <a:xfrm>
                <a:off x="2462450" y="4374225"/>
                <a:ext cx="15895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63583" h="2511" extrusionOk="0">
                    <a:moveTo>
                      <a:pt x="1248" y="0"/>
                    </a:moveTo>
                    <a:cubicBezTo>
                      <a:pt x="562" y="0"/>
                      <a:pt x="1" y="561"/>
                      <a:pt x="1" y="1263"/>
                    </a:cubicBezTo>
                    <a:cubicBezTo>
                      <a:pt x="1" y="1949"/>
                      <a:pt x="562" y="2510"/>
                      <a:pt x="1248" y="2510"/>
                    </a:cubicBezTo>
                    <a:lnTo>
                      <a:pt x="62335" y="2510"/>
                    </a:lnTo>
                    <a:cubicBezTo>
                      <a:pt x="63036" y="2510"/>
                      <a:pt x="63582" y="1949"/>
                      <a:pt x="63582" y="1263"/>
                    </a:cubicBezTo>
                    <a:cubicBezTo>
                      <a:pt x="63582" y="561"/>
                      <a:pt x="63036" y="0"/>
                      <a:pt x="62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78"/>
              <p:cNvSpPr/>
              <p:nvPr/>
            </p:nvSpPr>
            <p:spPr>
              <a:xfrm>
                <a:off x="2462450" y="4536725"/>
                <a:ext cx="158957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63583" h="2510" extrusionOk="0">
                    <a:moveTo>
                      <a:pt x="1248" y="1"/>
                    </a:moveTo>
                    <a:cubicBezTo>
                      <a:pt x="562" y="1"/>
                      <a:pt x="1" y="562"/>
                      <a:pt x="1" y="1248"/>
                    </a:cubicBezTo>
                    <a:cubicBezTo>
                      <a:pt x="1" y="1948"/>
                      <a:pt x="562" y="2510"/>
                      <a:pt x="1248" y="2510"/>
                    </a:cubicBezTo>
                    <a:lnTo>
                      <a:pt x="62335" y="2510"/>
                    </a:lnTo>
                    <a:cubicBezTo>
                      <a:pt x="63036" y="2510"/>
                      <a:pt x="63582" y="1948"/>
                      <a:pt x="63582" y="1248"/>
                    </a:cubicBezTo>
                    <a:cubicBezTo>
                      <a:pt x="63582" y="562"/>
                      <a:pt x="63036" y="1"/>
                      <a:pt x="62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78"/>
              <p:cNvSpPr/>
              <p:nvPr/>
            </p:nvSpPr>
            <p:spPr>
              <a:xfrm>
                <a:off x="2462450" y="4699200"/>
                <a:ext cx="603275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495" extrusionOk="0">
                    <a:moveTo>
                      <a:pt x="1248" y="1"/>
                    </a:moveTo>
                    <a:cubicBezTo>
                      <a:pt x="562" y="1"/>
                      <a:pt x="1" y="562"/>
                      <a:pt x="1" y="1248"/>
                    </a:cubicBezTo>
                    <a:cubicBezTo>
                      <a:pt x="1" y="1934"/>
                      <a:pt x="562" y="2495"/>
                      <a:pt x="1248" y="2495"/>
                    </a:cubicBezTo>
                    <a:lnTo>
                      <a:pt x="22883" y="2495"/>
                    </a:lnTo>
                    <a:cubicBezTo>
                      <a:pt x="23569" y="2495"/>
                      <a:pt x="24130" y="1934"/>
                      <a:pt x="24130" y="1248"/>
                    </a:cubicBezTo>
                    <a:cubicBezTo>
                      <a:pt x="24130" y="562"/>
                      <a:pt x="23569" y="1"/>
                      <a:pt x="22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78"/>
              <p:cNvSpPr/>
              <p:nvPr/>
            </p:nvSpPr>
            <p:spPr>
              <a:xfrm>
                <a:off x="2001075" y="311775"/>
                <a:ext cx="2476850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99074" h="14622" extrusionOk="0">
                    <a:moveTo>
                      <a:pt x="10070" y="1"/>
                    </a:moveTo>
                    <a:cubicBezTo>
                      <a:pt x="4506" y="1"/>
                      <a:pt x="1" y="4505"/>
                      <a:pt x="1" y="10070"/>
                    </a:cubicBezTo>
                    <a:lnTo>
                      <a:pt x="1" y="14622"/>
                    </a:lnTo>
                    <a:lnTo>
                      <a:pt x="99074" y="14622"/>
                    </a:lnTo>
                    <a:lnTo>
                      <a:pt x="99074" y="10070"/>
                    </a:lnTo>
                    <a:cubicBezTo>
                      <a:pt x="99074" y="4505"/>
                      <a:pt x="94570" y="1"/>
                      <a:pt x="89020" y="1"/>
                    </a:cubicBezTo>
                    <a:lnTo>
                      <a:pt x="54432" y="1"/>
                    </a:lnTo>
                    <a:cubicBezTo>
                      <a:pt x="52983" y="1"/>
                      <a:pt x="51704" y="905"/>
                      <a:pt x="51237" y="2276"/>
                    </a:cubicBezTo>
                    <a:cubicBezTo>
                      <a:pt x="50987" y="2993"/>
                      <a:pt x="50302" y="3476"/>
                      <a:pt x="49537" y="3476"/>
                    </a:cubicBezTo>
                    <a:cubicBezTo>
                      <a:pt x="48774" y="3476"/>
                      <a:pt x="48103" y="2993"/>
                      <a:pt x="47854" y="2276"/>
                    </a:cubicBezTo>
                    <a:cubicBezTo>
                      <a:pt x="47371" y="905"/>
                      <a:pt x="46093" y="1"/>
                      <a:pt x="4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78"/>
              <p:cNvSpPr/>
              <p:nvPr/>
            </p:nvSpPr>
            <p:spPr>
              <a:xfrm>
                <a:off x="2001075" y="677300"/>
                <a:ext cx="2476850" cy="2357600"/>
              </a:xfrm>
              <a:custGeom>
                <a:avLst/>
                <a:gdLst/>
                <a:ahLst/>
                <a:cxnLst/>
                <a:rect l="l" t="t" r="r" b="b"/>
                <a:pathLst>
                  <a:path w="99074" h="94304" extrusionOk="0">
                    <a:moveTo>
                      <a:pt x="1" y="1"/>
                    </a:moveTo>
                    <a:lnTo>
                      <a:pt x="1" y="94304"/>
                    </a:lnTo>
                    <a:lnTo>
                      <a:pt x="99074" y="94304"/>
                    </a:lnTo>
                    <a:lnTo>
                      <a:pt x="990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78"/>
              <p:cNvSpPr/>
              <p:nvPr/>
            </p:nvSpPr>
            <p:spPr>
              <a:xfrm>
                <a:off x="2714975" y="1167900"/>
                <a:ext cx="1049050" cy="1051400"/>
              </a:xfrm>
              <a:custGeom>
                <a:avLst/>
                <a:gdLst/>
                <a:ahLst/>
                <a:cxnLst/>
                <a:rect l="l" t="t" r="r" b="b"/>
                <a:pathLst>
                  <a:path w="41962" h="42056" extrusionOk="0">
                    <a:moveTo>
                      <a:pt x="20981" y="0"/>
                    </a:moveTo>
                    <a:cubicBezTo>
                      <a:pt x="9415" y="0"/>
                      <a:pt x="1" y="9431"/>
                      <a:pt x="1" y="21028"/>
                    </a:cubicBezTo>
                    <a:cubicBezTo>
                      <a:pt x="1" y="32625"/>
                      <a:pt x="9415" y="42055"/>
                      <a:pt x="20981" y="42055"/>
                    </a:cubicBezTo>
                    <a:cubicBezTo>
                      <a:pt x="32563" y="42055"/>
                      <a:pt x="41962" y="32625"/>
                      <a:pt x="41962" y="21028"/>
                    </a:cubicBezTo>
                    <a:cubicBezTo>
                      <a:pt x="41962" y="9431"/>
                      <a:pt x="32563" y="0"/>
                      <a:pt x="20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32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78"/>
              <p:cNvSpPr/>
              <p:nvPr/>
            </p:nvSpPr>
            <p:spPr>
              <a:xfrm>
                <a:off x="3052850" y="1319100"/>
                <a:ext cx="373725" cy="3745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14981" extrusionOk="0">
                    <a:moveTo>
                      <a:pt x="7466" y="0"/>
                    </a:moveTo>
                    <a:cubicBezTo>
                      <a:pt x="3336" y="0"/>
                      <a:pt x="0" y="3352"/>
                      <a:pt x="0" y="7482"/>
                    </a:cubicBezTo>
                    <a:cubicBezTo>
                      <a:pt x="0" y="11628"/>
                      <a:pt x="3336" y="14980"/>
                      <a:pt x="7466" y="14980"/>
                    </a:cubicBezTo>
                    <a:cubicBezTo>
                      <a:pt x="11597" y="14980"/>
                      <a:pt x="14948" y="11628"/>
                      <a:pt x="14948" y="7482"/>
                    </a:cubicBezTo>
                    <a:cubicBezTo>
                      <a:pt x="14948" y="3352"/>
                      <a:pt x="11597" y="0"/>
                      <a:pt x="7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78"/>
              <p:cNvSpPr/>
              <p:nvPr/>
            </p:nvSpPr>
            <p:spPr>
              <a:xfrm>
                <a:off x="2880600" y="1774650"/>
                <a:ext cx="718200" cy="411900"/>
              </a:xfrm>
              <a:custGeom>
                <a:avLst/>
                <a:gdLst/>
                <a:ahLst/>
                <a:cxnLst/>
                <a:rect l="l" t="t" r="r" b="b"/>
                <a:pathLst>
                  <a:path w="28728" h="16476" extrusionOk="0">
                    <a:moveTo>
                      <a:pt x="14356" y="1"/>
                    </a:moveTo>
                    <a:cubicBezTo>
                      <a:pt x="7716" y="1"/>
                      <a:pt x="2090" y="4255"/>
                      <a:pt x="1" y="10195"/>
                    </a:cubicBezTo>
                    <a:cubicBezTo>
                      <a:pt x="3586" y="14044"/>
                      <a:pt x="8682" y="16476"/>
                      <a:pt x="14356" y="16476"/>
                    </a:cubicBezTo>
                    <a:cubicBezTo>
                      <a:pt x="20030" y="16476"/>
                      <a:pt x="25143" y="14044"/>
                      <a:pt x="28728" y="10195"/>
                    </a:cubicBezTo>
                    <a:cubicBezTo>
                      <a:pt x="26639" y="4255"/>
                      <a:pt x="20996" y="1"/>
                      <a:pt x="14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78"/>
              <p:cNvSpPr/>
              <p:nvPr/>
            </p:nvSpPr>
            <p:spPr>
              <a:xfrm>
                <a:off x="2796425" y="2406725"/>
                <a:ext cx="8292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3171" h="2838" extrusionOk="0">
                    <a:moveTo>
                      <a:pt x="1419" y="0"/>
                    </a:moveTo>
                    <a:cubicBezTo>
                      <a:pt x="639" y="0"/>
                      <a:pt x="1" y="639"/>
                      <a:pt x="1" y="1418"/>
                    </a:cubicBezTo>
                    <a:cubicBezTo>
                      <a:pt x="1" y="2197"/>
                      <a:pt x="639" y="2837"/>
                      <a:pt x="1419" y="2837"/>
                    </a:cubicBezTo>
                    <a:lnTo>
                      <a:pt x="31768" y="2837"/>
                    </a:lnTo>
                    <a:cubicBezTo>
                      <a:pt x="32547" y="2837"/>
                      <a:pt x="33171" y="2197"/>
                      <a:pt x="33171" y="1418"/>
                    </a:cubicBezTo>
                    <a:cubicBezTo>
                      <a:pt x="33171" y="639"/>
                      <a:pt x="32547" y="0"/>
                      <a:pt x="31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78"/>
              <p:cNvSpPr/>
              <p:nvPr/>
            </p:nvSpPr>
            <p:spPr>
              <a:xfrm>
                <a:off x="2962825" y="2584775"/>
                <a:ext cx="4968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9875" h="2838" extrusionOk="0">
                    <a:moveTo>
                      <a:pt x="1403" y="1"/>
                    </a:moveTo>
                    <a:cubicBezTo>
                      <a:pt x="624" y="1"/>
                      <a:pt x="0" y="641"/>
                      <a:pt x="0" y="1420"/>
                    </a:cubicBezTo>
                    <a:cubicBezTo>
                      <a:pt x="0" y="2199"/>
                      <a:pt x="624" y="2838"/>
                      <a:pt x="1403" y="2838"/>
                    </a:cubicBezTo>
                    <a:lnTo>
                      <a:pt x="18456" y="2838"/>
                    </a:lnTo>
                    <a:cubicBezTo>
                      <a:pt x="19235" y="2838"/>
                      <a:pt x="19875" y="2199"/>
                      <a:pt x="19875" y="1420"/>
                    </a:cubicBezTo>
                    <a:cubicBezTo>
                      <a:pt x="19875" y="641"/>
                      <a:pt x="19235" y="1"/>
                      <a:pt x="18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78"/>
              <p:cNvSpPr/>
              <p:nvPr/>
            </p:nvSpPr>
            <p:spPr>
              <a:xfrm>
                <a:off x="5732300" y="4325125"/>
                <a:ext cx="1017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40684" h="5348" extrusionOk="0">
                    <a:moveTo>
                      <a:pt x="2682" y="0"/>
                    </a:moveTo>
                    <a:cubicBezTo>
                      <a:pt x="1201" y="0"/>
                      <a:pt x="1" y="1201"/>
                      <a:pt x="1" y="2681"/>
                    </a:cubicBezTo>
                    <a:cubicBezTo>
                      <a:pt x="1" y="4163"/>
                      <a:pt x="1201" y="5347"/>
                      <a:pt x="2682" y="5347"/>
                    </a:cubicBezTo>
                    <a:lnTo>
                      <a:pt x="38003" y="5347"/>
                    </a:lnTo>
                    <a:cubicBezTo>
                      <a:pt x="39483" y="5347"/>
                      <a:pt x="40684" y="4163"/>
                      <a:pt x="40684" y="2681"/>
                    </a:cubicBezTo>
                    <a:cubicBezTo>
                      <a:pt x="40684" y="1201"/>
                      <a:pt x="39483" y="0"/>
                      <a:pt x="38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78"/>
              <p:cNvSpPr/>
              <p:nvPr/>
            </p:nvSpPr>
            <p:spPr>
              <a:xfrm>
                <a:off x="5732300" y="4604900"/>
                <a:ext cx="5124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20498" h="5348" extrusionOk="0">
                    <a:moveTo>
                      <a:pt x="2682" y="1"/>
                    </a:moveTo>
                    <a:cubicBezTo>
                      <a:pt x="1201" y="1"/>
                      <a:pt x="1" y="1202"/>
                      <a:pt x="1" y="2682"/>
                    </a:cubicBezTo>
                    <a:cubicBezTo>
                      <a:pt x="1" y="4163"/>
                      <a:pt x="1201" y="5348"/>
                      <a:pt x="2682" y="5348"/>
                    </a:cubicBezTo>
                    <a:lnTo>
                      <a:pt x="17817" y="5348"/>
                    </a:lnTo>
                    <a:cubicBezTo>
                      <a:pt x="19298" y="5348"/>
                      <a:pt x="20498" y="4163"/>
                      <a:pt x="20498" y="2682"/>
                    </a:cubicBezTo>
                    <a:cubicBezTo>
                      <a:pt x="20498" y="1202"/>
                      <a:pt x="19298" y="1"/>
                      <a:pt x="178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78"/>
              <p:cNvSpPr/>
              <p:nvPr/>
            </p:nvSpPr>
            <p:spPr>
              <a:xfrm>
                <a:off x="4079650" y="1137125"/>
                <a:ext cx="1760625" cy="2495925"/>
              </a:xfrm>
              <a:custGeom>
                <a:avLst/>
                <a:gdLst/>
                <a:ahLst/>
                <a:cxnLst/>
                <a:rect l="l" t="t" r="r" b="b"/>
                <a:pathLst>
                  <a:path w="70425" h="99837" extrusionOk="0">
                    <a:moveTo>
                      <a:pt x="4084" y="1"/>
                    </a:moveTo>
                    <a:cubicBezTo>
                      <a:pt x="1840" y="1"/>
                      <a:pt x="0" y="1824"/>
                      <a:pt x="0" y="4085"/>
                    </a:cubicBezTo>
                    <a:lnTo>
                      <a:pt x="0" y="95753"/>
                    </a:lnTo>
                    <a:cubicBezTo>
                      <a:pt x="0" y="97998"/>
                      <a:pt x="1840" y="99837"/>
                      <a:pt x="4084" y="99837"/>
                    </a:cubicBezTo>
                    <a:lnTo>
                      <a:pt x="66340" y="99837"/>
                    </a:lnTo>
                    <a:cubicBezTo>
                      <a:pt x="68601" y="99837"/>
                      <a:pt x="70424" y="97998"/>
                      <a:pt x="70424" y="95753"/>
                    </a:cubicBezTo>
                    <a:lnTo>
                      <a:pt x="70424" y="4085"/>
                    </a:lnTo>
                    <a:cubicBezTo>
                      <a:pt x="70424" y="1824"/>
                      <a:pt x="68601" y="1"/>
                      <a:pt x="66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14313" dist="19050" dir="12780000" algn="bl" rotWithShape="0">
                  <a:schemeClr val="dk1">
                    <a:alpha val="4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78"/>
              <p:cNvSpPr/>
              <p:nvPr/>
            </p:nvSpPr>
            <p:spPr>
              <a:xfrm>
                <a:off x="4445175" y="1505375"/>
                <a:ext cx="1036975" cy="1232975"/>
              </a:xfrm>
              <a:custGeom>
                <a:avLst/>
                <a:gdLst/>
                <a:ahLst/>
                <a:cxnLst/>
                <a:rect l="l" t="t" r="r" b="b"/>
                <a:pathLst>
                  <a:path w="41479" h="49319" extrusionOk="0">
                    <a:moveTo>
                      <a:pt x="20732" y="13966"/>
                    </a:moveTo>
                    <a:cubicBezTo>
                      <a:pt x="17895" y="13966"/>
                      <a:pt x="15604" y="16273"/>
                      <a:pt x="15604" y="19126"/>
                    </a:cubicBezTo>
                    <a:cubicBezTo>
                      <a:pt x="15604" y="21090"/>
                      <a:pt x="16695" y="22789"/>
                      <a:pt x="18300" y="23662"/>
                    </a:cubicBezTo>
                    <a:lnTo>
                      <a:pt x="18300" y="29632"/>
                    </a:lnTo>
                    <a:cubicBezTo>
                      <a:pt x="18300" y="30910"/>
                      <a:pt x="19345" y="31954"/>
                      <a:pt x="20638" y="31954"/>
                    </a:cubicBezTo>
                    <a:cubicBezTo>
                      <a:pt x="21916" y="31954"/>
                      <a:pt x="22961" y="30910"/>
                      <a:pt x="22961" y="29632"/>
                    </a:cubicBezTo>
                    <a:lnTo>
                      <a:pt x="22961" y="23755"/>
                    </a:lnTo>
                    <a:cubicBezTo>
                      <a:pt x="24676" y="22930"/>
                      <a:pt x="25875" y="21168"/>
                      <a:pt x="25875" y="19126"/>
                    </a:cubicBezTo>
                    <a:cubicBezTo>
                      <a:pt x="25875" y="16273"/>
                      <a:pt x="23568" y="13966"/>
                      <a:pt x="20732" y="13966"/>
                    </a:cubicBezTo>
                    <a:close/>
                    <a:moveTo>
                      <a:pt x="29398" y="3398"/>
                    </a:moveTo>
                    <a:cubicBezTo>
                      <a:pt x="30115" y="7856"/>
                      <a:pt x="33638" y="11379"/>
                      <a:pt x="38081" y="12096"/>
                    </a:cubicBezTo>
                    <a:lnTo>
                      <a:pt x="38081" y="23491"/>
                    </a:lnTo>
                    <a:cubicBezTo>
                      <a:pt x="38081" y="33793"/>
                      <a:pt x="27824" y="43536"/>
                      <a:pt x="20732" y="45781"/>
                    </a:cubicBezTo>
                    <a:cubicBezTo>
                      <a:pt x="13655" y="43536"/>
                      <a:pt x="3383" y="33793"/>
                      <a:pt x="3383" y="23491"/>
                    </a:cubicBezTo>
                    <a:lnTo>
                      <a:pt x="3383" y="12096"/>
                    </a:lnTo>
                    <a:cubicBezTo>
                      <a:pt x="7825" y="11379"/>
                      <a:pt x="11348" y="7856"/>
                      <a:pt x="12065" y="3398"/>
                    </a:cubicBezTo>
                    <a:close/>
                    <a:moveTo>
                      <a:pt x="8823" y="0"/>
                    </a:moveTo>
                    <a:lnTo>
                      <a:pt x="8823" y="1700"/>
                    </a:lnTo>
                    <a:cubicBezTo>
                      <a:pt x="8823" y="5643"/>
                      <a:pt x="5628" y="8839"/>
                      <a:pt x="1684" y="8839"/>
                    </a:cubicBezTo>
                    <a:lnTo>
                      <a:pt x="0" y="8839"/>
                    </a:lnTo>
                    <a:lnTo>
                      <a:pt x="0" y="23491"/>
                    </a:lnTo>
                    <a:cubicBezTo>
                      <a:pt x="0" y="35757"/>
                      <a:pt x="12003" y="46903"/>
                      <a:pt x="20280" y="49194"/>
                    </a:cubicBezTo>
                    <a:lnTo>
                      <a:pt x="20732" y="49318"/>
                    </a:lnTo>
                    <a:lnTo>
                      <a:pt x="21184" y="49194"/>
                    </a:lnTo>
                    <a:cubicBezTo>
                      <a:pt x="29460" y="46903"/>
                      <a:pt x="41479" y="35757"/>
                      <a:pt x="41479" y="23491"/>
                    </a:cubicBezTo>
                    <a:lnTo>
                      <a:pt x="41479" y="8839"/>
                    </a:lnTo>
                    <a:lnTo>
                      <a:pt x="39779" y="8839"/>
                    </a:lnTo>
                    <a:cubicBezTo>
                      <a:pt x="35851" y="8839"/>
                      <a:pt x="32656" y="5643"/>
                      <a:pt x="32656" y="1700"/>
                    </a:cubicBezTo>
                    <a:lnTo>
                      <a:pt x="326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78"/>
              <p:cNvSpPr/>
              <p:nvPr/>
            </p:nvSpPr>
            <p:spPr>
              <a:xfrm>
                <a:off x="4369200" y="2990825"/>
                <a:ext cx="1640975" cy="472325"/>
              </a:xfrm>
              <a:custGeom>
                <a:avLst/>
                <a:gdLst/>
                <a:ahLst/>
                <a:cxnLst/>
                <a:rect l="l" t="t" r="r" b="b"/>
                <a:pathLst>
                  <a:path w="65639" h="18893" extrusionOk="0">
                    <a:moveTo>
                      <a:pt x="2775" y="1"/>
                    </a:moveTo>
                    <a:cubicBezTo>
                      <a:pt x="1247" y="1"/>
                      <a:pt x="0" y="1264"/>
                      <a:pt x="0" y="2792"/>
                    </a:cubicBezTo>
                    <a:lnTo>
                      <a:pt x="0" y="16103"/>
                    </a:lnTo>
                    <a:cubicBezTo>
                      <a:pt x="0" y="17646"/>
                      <a:pt x="1247" y="18893"/>
                      <a:pt x="2775" y="18893"/>
                    </a:cubicBezTo>
                    <a:lnTo>
                      <a:pt x="62849" y="18893"/>
                    </a:lnTo>
                    <a:cubicBezTo>
                      <a:pt x="64391" y="18893"/>
                      <a:pt x="65638" y="17646"/>
                      <a:pt x="65638" y="16103"/>
                    </a:cubicBezTo>
                    <a:lnTo>
                      <a:pt x="65638" y="2792"/>
                    </a:lnTo>
                    <a:cubicBezTo>
                      <a:pt x="65638" y="1264"/>
                      <a:pt x="64391" y="1"/>
                      <a:pt x="6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78"/>
              <p:cNvSpPr/>
              <p:nvPr/>
            </p:nvSpPr>
            <p:spPr>
              <a:xfrm>
                <a:off x="4472075" y="3069350"/>
                <a:ext cx="345275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611" extrusionOk="0">
                    <a:moveTo>
                      <a:pt x="6907" y="1"/>
                    </a:moveTo>
                    <a:cubicBezTo>
                      <a:pt x="5296" y="1"/>
                      <a:pt x="3687" y="617"/>
                      <a:pt x="2463" y="1848"/>
                    </a:cubicBezTo>
                    <a:cubicBezTo>
                      <a:pt x="1" y="4311"/>
                      <a:pt x="1" y="8301"/>
                      <a:pt x="2463" y="10764"/>
                    </a:cubicBezTo>
                    <a:cubicBezTo>
                      <a:pt x="3687" y="11995"/>
                      <a:pt x="5296" y="12611"/>
                      <a:pt x="6907" y="12611"/>
                    </a:cubicBezTo>
                    <a:cubicBezTo>
                      <a:pt x="8518" y="12611"/>
                      <a:pt x="10132" y="11995"/>
                      <a:pt x="11363" y="10764"/>
                    </a:cubicBezTo>
                    <a:cubicBezTo>
                      <a:pt x="13811" y="8301"/>
                      <a:pt x="13811" y="4311"/>
                      <a:pt x="11363" y="1848"/>
                    </a:cubicBezTo>
                    <a:cubicBezTo>
                      <a:pt x="10132" y="617"/>
                      <a:pt x="8518" y="1"/>
                      <a:pt x="6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78"/>
              <p:cNvSpPr/>
              <p:nvPr/>
            </p:nvSpPr>
            <p:spPr>
              <a:xfrm>
                <a:off x="4928000" y="3144375"/>
                <a:ext cx="57910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3164" h="1965" extrusionOk="0">
                    <a:moveTo>
                      <a:pt x="998" y="0"/>
                    </a:moveTo>
                    <a:cubicBezTo>
                      <a:pt x="452" y="0"/>
                      <a:pt x="1" y="437"/>
                      <a:pt x="1" y="983"/>
                    </a:cubicBezTo>
                    <a:cubicBezTo>
                      <a:pt x="1" y="1528"/>
                      <a:pt x="452" y="1964"/>
                      <a:pt x="998" y="1964"/>
                    </a:cubicBezTo>
                    <a:lnTo>
                      <a:pt x="22181" y="1964"/>
                    </a:lnTo>
                    <a:cubicBezTo>
                      <a:pt x="22727" y="1964"/>
                      <a:pt x="23163" y="1528"/>
                      <a:pt x="23163" y="983"/>
                    </a:cubicBezTo>
                    <a:cubicBezTo>
                      <a:pt x="23163" y="437"/>
                      <a:pt x="22727" y="0"/>
                      <a:pt x="22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78"/>
              <p:cNvSpPr/>
              <p:nvPr/>
            </p:nvSpPr>
            <p:spPr>
              <a:xfrm>
                <a:off x="5569800" y="3144375"/>
                <a:ext cx="2899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1965" extrusionOk="0">
                    <a:moveTo>
                      <a:pt x="983" y="0"/>
                    </a:moveTo>
                    <a:cubicBezTo>
                      <a:pt x="437" y="0"/>
                      <a:pt x="0" y="437"/>
                      <a:pt x="0" y="983"/>
                    </a:cubicBezTo>
                    <a:cubicBezTo>
                      <a:pt x="0" y="1528"/>
                      <a:pt x="437" y="1964"/>
                      <a:pt x="983" y="1964"/>
                    </a:cubicBezTo>
                    <a:lnTo>
                      <a:pt x="10616" y="1964"/>
                    </a:lnTo>
                    <a:cubicBezTo>
                      <a:pt x="11161" y="1964"/>
                      <a:pt x="11597" y="1528"/>
                      <a:pt x="11597" y="983"/>
                    </a:cubicBezTo>
                    <a:cubicBezTo>
                      <a:pt x="11597" y="437"/>
                      <a:pt x="11161" y="0"/>
                      <a:pt x="106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78"/>
              <p:cNvSpPr/>
              <p:nvPr/>
            </p:nvSpPr>
            <p:spPr>
              <a:xfrm>
                <a:off x="4928000" y="3268700"/>
                <a:ext cx="346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3874" h="1980" extrusionOk="0">
                    <a:moveTo>
                      <a:pt x="998" y="0"/>
                    </a:moveTo>
                    <a:cubicBezTo>
                      <a:pt x="452" y="0"/>
                      <a:pt x="1" y="437"/>
                      <a:pt x="1" y="982"/>
                    </a:cubicBezTo>
                    <a:cubicBezTo>
                      <a:pt x="1" y="1528"/>
                      <a:pt x="452" y="1979"/>
                      <a:pt x="998" y="1979"/>
                    </a:cubicBezTo>
                    <a:lnTo>
                      <a:pt x="12891" y="1979"/>
                    </a:lnTo>
                    <a:cubicBezTo>
                      <a:pt x="13437" y="1979"/>
                      <a:pt x="13873" y="1528"/>
                      <a:pt x="13873" y="982"/>
                    </a:cubicBezTo>
                    <a:cubicBezTo>
                      <a:pt x="13873" y="437"/>
                      <a:pt x="13437" y="0"/>
                      <a:pt x="12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78"/>
              <p:cNvSpPr/>
              <p:nvPr/>
            </p:nvSpPr>
            <p:spPr>
              <a:xfrm>
                <a:off x="1453175" y="2049775"/>
                <a:ext cx="1194800" cy="1197125"/>
              </a:xfrm>
              <a:custGeom>
                <a:avLst/>
                <a:gdLst/>
                <a:ahLst/>
                <a:cxnLst/>
                <a:rect l="l" t="t" r="r" b="b"/>
                <a:pathLst>
                  <a:path w="47792" h="47885" extrusionOk="0">
                    <a:moveTo>
                      <a:pt x="4631" y="0"/>
                    </a:moveTo>
                    <a:cubicBezTo>
                      <a:pt x="2075" y="0"/>
                      <a:pt x="1" y="2089"/>
                      <a:pt x="1" y="4645"/>
                    </a:cubicBezTo>
                    <a:lnTo>
                      <a:pt x="1" y="43239"/>
                    </a:lnTo>
                    <a:cubicBezTo>
                      <a:pt x="1" y="45796"/>
                      <a:pt x="2075" y="47885"/>
                      <a:pt x="4631" y="47885"/>
                    </a:cubicBezTo>
                    <a:lnTo>
                      <a:pt x="43147" y="47885"/>
                    </a:lnTo>
                    <a:cubicBezTo>
                      <a:pt x="45703" y="47885"/>
                      <a:pt x="47792" y="45796"/>
                      <a:pt x="47792" y="43239"/>
                    </a:cubicBezTo>
                    <a:lnTo>
                      <a:pt x="47792" y="4645"/>
                    </a:lnTo>
                    <a:cubicBezTo>
                      <a:pt x="47792" y="2089"/>
                      <a:pt x="45703" y="0"/>
                      <a:pt x="43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157163" dist="19050" dir="3840000" algn="bl" rotWithShape="0">
                  <a:schemeClr val="dk1">
                    <a:alpha val="3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78"/>
              <p:cNvSpPr/>
              <p:nvPr/>
            </p:nvSpPr>
            <p:spPr>
              <a:xfrm>
                <a:off x="1499575" y="2096525"/>
                <a:ext cx="1102050" cy="1103975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44159" extrusionOk="0">
                    <a:moveTo>
                      <a:pt x="2775" y="1"/>
                    </a:moveTo>
                    <a:cubicBezTo>
                      <a:pt x="1247" y="1"/>
                      <a:pt x="0" y="1248"/>
                      <a:pt x="0" y="2775"/>
                    </a:cubicBezTo>
                    <a:lnTo>
                      <a:pt x="0" y="41369"/>
                    </a:lnTo>
                    <a:cubicBezTo>
                      <a:pt x="0" y="42897"/>
                      <a:pt x="1247" y="44159"/>
                      <a:pt x="2775" y="44159"/>
                    </a:cubicBezTo>
                    <a:lnTo>
                      <a:pt x="41291" y="44159"/>
                    </a:lnTo>
                    <a:cubicBezTo>
                      <a:pt x="42818" y="44159"/>
                      <a:pt x="44081" y="42897"/>
                      <a:pt x="44081" y="41369"/>
                    </a:cubicBezTo>
                    <a:lnTo>
                      <a:pt x="44081" y="2775"/>
                    </a:lnTo>
                    <a:cubicBezTo>
                      <a:pt x="44081" y="1248"/>
                      <a:pt x="42818" y="1"/>
                      <a:pt x="4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8"/>
              <p:cNvSpPr/>
              <p:nvPr/>
            </p:nvSpPr>
            <p:spPr>
              <a:xfrm>
                <a:off x="1499575" y="2316300"/>
                <a:ext cx="1102050" cy="884200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35368" extrusionOk="0">
                    <a:moveTo>
                      <a:pt x="13826" y="1"/>
                    </a:moveTo>
                    <a:lnTo>
                      <a:pt x="0" y="20654"/>
                    </a:lnTo>
                    <a:lnTo>
                      <a:pt x="0" y="32578"/>
                    </a:lnTo>
                    <a:cubicBezTo>
                      <a:pt x="0" y="34106"/>
                      <a:pt x="1247" y="35368"/>
                      <a:pt x="2775" y="35368"/>
                    </a:cubicBezTo>
                    <a:lnTo>
                      <a:pt x="41291" y="35368"/>
                    </a:lnTo>
                    <a:cubicBezTo>
                      <a:pt x="42818" y="35368"/>
                      <a:pt x="44081" y="34106"/>
                      <a:pt x="44081" y="32578"/>
                    </a:cubicBezTo>
                    <a:lnTo>
                      <a:pt x="44081" y="26733"/>
                    </a:lnTo>
                    <a:lnTo>
                      <a:pt x="34370" y="12221"/>
                    </a:lnTo>
                    <a:lnTo>
                      <a:pt x="28182" y="21449"/>
                    </a:lnTo>
                    <a:lnTo>
                      <a:pt x="27652" y="20670"/>
                    </a:lnTo>
                    <a:lnTo>
                      <a:pt x="138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8"/>
              <p:cNvSpPr/>
              <p:nvPr/>
            </p:nvSpPr>
            <p:spPr>
              <a:xfrm>
                <a:off x="2133200" y="2241875"/>
                <a:ext cx="25410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80" extrusionOk="0">
                    <a:moveTo>
                      <a:pt x="5082" y="0"/>
                    </a:moveTo>
                    <a:cubicBezTo>
                      <a:pt x="2276" y="0"/>
                      <a:pt x="0" y="2276"/>
                      <a:pt x="0" y="5098"/>
                    </a:cubicBezTo>
                    <a:cubicBezTo>
                      <a:pt x="0" y="7904"/>
                      <a:pt x="2276" y="10179"/>
                      <a:pt x="5082" y="10179"/>
                    </a:cubicBezTo>
                    <a:cubicBezTo>
                      <a:pt x="7888" y="10179"/>
                      <a:pt x="10163" y="7904"/>
                      <a:pt x="10163" y="5098"/>
                    </a:cubicBezTo>
                    <a:cubicBezTo>
                      <a:pt x="10163" y="2276"/>
                      <a:pt x="7888" y="0"/>
                      <a:pt x="50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8"/>
              <p:cNvSpPr/>
              <p:nvPr/>
            </p:nvSpPr>
            <p:spPr>
              <a:xfrm>
                <a:off x="5544475" y="456750"/>
                <a:ext cx="1298450" cy="1300775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52031" extrusionOk="0">
                    <a:moveTo>
                      <a:pt x="4396" y="0"/>
                    </a:moveTo>
                    <a:cubicBezTo>
                      <a:pt x="1965" y="0"/>
                      <a:pt x="1" y="1979"/>
                      <a:pt x="1" y="4411"/>
                    </a:cubicBezTo>
                    <a:lnTo>
                      <a:pt x="1" y="47619"/>
                    </a:lnTo>
                    <a:cubicBezTo>
                      <a:pt x="1" y="50050"/>
                      <a:pt x="1965" y="52031"/>
                      <a:pt x="4396" y="52031"/>
                    </a:cubicBezTo>
                    <a:lnTo>
                      <a:pt x="47526" y="52031"/>
                    </a:lnTo>
                    <a:cubicBezTo>
                      <a:pt x="49958" y="52031"/>
                      <a:pt x="51938" y="50050"/>
                      <a:pt x="51938" y="47619"/>
                    </a:cubicBezTo>
                    <a:lnTo>
                      <a:pt x="51938" y="4411"/>
                    </a:lnTo>
                    <a:cubicBezTo>
                      <a:pt x="51938" y="1979"/>
                      <a:pt x="49958" y="0"/>
                      <a:pt x="47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371475" dist="19050" dir="5400000" algn="bl" rotWithShape="0">
                  <a:schemeClr val="dk1">
                    <a:alpha val="38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78"/>
              <p:cNvSpPr/>
              <p:nvPr/>
            </p:nvSpPr>
            <p:spPr>
              <a:xfrm>
                <a:off x="5783750" y="677300"/>
                <a:ext cx="819925" cy="859675"/>
              </a:xfrm>
              <a:custGeom>
                <a:avLst/>
                <a:gdLst/>
                <a:ahLst/>
                <a:cxnLst/>
                <a:rect l="l" t="t" r="r" b="b"/>
                <a:pathLst>
                  <a:path w="32797" h="34387" extrusionOk="0">
                    <a:moveTo>
                      <a:pt x="16398" y="11675"/>
                    </a:moveTo>
                    <a:cubicBezTo>
                      <a:pt x="19437" y="11675"/>
                      <a:pt x="21900" y="14154"/>
                      <a:pt x="21900" y="17193"/>
                    </a:cubicBezTo>
                    <a:cubicBezTo>
                      <a:pt x="21900" y="20233"/>
                      <a:pt x="19437" y="22711"/>
                      <a:pt x="16398" y="22711"/>
                    </a:cubicBezTo>
                    <a:cubicBezTo>
                      <a:pt x="13358" y="22711"/>
                      <a:pt x="10895" y="20233"/>
                      <a:pt x="10895" y="17193"/>
                    </a:cubicBezTo>
                    <a:cubicBezTo>
                      <a:pt x="10895" y="14154"/>
                      <a:pt x="13358" y="11675"/>
                      <a:pt x="16398" y="11675"/>
                    </a:cubicBezTo>
                    <a:close/>
                    <a:moveTo>
                      <a:pt x="13312" y="1"/>
                    </a:moveTo>
                    <a:lnTo>
                      <a:pt x="12314" y="4692"/>
                    </a:lnTo>
                    <a:cubicBezTo>
                      <a:pt x="10552" y="5253"/>
                      <a:pt x="8979" y="6204"/>
                      <a:pt x="7638" y="7404"/>
                    </a:cubicBezTo>
                    <a:lnTo>
                      <a:pt x="3071" y="5924"/>
                    </a:lnTo>
                    <a:lnTo>
                      <a:pt x="0" y="11270"/>
                    </a:lnTo>
                    <a:lnTo>
                      <a:pt x="3538" y="14481"/>
                    </a:lnTo>
                    <a:cubicBezTo>
                      <a:pt x="3351" y="15353"/>
                      <a:pt x="3258" y="16258"/>
                      <a:pt x="3258" y="17193"/>
                    </a:cubicBezTo>
                    <a:cubicBezTo>
                      <a:pt x="3258" y="18128"/>
                      <a:pt x="3351" y="19032"/>
                      <a:pt x="3538" y="19905"/>
                    </a:cubicBezTo>
                    <a:lnTo>
                      <a:pt x="0" y="23116"/>
                    </a:lnTo>
                    <a:lnTo>
                      <a:pt x="3071" y="28463"/>
                    </a:lnTo>
                    <a:lnTo>
                      <a:pt x="7638" y="26982"/>
                    </a:lnTo>
                    <a:cubicBezTo>
                      <a:pt x="8979" y="28182"/>
                      <a:pt x="10552" y="29133"/>
                      <a:pt x="12314" y="29694"/>
                    </a:cubicBezTo>
                    <a:lnTo>
                      <a:pt x="13312" y="34386"/>
                    </a:lnTo>
                    <a:lnTo>
                      <a:pt x="19468" y="34386"/>
                    </a:lnTo>
                    <a:lnTo>
                      <a:pt x="20466" y="29694"/>
                    </a:lnTo>
                    <a:cubicBezTo>
                      <a:pt x="22228" y="29133"/>
                      <a:pt x="23818" y="28182"/>
                      <a:pt x="25158" y="26982"/>
                    </a:cubicBezTo>
                    <a:lnTo>
                      <a:pt x="29710" y="28463"/>
                    </a:lnTo>
                    <a:lnTo>
                      <a:pt x="32796" y="23116"/>
                    </a:lnTo>
                    <a:lnTo>
                      <a:pt x="29242" y="19905"/>
                    </a:lnTo>
                    <a:cubicBezTo>
                      <a:pt x="29429" y="19032"/>
                      <a:pt x="29538" y="18128"/>
                      <a:pt x="29538" y="17193"/>
                    </a:cubicBezTo>
                    <a:cubicBezTo>
                      <a:pt x="29538" y="16258"/>
                      <a:pt x="29429" y="15353"/>
                      <a:pt x="29242" y="14481"/>
                    </a:cubicBezTo>
                    <a:lnTo>
                      <a:pt x="32796" y="11270"/>
                    </a:lnTo>
                    <a:lnTo>
                      <a:pt x="29710" y="5924"/>
                    </a:lnTo>
                    <a:lnTo>
                      <a:pt x="25158" y="7404"/>
                    </a:lnTo>
                    <a:cubicBezTo>
                      <a:pt x="23818" y="6204"/>
                      <a:pt x="22228" y="5253"/>
                      <a:pt x="20466" y="4692"/>
                    </a:cubicBezTo>
                    <a:lnTo>
                      <a:pt x="194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78"/>
              <p:cNvSpPr/>
              <p:nvPr/>
            </p:nvSpPr>
            <p:spPr>
              <a:xfrm>
                <a:off x="775925" y="1084125"/>
                <a:ext cx="1736850" cy="307475"/>
              </a:xfrm>
              <a:custGeom>
                <a:avLst/>
                <a:gdLst/>
                <a:ahLst/>
                <a:cxnLst/>
                <a:rect l="l" t="t" r="r" b="b"/>
                <a:pathLst>
                  <a:path w="69474" h="12299" extrusionOk="0">
                    <a:moveTo>
                      <a:pt x="3710" y="1"/>
                    </a:moveTo>
                    <a:cubicBezTo>
                      <a:pt x="1652" y="1"/>
                      <a:pt x="0" y="1668"/>
                      <a:pt x="0" y="3711"/>
                    </a:cubicBezTo>
                    <a:lnTo>
                      <a:pt x="0" y="8589"/>
                    </a:lnTo>
                    <a:cubicBezTo>
                      <a:pt x="0" y="10631"/>
                      <a:pt x="1652" y="12299"/>
                      <a:pt x="3710" y="12299"/>
                    </a:cubicBezTo>
                    <a:lnTo>
                      <a:pt x="65764" y="12299"/>
                    </a:lnTo>
                    <a:cubicBezTo>
                      <a:pt x="67821" y="12299"/>
                      <a:pt x="69473" y="10631"/>
                      <a:pt x="69473" y="8589"/>
                    </a:cubicBezTo>
                    <a:lnTo>
                      <a:pt x="69473" y="3711"/>
                    </a:lnTo>
                    <a:cubicBezTo>
                      <a:pt x="69473" y="1668"/>
                      <a:pt x="67821" y="1"/>
                      <a:pt x="657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300038" dist="19050" dir="5400000" algn="bl" rotWithShape="0">
                  <a:schemeClr val="dk1">
                    <a:alpha val="3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78"/>
              <p:cNvSpPr/>
              <p:nvPr/>
            </p:nvSpPr>
            <p:spPr>
              <a:xfrm>
                <a:off x="901400" y="1219325"/>
                <a:ext cx="148590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59436" h="1483" extrusionOk="0">
                    <a:moveTo>
                      <a:pt x="748" y="1"/>
                    </a:moveTo>
                    <a:cubicBezTo>
                      <a:pt x="343" y="1"/>
                      <a:pt x="0" y="329"/>
                      <a:pt x="0" y="749"/>
                    </a:cubicBezTo>
                    <a:cubicBezTo>
                      <a:pt x="0" y="1154"/>
                      <a:pt x="343" y="1482"/>
                      <a:pt x="748" y="1482"/>
                    </a:cubicBezTo>
                    <a:lnTo>
                      <a:pt x="58687" y="1482"/>
                    </a:lnTo>
                    <a:cubicBezTo>
                      <a:pt x="59107" y="1482"/>
                      <a:pt x="59435" y="1154"/>
                      <a:pt x="59435" y="749"/>
                    </a:cubicBezTo>
                    <a:cubicBezTo>
                      <a:pt x="59435" y="329"/>
                      <a:pt x="59107" y="1"/>
                      <a:pt x="5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78"/>
              <p:cNvSpPr/>
              <p:nvPr/>
            </p:nvSpPr>
            <p:spPr>
              <a:xfrm>
                <a:off x="901400" y="1219325"/>
                <a:ext cx="236575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1483" extrusionOk="0">
                    <a:moveTo>
                      <a:pt x="748" y="1"/>
                    </a:moveTo>
                    <a:cubicBezTo>
                      <a:pt x="343" y="1"/>
                      <a:pt x="0" y="329"/>
                      <a:pt x="0" y="749"/>
                    </a:cubicBezTo>
                    <a:cubicBezTo>
                      <a:pt x="0" y="1154"/>
                      <a:pt x="343" y="1482"/>
                      <a:pt x="748" y="1482"/>
                    </a:cubicBezTo>
                    <a:lnTo>
                      <a:pt x="9462" y="1482"/>
                    </a:lnTo>
                    <a:lnTo>
                      <a:pt x="94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78"/>
              <p:cNvSpPr/>
              <p:nvPr/>
            </p:nvSpPr>
            <p:spPr>
              <a:xfrm>
                <a:off x="1091950" y="1186600"/>
                <a:ext cx="1021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101" extrusionOk="0">
                    <a:moveTo>
                      <a:pt x="2042" y="1"/>
                    </a:moveTo>
                    <a:cubicBezTo>
                      <a:pt x="905" y="1"/>
                      <a:pt x="1" y="921"/>
                      <a:pt x="1" y="2043"/>
                    </a:cubicBezTo>
                    <a:cubicBezTo>
                      <a:pt x="1" y="3180"/>
                      <a:pt x="905" y="4101"/>
                      <a:pt x="2042" y="4101"/>
                    </a:cubicBezTo>
                    <a:cubicBezTo>
                      <a:pt x="3165" y="4101"/>
                      <a:pt x="4085" y="3180"/>
                      <a:pt x="4085" y="2043"/>
                    </a:cubicBezTo>
                    <a:cubicBezTo>
                      <a:pt x="4085" y="921"/>
                      <a:pt x="3165" y="1"/>
                      <a:pt x="2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78"/>
            <p:cNvGrpSpPr/>
            <p:nvPr/>
          </p:nvGrpSpPr>
          <p:grpSpPr>
            <a:xfrm rot="-5400000">
              <a:off x="6743322" y="3210572"/>
              <a:ext cx="600510" cy="600510"/>
              <a:chOff x="5289166" y="402821"/>
              <a:chExt cx="801000" cy="801000"/>
            </a:xfrm>
          </p:grpSpPr>
          <p:sp>
            <p:nvSpPr>
              <p:cNvPr id="1653" name="Google Shape;1653;p78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78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78"/>
            <p:cNvGrpSpPr/>
            <p:nvPr/>
          </p:nvGrpSpPr>
          <p:grpSpPr>
            <a:xfrm>
              <a:off x="4585087" y="3005758"/>
              <a:ext cx="573803" cy="573803"/>
              <a:chOff x="2149575" y="1922175"/>
              <a:chExt cx="1332875" cy="1332875"/>
            </a:xfrm>
          </p:grpSpPr>
          <p:sp>
            <p:nvSpPr>
              <p:cNvPr id="1656" name="Google Shape;1656;p78"/>
              <p:cNvSpPr/>
              <p:nvPr/>
            </p:nvSpPr>
            <p:spPr>
              <a:xfrm>
                <a:off x="2149575" y="1922175"/>
                <a:ext cx="1332875" cy="1332875"/>
              </a:xfrm>
              <a:custGeom>
                <a:avLst/>
                <a:gdLst/>
                <a:ahLst/>
                <a:cxnLst/>
                <a:rect l="l" t="t" r="r" b="b"/>
                <a:pathLst>
                  <a:path w="53315" h="53315" extrusionOk="0">
                    <a:moveTo>
                      <a:pt x="26657" y="0"/>
                    </a:moveTo>
                    <a:cubicBezTo>
                      <a:pt x="11968" y="0"/>
                      <a:pt x="0" y="11968"/>
                      <a:pt x="0" y="26657"/>
                    </a:cubicBezTo>
                    <a:cubicBezTo>
                      <a:pt x="0" y="41363"/>
                      <a:pt x="11968" y="53315"/>
                      <a:pt x="26657" y="53315"/>
                    </a:cubicBezTo>
                    <a:cubicBezTo>
                      <a:pt x="41363" y="53315"/>
                      <a:pt x="53315" y="41363"/>
                      <a:pt x="53315" y="26657"/>
                    </a:cubicBezTo>
                    <a:cubicBezTo>
                      <a:pt x="53315" y="11968"/>
                      <a:pt x="41363" y="0"/>
                      <a:pt x="2665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52EE"/>
                  </a:gs>
                  <a:gs pos="100000">
                    <a:srgbClr val="7882F3"/>
                  </a:gs>
                </a:gsLst>
                <a:lin ang="13500032" scaled="0"/>
              </a:gradFill>
              <a:ln>
                <a:noFill/>
              </a:ln>
              <a:effectLst>
                <a:outerShdw blurRad="214313" dist="66675" dir="8220000" algn="bl" rotWithShape="0">
                  <a:schemeClr val="dk1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78"/>
              <p:cNvSpPr/>
              <p:nvPr/>
            </p:nvSpPr>
            <p:spPr>
              <a:xfrm>
                <a:off x="2626250" y="2268250"/>
                <a:ext cx="566725" cy="654200"/>
              </a:xfrm>
              <a:custGeom>
                <a:avLst/>
                <a:gdLst/>
                <a:ahLst/>
                <a:cxnLst/>
                <a:rect l="l" t="t" r="r" b="b"/>
                <a:pathLst>
                  <a:path w="22669" h="26168" extrusionOk="0">
                    <a:moveTo>
                      <a:pt x="1" y="1"/>
                    </a:moveTo>
                    <a:lnTo>
                      <a:pt x="1" y="13084"/>
                    </a:lnTo>
                    <a:lnTo>
                      <a:pt x="1" y="26168"/>
                    </a:lnTo>
                    <a:lnTo>
                      <a:pt x="11343" y="19627"/>
                    </a:lnTo>
                    <a:lnTo>
                      <a:pt x="22668" y="13084"/>
                    </a:lnTo>
                    <a:lnTo>
                      <a:pt x="11343" y="65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8" name="Google Shape;1658;p78"/>
            <p:cNvGrpSpPr/>
            <p:nvPr/>
          </p:nvGrpSpPr>
          <p:grpSpPr>
            <a:xfrm rot="5400000">
              <a:off x="7793665" y="2172022"/>
              <a:ext cx="620134" cy="233914"/>
              <a:chOff x="6872640" y="3300197"/>
              <a:chExt cx="620134" cy="233914"/>
            </a:xfrm>
          </p:grpSpPr>
          <p:sp>
            <p:nvSpPr>
              <p:cNvPr id="1659" name="Google Shape;1659;p78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7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1" name="Google Shape;1661;p78"/>
            <p:cNvGrpSpPr/>
            <p:nvPr/>
          </p:nvGrpSpPr>
          <p:grpSpPr>
            <a:xfrm rot="5400000">
              <a:off x="4518358" y="2551305"/>
              <a:ext cx="575161" cy="188875"/>
              <a:chOff x="6872640" y="3345236"/>
              <a:chExt cx="575161" cy="188875"/>
            </a:xfrm>
          </p:grpSpPr>
          <p:sp>
            <p:nvSpPr>
              <p:cNvPr id="1662" name="Google Shape;1662;p78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78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4" name="Google Shape;1664;p78"/>
          <p:cNvSpPr/>
          <p:nvPr/>
        </p:nvSpPr>
        <p:spPr>
          <a:xfrm rot="5400000">
            <a:off x="62125" y="2453700"/>
            <a:ext cx="963600" cy="23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78">
            <a:hlinkClick r:id="" action="ppaction://hlinkshowjump?jump=previousslide"/>
          </p:cNvPr>
          <p:cNvSpPr/>
          <p:nvPr/>
        </p:nvSpPr>
        <p:spPr>
          <a:xfrm>
            <a:off x="465662" y="2271250"/>
            <a:ext cx="156300" cy="1353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78">
            <a:hlinkClick r:id="" action="ppaction://hlinkshowjump?jump=nextslide"/>
          </p:cNvPr>
          <p:cNvSpPr/>
          <p:nvPr/>
        </p:nvSpPr>
        <p:spPr>
          <a:xfrm rot="10800000" flipH="1">
            <a:off x="465315" y="2737050"/>
            <a:ext cx="157200" cy="135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78">
            <a:hlinkClick r:id="rId3" action="ppaction://hlinksldjump"/>
          </p:cNvPr>
          <p:cNvSpPr/>
          <p:nvPr/>
        </p:nvSpPr>
        <p:spPr>
          <a:xfrm rot="5400000">
            <a:off x="465301" y="2493168"/>
            <a:ext cx="157103" cy="157157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2000"/>
              </a:schemeClr>
            </a:outerShdw>
            <a:reflection stA="4000" endPos="54000" dist="47625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DB6A27-CF6A-9AA3-4508-23BE21B4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58" y="760506"/>
            <a:ext cx="6998283" cy="362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572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4F28A-1265-619F-3DEA-BB454F38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4" y="943501"/>
            <a:ext cx="2635935" cy="345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358BF-BD82-55CD-DAE8-FDFB23AE2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237" y="1048215"/>
            <a:ext cx="1385741" cy="335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Google Shape;1611;p78">
            <a:extLst>
              <a:ext uri="{FF2B5EF4-FFF2-40B4-BE49-F238E27FC236}">
                <a16:creationId xmlns:a16="http://schemas.microsoft.com/office/drawing/2014/main" id="{424D6988-D45D-CDF0-EFCB-8C06BF9BC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7041" y="699390"/>
            <a:ext cx="3098574" cy="3744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/>
              <a:t>Стандартна широчина за таблет и смартфон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74407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801E8-CDB6-A9AC-075C-336D6DAE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2" y="877227"/>
            <a:ext cx="1359449" cy="356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611;p78">
            <a:extLst>
              <a:ext uri="{FF2B5EF4-FFF2-40B4-BE49-F238E27FC236}">
                <a16:creationId xmlns:a16="http://schemas.microsoft.com/office/drawing/2014/main" id="{4BE9A3D7-F56F-DE18-9699-117068B6E2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00276" y="1145148"/>
            <a:ext cx="3092606" cy="268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/>
              <a:t>След използването на медийни заявки</a:t>
            </a:r>
            <a:endParaRPr sz="2800" dirty="0"/>
          </a:p>
        </p:txBody>
      </p:sp>
      <p:pic>
        <p:nvPicPr>
          <p:cNvPr id="2050" name="Picture 2" descr="Няма налично описание.">
            <a:extLst>
              <a:ext uri="{FF2B5EF4-FFF2-40B4-BE49-F238E27FC236}">
                <a16:creationId xmlns:a16="http://schemas.microsoft.com/office/drawing/2014/main" id="{E8F0AD88-79C8-B3CB-7F65-2370B5E4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4" y="847082"/>
            <a:ext cx="3205123" cy="356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5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ulti-Business Company Website by Slidesgo">
  <a:themeElements>
    <a:clrScheme name="Simple Light">
      <a:dk1>
        <a:srgbClr val="5352EE"/>
      </a:dk1>
      <a:lt1>
        <a:srgbClr val="F1F0FF"/>
      </a:lt1>
      <a:dk2>
        <a:srgbClr val="9EA6FF"/>
      </a:dk2>
      <a:lt2>
        <a:srgbClr val="7882F3"/>
      </a:lt2>
      <a:accent1>
        <a:srgbClr val="D2D6FF"/>
      </a:accent1>
      <a:accent2>
        <a:srgbClr val="A1C3FF"/>
      </a:accent2>
      <a:accent3>
        <a:srgbClr val="FFC3D0"/>
      </a:accent3>
      <a:accent4>
        <a:srgbClr val="81EEEB"/>
      </a:accent4>
      <a:accent5>
        <a:srgbClr val="3AE4DF"/>
      </a:accent5>
      <a:accent6>
        <a:srgbClr val="FFFFFF"/>
      </a:accent6>
      <a:hlink>
        <a:srgbClr val="F1F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161</Words>
  <Application>Microsoft Office PowerPoint</Application>
  <PresentationFormat>Презентация на цял екран (16:9)</PresentationFormat>
  <Paragraphs>57</Paragraphs>
  <Slides>24</Slides>
  <Notes>19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30" baseType="lpstr">
      <vt:lpstr>Arial</vt:lpstr>
      <vt:lpstr>Darker Grotesque Medium</vt:lpstr>
      <vt:lpstr>Montserrat</vt:lpstr>
      <vt:lpstr>PT Sans</vt:lpstr>
      <vt:lpstr>Darker Grotesque</vt:lpstr>
      <vt:lpstr>Multi-Business Company Website by Slidesgo</vt:lpstr>
      <vt:lpstr>Responsive Layout</vt:lpstr>
      <vt:lpstr>04</vt:lpstr>
      <vt:lpstr>Какво е Responsive Web Design? </vt:lpstr>
      <vt:lpstr>Въведение</vt:lpstr>
      <vt:lpstr>Презентация на PowerPoint</vt:lpstr>
      <vt:lpstr>Media Queries</vt:lpstr>
      <vt:lpstr>Презентация на PowerPoint</vt:lpstr>
      <vt:lpstr>Стандартна широчина за таблет и смартфон</vt:lpstr>
      <vt:lpstr>След използването на медийни заявки</vt:lpstr>
      <vt:lpstr>Медийни типове</vt:lpstr>
      <vt:lpstr>Синтаксис и работа  с media queries</vt:lpstr>
      <vt:lpstr>Синтаксис и работа  с media queries</vt:lpstr>
      <vt:lpstr>Синтаксис и работа  с media queries</vt:lpstr>
      <vt:lpstr>Други методи за Responsive Layout</vt:lpstr>
      <vt:lpstr>Units</vt:lpstr>
      <vt:lpstr>Viewport</vt:lpstr>
      <vt:lpstr>Viewport </vt:lpstr>
      <vt:lpstr>Flexbox &amp; Grid</vt:lpstr>
      <vt:lpstr>Multicol layout</vt:lpstr>
      <vt:lpstr>Responsive images</vt:lpstr>
      <vt:lpstr>Responsive images</vt:lpstr>
      <vt:lpstr>Responsive images</vt:lpstr>
      <vt:lpstr>Обобщение и пример</vt:lpstr>
      <vt:lpstr>Въпроси?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Responsive Layout</dc:title>
  <cp:lastModifiedBy>Lora Gotseva</cp:lastModifiedBy>
  <cp:revision>19</cp:revision>
  <dcterms:modified xsi:type="dcterms:W3CDTF">2024-04-05T02:12:49Z</dcterms:modified>
</cp:coreProperties>
</file>