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IBM Plex Mono"/>
      <p:regular r:id="rId20"/>
      <p:bold r:id="rId21"/>
      <p:italic r:id="rId22"/>
      <p:boldItalic r:id="rId23"/>
    </p:embeddedFont>
    <p:embeddedFont>
      <p:font typeface="Archivo"/>
      <p:regular r:id="rId24"/>
      <p:bold r:id="rId25"/>
      <p:italic r:id="rId26"/>
      <p:boldItalic r:id="rId27"/>
    </p:embeddedFont>
    <p:embeddedFont>
      <p:font typeface="Century Gothic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jtNSaPFPwvG28y6VmkTdQTwMBh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Mono-regular.fntdata"/><Relationship Id="rId22" Type="http://schemas.openxmlformats.org/officeDocument/2006/relationships/font" Target="fonts/IBMPlexMono-italic.fntdata"/><Relationship Id="rId21" Type="http://schemas.openxmlformats.org/officeDocument/2006/relationships/font" Target="fonts/IBMPlexMono-bold.fntdata"/><Relationship Id="rId24" Type="http://schemas.openxmlformats.org/officeDocument/2006/relationships/font" Target="fonts/Archivo-regular.fntdata"/><Relationship Id="rId23" Type="http://schemas.openxmlformats.org/officeDocument/2006/relationships/font" Target="fonts/IBMPlexMon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rchivo-italic.fntdata"/><Relationship Id="rId25" Type="http://schemas.openxmlformats.org/officeDocument/2006/relationships/font" Target="fonts/Archivo-bold.fntdata"/><Relationship Id="rId28" Type="http://schemas.openxmlformats.org/officeDocument/2006/relationships/font" Target="fonts/CenturyGothic-regular.fntdata"/><Relationship Id="rId27" Type="http://schemas.openxmlformats.org/officeDocument/2006/relationships/font" Target="fonts/Archiv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Gothic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CenturyGothic-boldItalic.fntdata"/><Relationship Id="rId30" Type="http://schemas.openxmlformats.org/officeDocument/2006/relationships/font" Target="fonts/CenturyGothic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491ea4e856_3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g3491ea4e856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4cdde0a90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34cdde0a90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491ea4e856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g3491ea4e856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de"/>
              <a:t>night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2" name="Google Shape;4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491ea4e856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2" name="Google Shape;442;g3491ea4e85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491ea4e856_2_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2" name="Google Shape;472;g3491ea4e856_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9.png"/><Relationship Id="rId4" Type="http://schemas.openxmlformats.org/officeDocument/2006/relationships/hyperlink" Target="https://bit.ly/3A1uf1Q" TargetMode="External"/><Relationship Id="rId5" Type="http://schemas.openxmlformats.org/officeDocument/2006/relationships/hyperlink" Target="https://bit.ly/3A1uf1Q" TargetMode="External"/><Relationship Id="rId6" Type="http://schemas.openxmlformats.org/officeDocument/2006/relationships/hyperlink" Target="http://bit.ly/2TyoMsr" TargetMode="External"/><Relationship Id="rId7" Type="http://schemas.openxmlformats.org/officeDocument/2006/relationships/hyperlink" Target="http://bit.ly/2TtBDfr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60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0" name="Google Shape;10;p60"/>
          <p:cNvSpPr txBox="1"/>
          <p:nvPr>
            <p:ph type="ctrTitle"/>
          </p:nvPr>
        </p:nvSpPr>
        <p:spPr>
          <a:xfrm>
            <a:off x="1234950" y="1398100"/>
            <a:ext cx="6486900" cy="15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60"/>
          <p:cNvSpPr txBox="1"/>
          <p:nvPr>
            <p:ph idx="1" type="subTitle"/>
          </p:nvPr>
        </p:nvSpPr>
        <p:spPr>
          <a:xfrm>
            <a:off x="4572000" y="3461550"/>
            <a:ext cx="29475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2" name="Google Shape;12;p60"/>
          <p:cNvGrpSpPr/>
          <p:nvPr/>
        </p:nvGrpSpPr>
        <p:grpSpPr>
          <a:xfrm>
            <a:off x="-268674" y="-322163"/>
            <a:ext cx="9371983" cy="3960714"/>
            <a:chOff x="-268674" y="-322163"/>
            <a:chExt cx="9371983" cy="3960714"/>
          </a:xfrm>
        </p:grpSpPr>
        <p:grpSp>
          <p:nvGrpSpPr>
            <p:cNvPr id="13" name="Google Shape;13;p60"/>
            <p:cNvGrpSpPr/>
            <p:nvPr/>
          </p:nvGrpSpPr>
          <p:grpSpPr>
            <a:xfrm>
              <a:off x="225762" y="151638"/>
              <a:ext cx="8692477" cy="1388125"/>
              <a:chOff x="225762" y="151638"/>
              <a:chExt cx="8692477" cy="1388125"/>
            </a:xfrm>
          </p:grpSpPr>
          <p:pic>
            <p:nvPicPr>
              <p:cNvPr id="14" name="Google Shape;14;p60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 rot="10800000">
                <a:off x="6955037" y="151638"/>
                <a:ext cx="1963202" cy="13881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Google Shape;15;p60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 flipH="1" rot="10800000">
                <a:off x="225762" y="151638"/>
                <a:ext cx="1963202" cy="13881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" name="Google Shape;16;p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5400000">
              <a:off x="7371875" y="1504250"/>
              <a:ext cx="2700599" cy="506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60"/>
            <p:cNvPicPr preferRelativeResize="0"/>
            <p:nvPr/>
          </p:nvPicPr>
          <p:blipFill rotWithShape="1">
            <a:blip r:embed="rId4">
              <a:alphaModFix/>
            </a:blip>
            <a:srcRect b="0" l="0" r="0" t="53277"/>
            <a:stretch/>
          </p:blipFill>
          <p:spPr>
            <a:xfrm rot="10800000">
              <a:off x="-268674" y="2723000"/>
              <a:ext cx="1861925" cy="9155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6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5400000">
              <a:off x="7192572" y="-370975"/>
              <a:ext cx="1861925" cy="19595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6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16" name="Google Shape;116;p6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66"/>
          <p:cNvSpPr txBox="1"/>
          <p:nvPr>
            <p:ph idx="1" type="subTitle"/>
          </p:nvPr>
        </p:nvSpPr>
        <p:spPr>
          <a:xfrm>
            <a:off x="4845613" y="1731125"/>
            <a:ext cx="3424200" cy="21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66"/>
          <p:cNvSpPr txBox="1"/>
          <p:nvPr>
            <p:ph idx="2" type="subTitle"/>
          </p:nvPr>
        </p:nvSpPr>
        <p:spPr>
          <a:xfrm>
            <a:off x="874188" y="1731125"/>
            <a:ext cx="3424200" cy="21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9" name="Google Shape;119;p66"/>
          <p:cNvGrpSpPr/>
          <p:nvPr/>
        </p:nvGrpSpPr>
        <p:grpSpPr>
          <a:xfrm>
            <a:off x="277425" y="4604002"/>
            <a:ext cx="3542749" cy="419800"/>
            <a:chOff x="277425" y="4604002"/>
            <a:chExt cx="3542749" cy="419800"/>
          </a:xfrm>
        </p:grpSpPr>
        <p:pic>
          <p:nvPicPr>
            <p:cNvPr id="120" name="Google Shape;120;p66"/>
            <p:cNvPicPr preferRelativeResize="0"/>
            <p:nvPr/>
          </p:nvPicPr>
          <p:blipFill rotWithShape="1">
            <a:blip r:embed="rId2">
              <a:alphaModFix/>
            </a:blip>
            <a:srcRect b="0" l="0" r="0" t="26723"/>
            <a:stretch/>
          </p:blipFill>
          <p:spPr>
            <a:xfrm>
              <a:off x="277425" y="4604002"/>
              <a:ext cx="2467749" cy="419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66"/>
            <p:cNvPicPr preferRelativeResize="0"/>
            <p:nvPr/>
          </p:nvPicPr>
          <p:blipFill rotWithShape="1">
            <a:blip r:embed="rId2">
              <a:alphaModFix/>
            </a:blip>
            <a:srcRect b="0" l="0" r="0" t="26723"/>
            <a:stretch/>
          </p:blipFill>
          <p:spPr>
            <a:xfrm>
              <a:off x="1352425" y="4604002"/>
              <a:ext cx="2467749" cy="419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" name="Google Shape;122;p66"/>
          <p:cNvGrpSpPr/>
          <p:nvPr/>
        </p:nvGrpSpPr>
        <p:grpSpPr>
          <a:xfrm rot="10800000">
            <a:off x="568325" y="4633850"/>
            <a:ext cx="5797550" cy="230250"/>
            <a:chOff x="5873750" y="218475"/>
            <a:chExt cx="5797550" cy="230250"/>
          </a:xfrm>
        </p:grpSpPr>
        <p:cxnSp>
          <p:nvCxnSpPr>
            <p:cNvPr id="123" name="Google Shape;123;p66"/>
            <p:cNvCxnSpPr/>
            <p:nvPr/>
          </p:nvCxnSpPr>
          <p:spPr>
            <a:xfrm>
              <a:off x="5873750" y="290288"/>
              <a:ext cx="19812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124" name="Google Shape;124;p66"/>
            <p:cNvSpPr/>
            <p:nvPr/>
          </p:nvSpPr>
          <p:spPr>
            <a:xfrm>
              <a:off x="6800850" y="218475"/>
              <a:ext cx="4870450" cy="230250"/>
            </a:xfrm>
            <a:custGeom>
              <a:rect b="b" l="l" r="r" t="t"/>
              <a:pathLst>
                <a:path extrusionOk="0" h="9210" w="194818">
                  <a:moveTo>
                    <a:pt x="194818" y="0"/>
                  </a:moveTo>
                  <a:lnTo>
                    <a:pt x="43688" y="233"/>
                  </a:lnTo>
                  <a:lnTo>
                    <a:pt x="38505" y="9210"/>
                  </a:lnTo>
                  <a:lnTo>
                    <a:pt x="10160" y="9210"/>
                  </a:lnTo>
                  <a:lnTo>
                    <a:pt x="0" y="921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med" w="med" type="oval"/>
            </a:ln>
          </p:spPr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0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27" name="Google Shape;127;p7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" name="Google Shape;128;p70"/>
          <p:cNvSpPr txBox="1"/>
          <p:nvPr>
            <p:ph idx="1" type="subTitle"/>
          </p:nvPr>
        </p:nvSpPr>
        <p:spPr>
          <a:xfrm>
            <a:off x="720000" y="2095563"/>
            <a:ext cx="22089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70"/>
          <p:cNvSpPr txBox="1"/>
          <p:nvPr>
            <p:ph idx="2" type="subTitle"/>
          </p:nvPr>
        </p:nvSpPr>
        <p:spPr>
          <a:xfrm>
            <a:off x="3467622" y="2095563"/>
            <a:ext cx="22089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70"/>
          <p:cNvSpPr txBox="1"/>
          <p:nvPr>
            <p:ph idx="3" type="subTitle"/>
          </p:nvPr>
        </p:nvSpPr>
        <p:spPr>
          <a:xfrm>
            <a:off x="720000" y="3719125"/>
            <a:ext cx="22089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70"/>
          <p:cNvSpPr txBox="1"/>
          <p:nvPr>
            <p:ph idx="4" type="subTitle"/>
          </p:nvPr>
        </p:nvSpPr>
        <p:spPr>
          <a:xfrm>
            <a:off x="3467622" y="3719125"/>
            <a:ext cx="22089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70"/>
          <p:cNvSpPr txBox="1"/>
          <p:nvPr>
            <p:ph idx="5" type="subTitle"/>
          </p:nvPr>
        </p:nvSpPr>
        <p:spPr>
          <a:xfrm>
            <a:off x="6215244" y="2095563"/>
            <a:ext cx="22089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70"/>
          <p:cNvSpPr txBox="1"/>
          <p:nvPr>
            <p:ph idx="6" type="subTitle"/>
          </p:nvPr>
        </p:nvSpPr>
        <p:spPr>
          <a:xfrm>
            <a:off x="6215244" y="3719125"/>
            <a:ext cx="22089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70"/>
          <p:cNvSpPr txBox="1"/>
          <p:nvPr>
            <p:ph idx="7" type="subTitle"/>
          </p:nvPr>
        </p:nvSpPr>
        <p:spPr>
          <a:xfrm>
            <a:off x="720976" y="1760150"/>
            <a:ext cx="22068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35" name="Google Shape;135;p70"/>
          <p:cNvSpPr txBox="1"/>
          <p:nvPr>
            <p:ph idx="8" type="subTitle"/>
          </p:nvPr>
        </p:nvSpPr>
        <p:spPr>
          <a:xfrm>
            <a:off x="3468598" y="1760150"/>
            <a:ext cx="22068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36" name="Google Shape;136;p70"/>
          <p:cNvSpPr txBox="1"/>
          <p:nvPr>
            <p:ph idx="9" type="subTitle"/>
          </p:nvPr>
        </p:nvSpPr>
        <p:spPr>
          <a:xfrm>
            <a:off x="6216220" y="1760150"/>
            <a:ext cx="22068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37" name="Google Shape;137;p70"/>
          <p:cNvSpPr txBox="1"/>
          <p:nvPr>
            <p:ph idx="13" type="subTitle"/>
          </p:nvPr>
        </p:nvSpPr>
        <p:spPr>
          <a:xfrm>
            <a:off x="721001" y="3383725"/>
            <a:ext cx="22068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38" name="Google Shape;138;p70"/>
          <p:cNvSpPr txBox="1"/>
          <p:nvPr>
            <p:ph idx="14" type="subTitle"/>
          </p:nvPr>
        </p:nvSpPr>
        <p:spPr>
          <a:xfrm>
            <a:off x="3468623" y="3383725"/>
            <a:ext cx="22068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139" name="Google Shape;139;p70"/>
          <p:cNvSpPr txBox="1"/>
          <p:nvPr>
            <p:ph idx="15" type="subTitle"/>
          </p:nvPr>
        </p:nvSpPr>
        <p:spPr>
          <a:xfrm>
            <a:off x="6216245" y="3383725"/>
            <a:ext cx="22068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grpSp>
        <p:nvGrpSpPr>
          <p:cNvPr id="140" name="Google Shape;140;p70"/>
          <p:cNvGrpSpPr/>
          <p:nvPr/>
        </p:nvGrpSpPr>
        <p:grpSpPr>
          <a:xfrm>
            <a:off x="6317000" y="3025549"/>
            <a:ext cx="2639950" cy="2028175"/>
            <a:chOff x="6317000" y="3025549"/>
            <a:chExt cx="2639950" cy="2028175"/>
          </a:xfrm>
        </p:grpSpPr>
        <p:pic>
          <p:nvPicPr>
            <p:cNvPr id="141" name="Google Shape;141;p7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5400000">
              <a:off x="7281287" y="3313088"/>
              <a:ext cx="1963202" cy="1388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70"/>
            <p:cNvPicPr preferRelativeResize="0"/>
            <p:nvPr/>
          </p:nvPicPr>
          <p:blipFill rotWithShape="1">
            <a:blip r:embed="rId3">
              <a:alphaModFix/>
            </a:blip>
            <a:srcRect b="76478" l="0" r="0" t="0"/>
            <a:stretch/>
          </p:blipFill>
          <p:spPr>
            <a:xfrm>
              <a:off x="6317000" y="4448075"/>
              <a:ext cx="2446675" cy="6056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3" name="Google Shape;143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260224" y="236274"/>
            <a:ext cx="456876" cy="2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1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grpSp>
        <p:nvGrpSpPr>
          <p:cNvPr id="146" name="Google Shape;146;p71"/>
          <p:cNvGrpSpPr/>
          <p:nvPr/>
        </p:nvGrpSpPr>
        <p:grpSpPr>
          <a:xfrm>
            <a:off x="182700" y="151649"/>
            <a:ext cx="8778600" cy="4853775"/>
            <a:chOff x="182700" y="151649"/>
            <a:chExt cx="8778600" cy="4853775"/>
          </a:xfrm>
        </p:grpSpPr>
        <p:pic>
          <p:nvPicPr>
            <p:cNvPr id="147" name="Google Shape;147;p7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232175" y="4603999"/>
              <a:ext cx="1729125" cy="401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7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82700" y="151649"/>
              <a:ext cx="1729125" cy="401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71"/>
          <p:cNvSpPr txBox="1"/>
          <p:nvPr>
            <p:ph type="title"/>
          </p:nvPr>
        </p:nvSpPr>
        <p:spPr>
          <a:xfrm>
            <a:off x="2298600" y="1619250"/>
            <a:ext cx="4546800" cy="184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2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52" name="Google Shape;152;p72"/>
          <p:cNvSpPr txBox="1"/>
          <p:nvPr>
            <p:ph type="title"/>
          </p:nvPr>
        </p:nvSpPr>
        <p:spPr>
          <a:xfrm>
            <a:off x="2133775" y="3054750"/>
            <a:ext cx="6297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3" name="Google Shape;153;p72"/>
          <p:cNvSpPr txBox="1"/>
          <p:nvPr>
            <p:ph idx="1" type="subTitle"/>
          </p:nvPr>
        </p:nvSpPr>
        <p:spPr>
          <a:xfrm>
            <a:off x="2133600" y="1426950"/>
            <a:ext cx="62970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3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56" name="Google Shape;156;p73"/>
          <p:cNvSpPr txBox="1"/>
          <p:nvPr>
            <p:ph type="title"/>
          </p:nvPr>
        </p:nvSpPr>
        <p:spPr>
          <a:xfrm>
            <a:off x="720000" y="1252725"/>
            <a:ext cx="2928000" cy="1589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7" name="Google Shape;157;p73"/>
          <p:cNvSpPr txBox="1"/>
          <p:nvPr>
            <p:ph idx="1" type="subTitle"/>
          </p:nvPr>
        </p:nvSpPr>
        <p:spPr>
          <a:xfrm>
            <a:off x="720000" y="2841735"/>
            <a:ext cx="2928000" cy="9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73"/>
          <p:cNvSpPr/>
          <p:nvPr>
            <p:ph idx="2" type="pic"/>
          </p:nvPr>
        </p:nvSpPr>
        <p:spPr>
          <a:xfrm>
            <a:off x="3943350" y="533875"/>
            <a:ext cx="4487700" cy="4075800"/>
          </a:xfrm>
          <a:prstGeom prst="snip1Rect">
            <a:avLst>
              <a:gd fmla="val 16667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159" name="Google Shape;159;p73"/>
          <p:cNvGrpSpPr/>
          <p:nvPr/>
        </p:nvGrpSpPr>
        <p:grpSpPr>
          <a:xfrm>
            <a:off x="180975" y="163250"/>
            <a:ext cx="4743450" cy="366725"/>
            <a:chOff x="180975" y="163250"/>
            <a:chExt cx="4743450" cy="366725"/>
          </a:xfrm>
        </p:grpSpPr>
        <p:sp>
          <p:nvSpPr>
            <p:cNvPr id="160" name="Google Shape;160;p73"/>
            <p:cNvSpPr/>
            <p:nvPr/>
          </p:nvSpPr>
          <p:spPr>
            <a:xfrm>
              <a:off x="180975" y="163250"/>
              <a:ext cx="4743450" cy="366725"/>
            </a:xfrm>
            <a:custGeom>
              <a:rect b="b" l="l" r="r" t="t"/>
              <a:pathLst>
                <a:path extrusionOk="0" h="14669" w="189738">
                  <a:moveTo>
                    <a:pt x="0" y="0"/>
                  </a:moveTo>
                  <a:lnTo>
                    <a:pt x="14668" y="14669"/>
                  </a:lnTo>
                  <a:lnTo>
                    <a:pt x="39243" y="14669"/>
                  </a:lnTo>
                  <a:lnTo>
                    <a:pt x="47149" y="6763"/>
                  </a:lnTo>
                  <a:lnTo>
                    <a:pt x="69723" y="6763"/>
                  </a:lnTo>
                  <a:lnTo>
                    <a:pt x="74057" y="2429"/>
                  </a:lnTo>
                  <a:lnTo>
                    <a:pt x="97536" y="2429"/>
                  </a:lnTo>
                  <a:lnTo>
                    <a:pt x="103561" y="8453"/>
                  </a:lnTo>
                  <a:lnTo>
                    <a:pt x="189738" y="8453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oval"/>
            </a:ln>
          </p:spPr>
        </p:sp>
        <p:cxnSp>
          <p:nvCxnSpPr>
            <p:cNvPr id="161" name="Google Shape;161;p73"/>
            <p:cNvCxnSpPr/>
            <p:nvPr/>
          </p:nvCxnSpPr>
          <p:spPr>
            <a:xfrm>
              <a:off x="180975" y="295200"/>
              <a:ext cx="26289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cxnSp>
        <p:nvCxnSpPr>
          <p:cNvPr id="162" name="Google Shape;162;p73"/>
          <p:cNvCxnSpPr/>
          <p:nvPr/>
        </p:nvCxnSpPr>
        <p:spPr>
          <a:xfrm flipH="1" rot="10800000">
            <a:off x="476250" y="4552875"/>
            <a:ext cx="723900" cy="1038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oval"/>
          </a:ln>
        </p:spPr>
      </p:cxnSp>
      <p:cxnSp>
        <p:nvCxnSpPr>
          <p:cNvPr id="163" name="Google Shape;163;p73"/>
          <p:cNvCxnSpPr/>
          <p:nvPr/>
        </p:nvCxnSpPr>
        <p:spPr>
          <a:xfrm flipH="1" rot="10800000">
            <a:off x="180975" y="4800525"/>
            <a:ext cx="723900" cy="10383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med" w="med" type="oval"/>
          </a:ln>
        </p:spPr>
      </p:cxnSp>
      <p:pic>
        <p:nvPicPr>
          <p:cNvPr id="164" name="Google Shape;164;p73"/>
          <p:cNvPicPr preferRelativeResize="0"/>
          <p:nvPr/>
        </p:nvPicPr>
        <p:blipFill rotWithShape="1">
          <a:blip r:embed="rId2">
            <a:alphaModFix/>
          </a:blip>
          <a:srcRect b="9990" l="3855" r="0" t="0"/>
          <a:stretch/>
        </p:blipFill>
        <p:spPr>
          <a:xfrm>
            <a:off x="180975" y="4188419"/>
            <a:ext cx="2372526" cy="81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4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67" name="Google Shape;167;p74"/>
          <p:cNvSpPr txBox="1"/>
          <p:nvPr>
            <p:ph hasCustomPrompt="1" type="title"/>
          </p:nvPr>
        </p:nvSpPr>
        <p:spPr>
          <a:xfrm>
            <a:off x="1826675" y="1685025"/>
            <a:ext cx="5493000" cy="14772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74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68" name="Google Shape;168;p74"/>
          <p:cNvSpPr txBox="1"/>
          <p:nvPr>
            <p:ph idx="1" type="subTitle"/>
          </p:nvPr>
        </p:nvSpPr>
        <p:spPr>
          <a:xfrm>
            <a:off x="1826525" y="3238775"/>
            <a:ext cx="54930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5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71" name="Google Shape;171;p75"/>
          <p:cNvSpPr txBox="1"/>
          <p:nvPr>
            <p:ph type="title"/>
          </p:nvPr>
        </p:nvSpPr>
        <p:spPr>
          <a:xfrm>
            <a:off x="804175" y="1316575"/>
            <a:ext cx="3291600" cy="6966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2" name="Google Shape;172;p75"/>
          <p:cNvSpPr txBox="1"/>
          <p:nvPr>
            <p:ph idx="1" type="subTitle"/>
          </p:nvPr>
        </p:nvSpPr>
        <p:spPr>
          <a:xfrm>
            <a:off x="713225" y="2013175"/>
            <a:ext cx="33825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3" name="Google Shape;173;p75"/>
          <p:cNvSpPr txBox="1"/>
          <p:nvPr>
            <p:ph idx="2" type="title"/>
          </p:nvPr>
        </p:nvSpPr>
        <p:spPr>
          <a:xfrm>
            <a:off x="5139225" y="1316575"/>
            <a:ext cx="3291600" cy="6966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4" name="Google Shape;174;p75"/>
          <p:cNvSpPr txBox="1"/>
          <p:nvPr>
            <p:ph idx="3" type="subTitle"/>
          </p:nvPr>
        </p:nvSpPr>
        <p:spPr>
          <a:xfrm>
            <a:off x="5048275" y="2013272"/>
            <a:ext cx="33825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5" name="Google Shape;175;p75"/>
          <p:cNvSpPr txBox="1"/>
          <p:nvPr>
            <p:ph idx="4" type="title"/>
          </p:nvPr>
        </p:nvSpPr>
        <p:spPr>
          <a:xfrm>
            <a:off x="2971700" y="3093075"/>
            <a:ext cx="3291600" cy="6966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3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6" name="Google Shape;176;p75"/>
          <p:cNvSpPr txBox="1"/>
          <p:nvPr>
            <p:ph idx="5" type="subTitle"/>
          </p:nvPr>
        </p:nvSpPr>
        <p:spPr>
          <a:xfrm>
            <a:off x="2880750" y="3789575"/>
            <a:ext cx="3382500" cy="4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77" name="Google Shape;177;p75"/>
          <p:cNvGrpSpPr/>
          <p:nvPr/>
        </p:nvGrpSpPr>
        <p:grpSpPr>
          <a:xfrm>
            <a:off x="86053" y="195425"/>
            <a:ext cx="9328221" cy="5671924"/>
            <a:chOff x="86053" y="195425"/>
            <a:chExt cx="9328221" cy="5671924"/>
          </a:xfrm>
        </p:grpSpPr>
        <p:pic>
          <p:nvPicPr>
            <p:cNvPr id="178" name="Google Shape;178;p7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6918712" y="195425"/>
              <a:ext cx="1963202" cy="13881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9" name="Google Shape;179;p75"/>
            <p:cNvGrpSpPr/>
            <p:nvPr/>
          </p:nvGrpSpPr>
          <p:grpSpPr>
            <a:xfrm>
              <a:off x="86053" y="2749677"/>
              <a:ext cx="9328221" cy="3117672"/>
              <a:chOff x="86053" y="2749676"/>
              <a:chExt cx="9328221" cy="3117672"/>
            </a:xfrm>
          </p:grpSpPr>
          <p:grpSp>
            <p:nvGrpSpPr>
              <p:cNvPr id="180" name="Google Shape;180;p75"/>
              <p:cNvGrpSpPr/>
              <p:nvPr/>
            </p:nvGrpSpPr>
            <p:grpSpPr>
              <a:xfrm>
                <a:off x="86053" y="2749677"/>
                <a:ext cx="783476" cy="2561750"/>
                <a:chOff x="86053" y="2749675"/>
                <a:chExt cx="783476" cy="2561750"/>
              </a:xfrm>
            </p:grpSpPr>
            <p:pic>
              <p:nvPicPr>
                <p:cNvPr id="181" name="Google Shape;181;p75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24215" r="26811" t="59300"/>
                <a:stretch/>
              </p:blipFill>
              <p:spPr>
                <a:xfrm rot="5400000">
                  <a:off x="-360384" y="4081512"/>
                  <a:ext cx="1676350" cy="78347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82" name="Google Shape;182;p7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 rot="5400000">
                  <a:off x="-712699" y="3752096"/>
                  <a:ext cx="2467774" cy="46293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183" name="Google Shape;183;p7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 rot="3600003">
                <a:off x="7328409" y="3752730"/>
                <a:ext cx="1729979" cy="182068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84" name="Google Shape;184;p75"/>
          <p:cNvGrpSpPr/>
          <p:nvPr/>
        </p:nvGrpSpPr>
        <p:grpSpPr>
          <a:xfrm>
            <a:off x="181750" y="150996"/>
            <a:ext cx="8222662" cy="5002329"/>
            <a:chOff x="181750" y="150996"/>
            <a:chExt cx="8222662" cy="5002329"/>
          </a:xfrm>
        </p:grpSpPr>
        <p:grpSp>
          <p:nvGrpSpPr>
            <p:cNvPr id="185" name="Google Shape;185;p75"/>
            <p:cNvGrpSpPr/>
            <p:nvPr/>
          </p:nvGrpSpPr>
          <p:grpSpPr>
            <a:xfrm>
              <a:off x="3429074" y="150996"/>
              <a:ext cx="4975338" cy="648905"/>
              <a:chOff x="3429074" y="150996"/>
              <a:chExt cx="4975338" cy="648905"/>
            </a:xfrm>
          </p:grpSpPr>
          <p:pic>
            <p:nvPicPr>
              <p:cNvPr id="186" name="Google Shape;186;p75"/>
              <p:cNvPicPr preferRelativeResize="0"/>
              <p:nvPr/>
            </p:nvPicPr>
            <p:blipFill rotWithShape="1">
              <a:blip r:embed="rId6">
                <a:alphaModFix/>
              </a:blip>
              <a:srcRect b="20464" l="0" r="0" t="0"/>
              <a:stretch/>
            </p:blipFill>
            <p:spPr>
              <a:xfrm rot="10800000">
                <a:off x="5074637" y="151226"/>
                <a:ext cx="3329775" cy="6486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7" name="Google Shape;187;p75"/>
              <p:cNvPicPr preferRelativeResize="0"/>
              <p:nvPr/>
            </p:nvPicPr>
            <p:blipFill rotWithShape="1">
              <a:blip r:embed="rId7">
                <a:alphaModFix/>
              </a:blip>
              <a:srcRect b="28274" l="-6100" r="0" t="0"/>
              <a:stretch/>
            </p:blipFill>
            <p:spPr>
              <a:xfrm rot="10800000">
                <a:off x="3429074" y="150996"/>
                <a:ext cx="2824351" cy="4433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8" name="Google Shape;188;p75"/>
            <p:cNvGrpSpPr/>
            <p:nvPr/>
          </p:nvGrpSpPr>
          <p:grpSpPr>
            <a:xfrm>
              <a:off x="181750" y="4424875"/>
              <a:ext cx="4527701" cy="728450"/>
              <a:chOff x="181750" y="4424875"/>
              <a:chExt cx="4527701" cy="728450"/>
            </a:xfrm>
          </p:grpSpPr>
          <p:pic>
            <p:nvPicPr>
              <p:cNvPr id="189" name="Google Shape;189;p75"/>
              <p:cNvPicPr preferRelativeResize="0"/>
              <p:nvPr/>
            </p:nvPicPr>
            <p:blipFill rotWithShape="1">
              <a:blip r:embed="rId7">
                <a:alphaModFix/>
              </a:blip>
              <a:srcRect b="0" l="17239" r="0" t="0"/>
              <a:stretch/>
            </p:blipFill>
            <p:spPr>
              <a:xfrm>
                <a:off x="181750" y="4580400"/>
                <a:ext cx="2042275" cy="5729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90" name="Google Shape;190;p75"/>
              <p:cNvPicPr preferRelativeResize="0"/>
              <p:nvPr/>
            </p:nvPicPr>
            <p:blipFill rotWithShape="1">
              <a:blip r:embed="rId6">
                <a:alphaModFix/>
              </a:blip>
              <a:srcRect b="20464" l="0" r="0" t="0"/>
              <a:stretch/>
            </p:blipFill>
            <p:spPr>
              <a:xfrm>
                <a:off x="970175" y="4424875"/>
                <a:ext cx="3739276" cy="7284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6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93" name="Google Shape;193;p7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94" name="Google Shape;194;p76"/>
          <p:cNvGrpSpPr/>
          <p:nvPr/>
        </p:nvGrpSpPr>
        <p:grpSpPr>
          <a:xfrm>
            <a:off x="-539705" y="-195092"/>
            <a:ext cx="9784805" cy="5424242"/>
            <a:chOff x="-539705" y="-195092"/>
            <a:chExt cx="9784805" cy="5424242"/>
          </a:xfrm>
        </p:grpSpPr>
        <p:grpSp>
          <p:nvGrpSpPr>
            <p:cNvPr id="195" name="Google Shape;195;p76"/>
            <p:cNvGrpSpPr/>
            <p:nvPr/>
          </p:nvGrpSpPr>
          <p:grpSpPr>
            <a:xfrm rot="899960">
              <a:off x="-340854" y="-99825"/>
              <a:ext cx="955046" cy="1662400"/>
              <a:chOff x="-191200" y="-67425"/>
              <a:chExt cx="955075" cy="1662450"/>
            </a:xfrm>
          </p:grpSpPr>
          <p:cxnSp>
            <p:nvCxnSpPr>
              <p:cNvPr id="196" name="Google Shape;196;p76"/>
              <p:cNvCxnSpPr/>
              <p:nvPr/>
            </p:nvCxnSpPr>
            <p:spPr>
              <a:xfrm flipH="1">
                <a:off x="331275" y="-67425"/>
                <a:ext cx="432600" cy="6852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cxnSp>
            <p:nvCxnSpPr>
              <p:cNvPr id="197" name="Google Shape;197;p76"/>
              <p:cNvCxnSpPr/>
              <p:nvPr/>
            </p:nvCxnSpPr>
            <p:spPr>
              <a:xfrm flipH="1">
                <a:off x="-191200" y="247125"/>
                <a:ext cx="865200" cy="1347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</p:grpSp>
        <p:sp>
          <p:nvSpPr>
            <p:cNvPr id="198" name="Google Shape;198;p76"/>
            <p:cNvSpPr/>
            <p:nvPr/>
          </p:nvSpPr>
          <p:spPr>
            <a:xfrm>
              <a:off x="3881150" y="3437425"/>
              <a:ext cx="5363950" cy="1438325"/>
            </a:xfrm>
            <a:custGeom>
              <a:rect b="b" l="l" r="r" t="t"/>
              <a:pathLst>
                <a:path extrusionOk="0" h="57533" w="214558">
                  <a:moveTo>
                    <a:pt x="214558" y="0"/>
                  </a:moveTo>
                  <a:lnTo>
                    <a:pt x="192990" y="29881"/>
                  </a:lnTo>
                  <a:lnTo>
                    <a:pt x="192990" y="53696"/>
                  </a:lnTo>
                  <a:lnTo>
                    <a:pt x="172545" y="53696"/>
                  </a:lnTo>
                  <a:lnTo>
                    <a:pt x="170330" y="57533"/>
                  </a:lnTo>
                  <a:lnTo>
                    <a:pt x="143563" y="57533"/>
                  </a:lnTo>
                  <a:lnTo>
                    <a:pt x="140409" y="54379"/>
                  </a:lnTo>
                  <a:lnTo>
                    <a:pt x="99977" y="54379"/>
                  </a:lnTo>
                  <a:lnTo>
                    <a:pt x="0" y="54379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oval"/>
            </a:ln>
          </p:spPr>
        </p:sp>
        <p:sp>
          <p:nvSpPr>
            <p:cNvPr id="199" name="Google Shape;199;p76"/>
            <p:cNvSpPr/>
            <p:nvPr/>
          </p:nvSpPr>
          <p:spPr>
            <a:xfrm>
              <a:off x="3785650" y="4684225"/>
              <a:ext cx="1984050" cy="544925"/>
            </a:xfrm>
            <a:custGeom>
              <a:rect b="b" l="l" r="r" t="t"/>
              <a:pathLst>
                <a:path extrusionOk="0" h="21797" w="79362">
                  <a:moveTo>
                    <a:pt x="0" y="21797"/>
                  </a:moveTo>
                  <a:lnTo>
                    <a:pt x="15952" y="2476"/>
                  </a:lnTo>
                  <a:lnTo>
                    <a:pt x="30106" y="2476"/>
                  </a:lnTo>
                  <a:lnTo>
                    <a:pt x="36284" y="8654"/>
                  </a:lnTo>
                  <a:lnTo>
                    <a:pt x="74366" y="8654"/>
                  </a:lnTo>
                  <a:lnTo>
                    <a:pt x="79362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oval"/>
            </a:ln>
          </p:spPr>
        </p:sp>
        <p:cxnSp>
          <p:nvCxnSpPr>
            <p:cNvPr id="200" name="Google Shape;200;p76"/>
            <p:cNvCxnSpPr/>
            <p:nvPr/>
          </p:nvCxnSpPr>
          <p:spPr>
            <a:xfrm>
              <a:off x="8599175" y="4156375"/>
              <a:ext cx="0" cy="106710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oval"/>
              <a:tailEnd len="sm" w="sm" type="none"/>
            </a:ln>
          </p:spPr>
        </p:cxnSp>
      </p:grpSp>
      <p:pic>
        <p:nvPicPr>
          <p:cNvPr id="201" name="Google Shape;20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024899" y="4658424"/>
            <a:ext cx="456876" cy="2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7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04" name="Google Shape;204;p77"/>
          <p:cNvSpPr txBox="1"/>
          <p:nvPr>
            <p:ph type="title"/>
          </p:nvPr>
        </p:nvSpPr>
        <p:spPr>
          <a:xfrm>
            <a:off x="713225" y="1528613"/>
            <a:ext cx="3015000" cy="112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5" name="Google Shape;205;p77"/>
          <p:cNvSpPr txBox="1"/>
          <p:nvPr>
            <p:ph idx="1" type="subTitle"/>
          </p:nvPr>
        </p:nvSpPr>
        <p:spPr>
          <a:xfrm>
            <a:off x="713225" y="2580488"/>
            <a:ext cx="30150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06" name="Google Shape;206;p77"/>
          <p:cNvGrpSpPr/>
          <p:nvPr/>
        </p:nvGrpSpPr>
        <p:grpSpPr>
          <a:xfrm>
            <a:off x="-1048049" y="113877"/>
            <a:ext cx="11045523" cy="5029623"/>
            <a:chOff x="-1048049" y="113877"/>
            <a:chExt cx="11045523" cy="5029623"/>
          </a:xfrm>
        </p:grpSpPr>
        <p:pic>
          <p:nvPicPr>
            <p:cNvPr id="207" name="Google Shape;207;p7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2700000">
              <a:off x="-1245774" y="918571"/>
              <a:ext cx="2467773" cy="4629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7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2700000">
              <a:off x="7727426" y="3875871"/>
              <a:ext cx="2467773" cy="4629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9" name="Google Shape;209;p77"/>
          <p:cNvGrpSpPr/>
          <p:nvPr/>
        </p:nvGrpSpPr>
        <p:grpSpPr>
          <a:xfrm>
            <a:off x="-573001" y="4645068"/>
            <a:ext cx="2487187" cy="603332"/>
            <a:chOff x="162825" y="4587541"/>
            <a:chExt cx="1763712" cy="427834"/>
          </a:xfrm>
        </p:grpSpPr>
        <p:pic>
          <p:nvPicPr>
            <p:cNvPr id="210" name="Google Shape;210;p77"/>
            <p:cNvPicPr preferRelativeResize="0"/>
            <p:nvPr/>
          </p:nvPicPr>
          <p:blipFill rotWithShape="1">
            <a:blip r:embed="rId3">
              <a:alphaModFix amt="46000"/>
            </a:blip>
            <a:srcRect b="0" l="0" r="0" t="0"/>
            <a:stretch/>
          </p:blipFill>
          <p:spPr>
            <a:xfrm>
              <a:off x="162825" y="4648923"/>
              <a:ext cx="1578400" cy="366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7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9963" y="4758475"/>
              <a:ext cx="1106574" cy="25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77"/>
            <p:cNvPicPr preferRelativeResize="0"/>
            <p:nvPr/>
          </p:nvPicPr>
          <p:blipFill rotWithShape="1">
            <a:blip r:embed="rId3">
              <a:alphaModFix amt="88000"/>
            </a:blip>
            <a:srcRect b="0" l="0" r="0" t="0"/>
            <a:stretch/>
          </p:blipFill>
          <p:spPr>
            <a:xfrm>
              <a:off x="440163" y="4587541"/>
              <a:ext cx="1106574" cy="256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3" name="Google Shape;213;p77"/>
          <p:cNvPicPr preferRelativeResize="0"/>
          <p:nvPr/>
        </p:nvPicPr>
        <p:blipFill rotWithShape="1">
          <a:blip r:embed="rId4">
            <a:alphaModFix/>
          </a:blip>
          <a:srcRect b="25996" l="0" r="0" t="0"/>
          <a:stretch/>
        </p:blipFill>
        <p:spPr>
          <a:xfrm rot="10800000">
            <a:off x="440169" y="150028"/>
            <a:ext cx="3638426" cy="55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2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8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16" name="Google Shape;216;p78"/>
          <p:cNvSpPr txBox="1"/>
          <p:nvPr>
            <p:ph type="title"/>
          </p:nvPr>
        </p:nvSpPr>
        <p:spPr>
          <a:xfrm>
            <a:off x="5415775" y="1943370"/>
            <a:ext cx="3015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7" name="Google Shape;217;p78"/>
          <p:cNvSpPr txBox="1"/>
          <p:nvPr>
            <p:ph idx="1" type="subTitle"/>
          </p:nvPr>
        </p:nvSpPr>
        <p:spPr>
          <a:xfrm>
            <a:off x="5415775" y="2580488"/>
            <a:ext cx="30150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18" name="Google Shape;218;p78"/>
          <p:cNvGrpSpPr/>
          <p:nvPr/>
        </p:nvGrpSpPr>
        <p:grpSpPr>
          <a:xfrm>
            <a:off x="-715684" y="-910399"/>
            <a:ext cx="9731141" cy="5824491"/>
            <a:chOff x="-715684" y="-910399"/>
            <a:chExt cx="9731141" cy="5824491"/>
          </a:xfrm>
        </p:grpSpPr>
        <p:pic>
          <p:nvPicPr>
            <p:cNvPr id="219" name="Google Shape;219;p7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8100000">
              <a:off x="-222201" y="-474253"/>
              <a:ext cx="2186986" cy="23016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p7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6924987" y="201250"/>
              <a:ext cx="1963202" cy="1388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1" name="Google Shape;221;p7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5400000">
              <a:off x="7393751" y="941943"/>
              <a:ext cx="2467773" cy="775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7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488576" y="4451159"/>
              <a:ext cx="2467774" cy="4629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3" name="Google Shape;223;p78"/>
          <p:cNvGrpSpPr/>
          <p:nvPr/>
        </p:nvGrpSpPr>
        <p:grpSpPr>
          <a:xfrm>
            <a:off x="-44934" y="-61767"/>
            <a:ext cx="9236543" cy="5274066"/>
            <a:chOff x="-44934" y="-61767"/>
            <a:chExt cx="9236543" cy="5274066"/>
          </a:xfrm>
        </p:grpSpPr>
        <p:pic>
          <p:nvPicPr>
            <p:cNvPr id="224" name="Google Shape;224;p7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7004083" y="4437200"/>
              <a:ext cx="2187526" cy="775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5" name="Google Shape;225;p7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 rot="10800000">
              <a:off x="-44934" y="-61767"/>
              <a:ext cx="2187526" cy="7750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1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1" name="Google Shape;21;p6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61"/>
          <p:cNvSpPr txBox="1"/>
          <p:nvPr>
            <p:ph idx="1" type="subTitle"/>
          </p:nvPr>
        </p:nvSpPr>
        <p:spPr>
          <a:xfrm>
            <a:off x="720000" y="2209200"/>
            <a:ext cx="283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1"/>
          <p:cNvSpPr txBox="1"/>
          <p:nvPr>
            <p:ph idx="2" type="subTitle"/>
          </p:nvPr>
        </p:nvSpPr>
        <p:spPr>
          <a:xfrm>
            <a:off x="4214900" y="2209200"/>
            <a:ext cx="283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1"/>
          <p:cNvSpPr txBox="1"/>
          <p:nvPr>
            <p:ph idx="3" type="subTitle"/>
          </p:nvPr>
        </p:nvSpPr>
        <p:spPr>
          <a:xfrm>
            <a:off x="720000" y="3942375"/>
            <a:ext cx="283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1"/>
          <p:cNvSpPr txBox="1"/>
          <p:nvPr>
            <p:ph idx="4" type="subTitle"/>
          </p:nvPr>
        </p:nvSpPr>
        <p:spPr>
          <a:xfrm>
            <a:off x="4214900" y="3942375"/>
            <a:ext cx="283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1"/>
          <p:cNvSpPr txBox="1"/>
          <p:nvPr>
            <p:ph idx="5" type="title"/>
          </p:nvPr>
        </p:nvSpPr>
        <p:spPr>
          <a:xfrm>
            <a:off x="821600" y="1332025"/>
            <a:ext cx="904800" cy="4476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7" name="Google Shape;27;p61"/>
          <p:cNvSpPr txBox="1"/>
          <p:nvPr>
            <p:ph idx="6" type="title"/>
          </p:nvPr>
        </p:nvSpPr>
        <p:spPr>
          <a:xfrm>
            <a:off x="821600" y="3064618"/>
            <a:ext cx="904800" cy="4476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8" name="Google Shape;28;p61"/>
          <p:cNvSpPr txBox="1"/>
          <p:nvPr>
            <p:ph idx="7" type="title"/>
          </p:nvPr>
        </p:nvSpPr>
        <p:spPr>
          <a:xfrm>
            <a:off x="4316491" y="1332025"/>
            <a:ext cx="904800" cy="4476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9" name="Google Shape;29;p61"/>
          <p:cNvSpPr txBox="1"/>
          <p:nvPr>
            <p:ph idx="8" type="title"/>
          </p:nvPr>
        </p:nvSpPr>
        <p:spPr>
          <a:xfrm>
            <a:off x="4316491" y="3064618"/>
            <a:ext cx="904800" cy="4476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61"/>
          <p:cNvSpPr txBox="1"/>
          <p:nvPr>
            <p:ph idx="9" type="subTitle"/>
          </p:nvPr>
        </p:nvSpPr>
        <p:spPr>
          <a:xfrm>
            <a:off x="720000" y="1801116"/>
            <a:ext cx="2838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31" name="Google Shape;31;p61"/>
          <p:cNvSpPr txBox="1"/>
          <p:nvPr>
            <p:ph idx="13" type="subTitle"/>
          </p:nvPr>
        </p:nvSpPr>
        <p:spPr>
          <a:xfrm>
            <a:off x="4214891" y="1801116"/>
            <a:ext cx="2838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32" name="Google Shape;32;p61"/>
          <p:cNvSpPr txBox="1"/>
          <p:nvPr>
            <p:ph idx="14" type="subTitle"/>
          </p:nvPr>
        </p:nvSpPr>
        <p:spPr>
          <a:xfrm>
            <a:off x="720000" y="3533776"/>
            <a:ext cx="2838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33" name="Google Shape;33;p61"/>
          <p:cNvSpPr txBox="1"/>
          <p:nvPr>
            <p:ph idx="15" type="subTitle"/>
          </p:nvPr>
        </p:nvSpPr>
        <p:spPr>
          <a:xfrm>
            <a:off x="4214891" y="3533776"/>
            <a:ext cx="2838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grpSp>
        <p:nvGrpSpPr>
          <p:cNvPr id="34" name="Google Shape;34;p61"/>
          <p:cNvGrpSpPr/>
          <p:nvPr/>
        </p:nvGrpSpPr>
        <p:grpSpPr>
          <a:xfrm>
            <a:off x="875350" y="127038"/>
            <a:ext cx="8033700" cy="4846535"/>
            <a:chOff x="875350" y="127038"/>
            <a:chExt cx="8033700" cy="4846535"/>
          </a:xfrm>
        </p:grpSpPr>
        <p:pic>
          <p:nvPicPr>
            <p:cNvPr id="35" name="Google Shape;35;p6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262350" y="4591273"/>
              <a:ext cx="1646700" cy="382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6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875350" y="127038"/>
              <a:ext cx="797312" cy="185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" name="Google Shape;37;p61"/>
          <p:cNvGrpSpPr/>
          <p:nvPr/>
        </p:nvGrpSpPr>
        <p:grpSpPr>
          <a:xfrm>
            <a:off x="-989124" y="-114101"/>
            <a:ext cx="9926867" cy="5390476"/>
            <a:chOff x="-989124" y="-114101"/>
            <a:chExt cx="9926867" cy="5390476"/>
          </a:xfrm>
        </p:grpSpPr>
        <p:pic>
          <p:nvPicPr>
            <p:cNvPr id="38" name="Google Shape;38;p6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-5400000">
              <a:off x="7472389" y="3811021"/>
              <a:ext cx="2467774" cy="462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Google Shape;39;p6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989124" y="-114101"/>
              <a:ext cx="2123360" cy="6673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9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28" name="Google Shape;228;p7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29" name="Google Shape;229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4674" y="4585774"/>
            <a:ext cx="456876" cy="24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79"/>
          <p:cNvGrpSpPr/>
          <p:nvPr/>
        </p:nvGrpSpPr>
        <p:grpSpPr>
          <a:xfrm>
            <a:off x="180800" y="151650"/>
            <a:ext cx="7384900" cy="4847217"/>
            <a:chOff x="180800" y="151650"/>
            <a:chExt cx="7384900" cy="4847217"/>
          </a:xfrm>
        </p:grpSpPr>
        <p:pic>
          <p:nvPicPr>
            <p:cNvPr id="231" name="Google Shape;231;p79"/>
            <p:cNvPicPr preferRelativeResize="0"/>
            <p:nvPr/>
          </p:nvPicPr>
          <p:blipFill rotWithShape="1">
            <a:blip r:embed="rId3">
              <a:alphaModFix/>
            </a:blip>
            <a:srcRect b="23691" l="11402" r="0" t="0"/>
            <a:stretch/>
          </p:blipFill>
          <p:spPr>
            <a:xfrm>
              <a:off x="180800" y="4478792"/>
              <a:ext cx="2380425" cy="520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79"/>
            <p:cNvPicPr preferRelativeResize="0"/>
            <p:nvPr/>
          </p:nvPicPr>
          <p:blipFill rotWithShape="1">
            <a:blip r:embed="rId3">
              <a:alphaModFix/>
            </a:blip>
            <a:srcRect b="23691" l="-542" r="0" t="0"/>
            <a:stretch/>
          </p:blipFill>
          <p:spPr>
            <a:xfrm rot="10800000">
              <a:off x="4864399" y="151650"/>
              <a:ext cx="2701301" cy="520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_1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0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35" name="Google Shape;235;p8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36" name="Google Shape;236;p80"/>
          <p:cNvGrpSpPr/>
          <p:nvPr/>
        </p:nvGrpSpPr>
        <p:grpSpPr>
          <a:xfrm>
            <a:off x="182592" y="152134"/>
            <a:ext cx="8782132" cy="4841131"/>
            <a:chOff x="182592" y="152134"/>
            <a:chExt cx="8782132" cy="4841131"/>
          </a:xfrm>
        </p:grpSpPr>
        <p:pic>
          <p:nvPicPr>
            <p:cNvPr id="237" name="Google Shape;237;p80"/>
            <p:cNvPicPr preferRelativeResize="0"/>
            <p:nvPr/>
          </p:nvPicPr>
          <p:blipFill rotWithShape="1">
            <a:blip r:embed="rId2">
              <a:alphaModFix/>
            </a:blip>
            <a:srcRect b="7550" l="0" r="49589" t="0"/>
            <a:stretch/>
          </p:blipFill>
          <p:spPr>
            <a:xfrm>
              <a:off x="7720725" y="3846041"/>
              <a:ext cx="1243999" cy="1147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80"/>
            <p:cNvPicPr preferRelativeResize="0"/>
            <p:nvPr/>
          </p:nvPicPr>
          <p:blipFill rotWithShape="1">
            <a:blip r:embed="rId2">
              <a:alphaModFix/>
            </a:blip>
            <a:srcRect b="7550" l="0" r="49589" t="0"/>
            <a:stretch/>
          </p:blipFill>
          <p:spPr>
            <a:xfrm rot="10800000">
              <a:off x="182592" y="152134"/>
              <a:ext cx="957599" cy="883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9" name="Google Shape;239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2101" y="4409576"/>
            <a:ext cx="2467773" cy="77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-546499" y="1455823"/>
            <a:ext cx="1811326" cy="42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0_1_1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1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43" name="Google Shape;243;p8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44" name="Google Shape;244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7173151" y="148975"/>
            <a:ext cx="1750074" cy="406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81"/>
          <p:cNvGrpSpPr/>
          <p:nvPr/>
        </p:nvGrpSpPr>
        <p:grpSpPr>
          <a:xfrm>
            <a:off x="5" y="4485746"/>
            <a:ext cx="5468149" cy="506759"/>
            <a:chOff x="1798830" y="4485746"/>
            <a:chExt cx="5468149" cy="506759"/>
          </a:xfrm>
        </p:grpSpPr>
        <p:pic>
          <p:nvPicPr>
            <p:cNvPr id="246" name="Google Shape;246;p81"/>
            <p:cNvPicPr preferRelativeResize="0"/>
            <p:nvPr/>
          </p:nvPicPr>
          <p:blipFill rotWithShape="1">
            <a:blip r:embed="rId3">
              <a:alphaModFix/>
            </a:blip>
            <a:srcRect b="0" l="0" r="0" t="27948"/>
            <a:stretch/>
          </p:blipFill>
          <p:spPr>
            <a:xfrm rot="10800000">
              <a:off x="3338099" y="4628330"/>
              <a:ext cx="2467776" cy="364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8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98830" y="4485746"/>
              <a:ext cx="2467774" cy="462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8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799205" y="4485746"/>
              <a:ext cx="2467774" cy="4629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0_1_1_1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2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51" name="Google Shape;251;p8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52" name="Google Shape;252;p82"/>
          <p:cNvGrpSpPr/>
          <p:nvPr/>
        </p:nvGrpSpPr>
        <p:grpSpPr>
          <a:xfrm>
            <a:off x="5610238" y="-3"/>
            <a:ext cx="3206224" cy="664100"/>
            <a:chOff x="5610238" y="-3"/>
            <a:chExt cx="3206224" cy="664100"/>
          </a:xfrm>
        </p:grpSpPr>
        <p:pic>
          <p:nvPicPr>
            <p:cNvPr id="253" name="Google Shape;253;p82"/>
            <p:cNvPicPr preferRelativeResize="0"/>
            <p:nvPr/>
          </p:nvPicPr>
          <p:blipFill rotWithShape="1">
            <a:blip r:embed="rId2">
              <a:alphaModFix amt="51000"/>
            </a:blip>
            <a:srcRect b="0" l="0" r="0" t="0"/>
            <a:stretch/>
          </p:blipFill>
          <p:spPr>
            <a:xfrm rot="10800000">
              <a:off x="5610238" y="-3"/>
              <a:ext cx="3206224" cy="664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8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10800000">
              <a:off x="6415875" y="159727"/>
              <a:ext cx="1185500" cy="245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5" name="Google Shape;255;p82"/>
          <p:cNvGrpSpPr/>
          <p:nvPr/>
        </p:nvGrpSpPr>
        <p:grpSpPr>
          <a:xfrm>
            <a:off x="173699" y="149901"/>
            <a:ext cx="8791752" cy="5042756"/>
            <a:chOff x="173699" y="149901"/>
            <a:chExt cx="8791752" cy="5042756"/>
          </a:xfrm>
        </p:grpSpPr>
        <p:pic>
          <p:nvPicPr>
            <p:cNvPr id="256" name="Google Shape;256;p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4626" y="4417018"/>
              <a:ext cx="2467773" cy="775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7" name="Google Shape;257;p8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73699" y="3609676"/>
              <a:ext cx="1963202" cy="1388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8" name="Google Shape;258;p8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10800000">
              <a:off x="7002249" y="149901"/>
              <a:ext cx="1963202" cy="1388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0_1_1_1_1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3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61" name="Google Shape;261;p8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62" name="Google Shape;262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76324" y="38609"/>
            <a:ext cx="456876" cy="242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3" name="Google Shape;263;p83"/>
          <p:cNvGrpSpPr/>
          <p:nvPr/>
        </p:nvGrpSpPr>
        <p:grpSpPr>
          <a:xfrm>
            <a:off x="-142003" y="-533617"/>
            <a:ext cx="9427304" cy="6355534"/>
            <a:chOff x="-142003" y="-533617"/>
            <a:chExt cx="9427304" cy="6355534"/>
          </a:xfrm>
        </p:grpSpPr>
        <p:grpSp>
          <p:nvGrpSpPr>
            <p:cNvPr id="264" name="Google Shape;264;p83"/>
            <p:cNvGrpSpPr/>
            <p:nvPr/>
          </p:nvGrpSpPr>
          <p:grpSpPr>
            <a:xfrm>
              <a:off x="-142003" y="-533617"/>
              <a:ext cx="579444" cy="2237684"/>
              <a:chOff x="-142003" y="-533617"/>
              <a:chExt cx="579444" cy="2237684"/>
            </a:xfrm>
          </p:grpSpPr>
          <p:pic>
            <p:nvPicPr>
              <p:cNvPr id="265" name="Google Shape;265;p8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5399949">
                <a:off x="-840531" y="164927"/>
                <a:ext cx="1755019" cy="3579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6" name="Google Shape;266;p8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-5400108">
                <a:off x="-619065" y="647584"/>
                <a:ext cx="1755019" cy="35793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67" name="Google Shape;267;p83"/>
            <p:cNvGrpSpPr/>
            <p:nvPr/>
          </p:nvGrpSpPr>
          <p:grpSpPr>
            <a:xfrm>
              <a:off x="8705857" y="3584233"/>
              <a:ext cx="579444" cy="2237684"/>
              <a:chOff x="-142003" y="-533617"/>
              <a:chExt cx="579444" cy="2237684"/>
            </a:xfrm>
          </p:grpSpPr>
          <p:pic>
            <p:nvPicPr>
              <p:cNvPr id="268" name="Google Shape;268;p8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5399949">
                <a:off x="-840531" y="164927"/>
                <a:ext cx="1755019" cy="3579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9" name="Google Shape;269;p8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-5400108">
                <a:off x="-619065" y="647584"/>
                <a:ext cx="1755019" cy="35793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70" name="Google Shape;270;p83"/>
          <p:cNvGrpSpPr/>
          <p:nvPr/>
        </p:nvGrpSpPr>
        <p:grpSpPr>
          <a:xfrm>
            <a:off x="-68450" y="0"/>
            <a:ext cx="9020412" cy="4876750"/>
            <a:chOff x="-68450" y="0"/>
            <a:chExt cx="9020412" cy="4876750"/>
          </a:xfrm>
        </p:grpSpPr>
        <p:sp>
          <p:nvSpPr>
            <p:cNvPr id="271" name="Google Shape;271;p83"/>
            <p:cNvSpPr/>
            <p:nvPr/>
          </p:nvSpPr>
          <p:spPr>
            <a:xfrm flipH="1" rot="10800000">
              <a:off x="4000500" y="353400"/>
              <a:ext cx="4951462" cy="1438325"/>
            </a:xfrm>
            <a:custGeom>
              <a:rect b="b" l="l" r="r" t="t"/>
              <a:pathLst>
                <a:path extrusionOk="0" h="57533" w="214558">
                  <a:moveTo>
                    <a:pt x="214558" y="0"/>
                  </a:moveTo>
                  <a:lnTo>
                    <a:pt x="192990" y="29881"/>
                  </a:lnTo>
                  <a:lnTo>
                    <a:pt x="192990" y="53696"/>
                  </a:lnTo>
                  <a:lnTo>
                    <a:pt x="172545" y="53696"/>
                  </a:lnTo>
                  <a:lnTo>
                    <a:pt x="170330" y="57533"/>
                  </a:lnTo>
                  <a:lnTo>
                    <a:pt x="143563" y="57533"/>
                  </a:lnTo>
                  <a:lnTo>
                    <a:pt x="140409" y="54379"/>
                  </a:lnTo>
                  <a:lnTo>
                    <a:pt x="99977" y="54379"/>
                  </a:lnTo>
                  <a:lnTo>
                    <a:pt x="0" y="54379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oval"/>
            </a:ln>
          </p:spPr>
        </p:sp>
        <p:sp>
          <p:nvSpPr>
            <p:cNvPr id="272" name="Google Shape;272;p83"/>
            <p:cNvSpPr/>
            <p:nvPr/>
          </p:nvSpPr>
          <p:spPr>
            <a:xfrm flipH="1" rot="10800000">
              <a:off x="4572000" y="0"/>
              <a:ext cx="1984050" cy="544925"/>
            </a:xfrm>
            <a:custGeom>
              <a:rect b="b" l="l" r="r" t="t"/>
              <a:pathLst>
                <a:path extrusionOk="0" h="21797" w="79362">
                  <a:moveTo>
                    <a:pt x="0" y="21797"/>
                  </a:moveTo>
                  <a:lnTo>
                    <a:pt x="15952" y="2476"/>
                  </a:lnTo>
                  <a:lnTo>
                    <a:pt x="30106" y="2476"/>
                  </a:lnTo>
                  <a:lnTo>
                    <a:pt x="36284" y="8654"/>
                  </a:lnTo>
                  <a:lnTo>
                    <a:pt x="74366" y="8654"/>
                  </a:lnTo>
                  <a:lnTo>
                    <a:pt x="79362" y="0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oval"/>
            </a:ln>
          </p:spPr>
        </p:sp>
        <p:cxnSp>
          <p:nvCxnSpPr>
            <p:cNvPr id="273" name="Google Shape;273;p83"/>
            <p:cNvCxnSpPr/>
            <p:nvPr/>
          </p:nvCxnSpPr>
          <p:spPr>
            <a:xfrm rot="10800000">
              <a:off x="-68450" y="4876750"/>
              <a:ext cx="11505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oval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84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76" name="Google Shape;276;p8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7" name="Google Shape;277;p84"/>
          <p:cNvSpPr txBox="1"/>
          <p:nvPr>
            <p:ph idx="1" type="subTitle"/>
          </p:nvPr>
        </p:nvSpPr>
        <p:spPr>
          <a:xfrm>
            <a:off x="715087" y="3559688"/>
            <a:ext cx="210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84"/>
          <p:cNvSpPr txBox="1"/>
          <p:nvPr>
            <p:ph idx="2" type="subTitle"/>
          </p:nvPr>
        </p:nvSpPr>
        <p:spPr>
          <a:xfrm>
            <a:off x="3514687" y="2028188"/>
            <a:ext cx="210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84"/>
          <p:cNvSpPr txBox="1"/>
          <p:nvPr>
            <p:ph idx="3" type="subTitle"/>
          </p:nvPr>
        </p:nvSpPr>
        <p:spPr>
          <a:xfrm>
            <a:off x="6321062" y="3559688"/>
            <a:ext cx="2104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84"/>
          <p:cNvSpPr txBox="1"/>
          <p:nvPr>
            <p:ph idx="4" type="subTitle"/>
          </p:nvPr>
        </p:nvSpPr>
        <p:spPr>
          <a:xfrm>
            <a:off x="715087" y="3224288"/>
            <a:ext cx="21048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281" name="Google Shape;281;p84"/>
          <p:cNvSpPr txBox="1"/>
          <p:nvPr>
            <p:ph idx="5" type="subTitle"/>
          </p:nvPr>
        </p:nvSpPr>
        <p:spPr>
          <a:xfrm>
            <a:off x="3514692" y="1692788"/>
            <a:ext cx="21048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282" name="Google Shape;282;p84"/>
          <p:cNvSpPr txBox="1"/>
          <p:nvPr>
            <p:ph idx="6" type="subTitle"/>
          </p:nvPr>
        </p:nvSpPr>
        <p:spPr>
          <a:xfrm>
            <a:off x="6321065" y="3224288"/>
            <a:ext cx="21048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grpSp>
        <p:nvGrpSpPr>
          <p:cNvPr id="283" name="Google Shape;283;p84"/>
          <p:cNvGrpSpPr/>
          <p:nvPr/>
        </p:nvGrpSpPr>
        <p:grpSpPr>
          <a:xfrm>
            <a:off x="4581826" y="29475"/>
            <a:ext cx="4382624" cy="638225"/>
            <a:chOff x="4581826" y="29475"/>
            <a:chExt cx="4382624" cy="638225"/>
          </a:xfrm>
        </p:grpSpPr>
        <p:pic>
          <p:nvPicPr>
            <p:cNvPr id="284" name="Google Shape;284;p84"/>
            <p:cNvPicPr preferRelativeResize="0"/>
            <p:nvPr/>
          </p:nvPicPr>
          <p:blipFill rotWithShape="1">
            <a:blip r:embed="rId2">
              <a:alphaModFix/>
            </a:blip>
            <a:srcRect b="0" l="3250" r="0" t="0"/>
            <a:stretch/>
          </p:blipFill>
          <p:spPr>
            <a:xfrm flipH="1">
              <a:off x="6999925" y="29475"/>
              <a:ext cx="1964525" cy="638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8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81826" y="36796"/>
              <a:ext cx="2467774" cy="4629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6" name="Google Shape;286;p84"/>
          <p:cNvPicPr preferRelativeResize="0"/>
          <p:nvPr/>
        </p:nvPicPr>
        <p:blipFill rotWithShape="1">
          <a:blip r:embed="rId4">
            <a:alphaModFix/>
          </a:blip>
          <a:srcRect b="9990" l="3855" r="0" t="0"/>
          <a:stretch/>
        </p:blipFill>
        <p:spPr>
          <a:xfrm flipH="1">
            <a:off x="6859648" y="4274802"/>
            <a:ext cx="2104802" cy="720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1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85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289" name="Google Shape;289;p85"/>
          <p:cNvSpPr txBox="1"/>
          <p:nvPr>
            <p:ph type="title"/>
          </p:nvPr>
        </p:nvSpPr>
        <p:spPr>
          <a:xfrm>
            <a:off x="2960400" y="1482025"/>
            <a:ext cx="4256400" cy="15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0" name="Google Shape;290;p85"/>
          <p:cNvSpPr txBox="1"/>
          <p:nvPr>
            <p:ph idx="2" type="title"/>
          </p:nvPr>
        </p:nvSpPr>
        <p:spPr>
          <a:xfrm>
            <a:off x="827527" y="1787125"/>
            <a:ext cx="1995000" cy="9159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1" name="Google Shape;291;p85"/>
          <p:cNvSpPr txBox="1"/>
          <p:nvPr>
            <p:ph idx="1" type="subTitle"/>
          </p:nvPr>
        </p:nvSpPr>
        <p:spPr>
          <a:xfrm>
            <a:off x="5234950" y="3619525"/>
            <a:ext cx="2697600" cy="60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92" name="Google Shape;292;p85"/>
          <p:cNvGrpSpPr/>
          <p:nvPr/>
        </p:nvGrpSpPr>
        <p:grpSpPr>
          <a:xfrm>
            <a:off x="0" y="0"/>
            <a:ext cx="9143999" cy="5143500"/>
            <a:chOff x="0" y="0"/>
            <a:chExt cx="9143999" cy="5143500"/>
          </a:xfrm>
        </p:grpSpPr>
        <p:pic>
          <p:nvPicPr>
            <p:cNvPr id="293" name="Google Shape;293;p85"/>
            <p:cNvPicPr preferRelativeResize="0"/>
            <p:nvPr/>
          </p:nvPicPr>
          <p:blipFill rotWithShape="1">
            <a:blip r:embed="rId2">
              <a:alphaModFix/>
            </a:blip>
            <a:srcRect b="6716" l="50275" r="0" t="0"/>
            <a:stretch/>
          </p:blipFill>
          <p:spPr>
            <a:xfrm>
              <a:off x="0" y="3173625"/>
              <a:ext cx="2087874" cy="1969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85"/>
            <p:cNvPicPr preferRelativeResize="0"/>
            <p:nvPr/>
          </p:nvPicPr>
          <p:blipFill rotWithShape="1">
            <a:blip r:embed="rId2">
              <a:alphaModFix/>
            </a:blip>
            <a:srcRect b="6716" l="50275" r="0" t="0"/>
            <a:stretch/>
          </p:blipFill>
          <p:spPr>
            <a:xfrm flipH="1" rot="10800000">
              <a:off x="0" y="0"/>
              <a:ext cx="2087874" cy="196987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95" name="Google Shape;295;p85"/>
            <p:cNvGrpSpPr/>
            <p:nvPr/>
          </p:nvGrpSpPr>
          <p:grpSpPr>
            <a:xfrm flipH="1">
              <a:off x="7056125" y="0"/>
              <a:ext cx="2087874" cy="5143500"/>
              <a:chOff x="4640575" y="0"/>
              <a:chExt cx="2087874" cy="5143500"/>
            </a:xfrm>
          </p:grpSpPr>
          <p:pic>
            <p:nvPicPr>
              <p:cNvPr id="296" name="Google Shape;296;p85"/>
              <p:cNvPicPr preferRelativeResize="0"/>
              <p:nvPr/>
            </p:nvPicPr>
            <p:blipFill rotWithShape="1">
              <a:blip r:embed="rId2">
                <a:alphaModFix/>
              </a:blip>
              <a:srcRect b="6716" l="50275" r="0" t="0"/>
              <a:stretch/>
            </p:blipFill>
            <p:spPr>
              <a:xfrm>
                <a:off x="4640575" y="3173625"/>
                <a:ext cx="2087874" cy="19698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7" name="Google Shape;297;p85"/>
              <p:cNvPicPr preferRelativeResize="0"/>
              <p:nvPr/>
            </p:nvPicPr>
            <p:blipFill rotWithShape="1">
              <a:blip r:embed="rId2">
                <a:alphaModFix/>
              </a:blip>
              <a:srcRect b="6716" l="50275" r="0" t="0"/>
              <a:stretch/>
            </p:blipFill>
            <p:spPr>
              <a:xfrm flipH="1" rot="10800000">
                <a:off x="4640575" y="0"/>
                <a:ext cx="2087874" cy="19698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98" name="Google Shape;298;p85"/>
          <p:cNvGrpSpPr/>
          <p:nvPr/>
        </p:nvGrpSpPr>
        <p:grpSpPr>
          <a:xfrm>
            <a:off x="3338114" y="76571"/>
            <a:ext cx="2467774" cy="4990358"/>
            <a:chOff x="3338114" y="76571"/>
            <a:chExt cx="2467774" cy="4990358"/>
          </a:xfrm>
        </p:grpSpPr>
        <p:pic>
          <p:nvPicPr>
            <p:cNvPr id="299" name="Google Shape;299;p8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38114" y="76571"/>
              <a:ext cx="2467774" cy="4629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8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flipH="1" rot="10800000">
              <a:off x="3338114" y="4603996"/>
              <a:ext cx="2467774" cy="4629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12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6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03" name="Google Shape;303;p8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4" name="Google Shape;304;p86"/>
          <p:cNvSpPr txBox="1"/>
          <p:nvPr>
            <p:ph idx="1" type="subTitle"/>
          </p:nvPr>
        </p:nvSpPr>
        <p:spPr>
          <a:xfrm>
            <a:off x="727625" y="2095550"/>
            <a:ext cx="214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86"/>
          <p:cNvSpPr txBox="1"/>
          <p:nvPr>
            <p:ph idx="2" type="subTitle"/>
          </p:nvPr>
        </p:nvSpPr>
        <p:spPr>
          <a:xfrm>
            <a:off x="3511913" y="2095550"/>
            <a:ext cx="214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86"/>
          <p:cNvSpPr txBox="1"/>
          <p:nvPr>
            <p:ph idx="3" type="subTitle"/>
          </p:nvPr>
        </p:nvSpPr>
        <p:spPr>
          <a:xfrm>
            <a:off x="6283879" y="2095550"/>
            <a:ext cx="214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86"/>
          <p:cNvSpPr txBox="1"/>
          <p:nvPr>
            <p:ph idx="4" type="subTitle"/>
          </p:nvPr>
        </p:nvSpPr>
        <p:spPr>
          <a:xfrm>
            <a:off x="727620" y="1760150"/>
            <a:ext cx="21477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308" name="Google Shape;308;p86"/>
          <p:cNvSpPr txBox="1"/>
          <p:nvPr>
            <p:ph idx="5" type="subTitle"/>
          </p:nvPr>
        </p:nvSpPr>
        <p:spPr>
          <a:xfrm>
            <a:off x="3511917" y="1760150"/>
            <a:ext cx="21477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309" name="Google Shape;309;p86"/>
          <p:cNvSpPr txBox="1"/>
          <p:nvPr>
            <p:ph idx="6" type="subTitle"/>
          </p:nvPr>
        </p:nvSpPr>
        <p:spPr>
          <a:xfrm>
            <a:off x="6283888" y="1760150"/>
            <a:ext cx="21477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310" name="Google Shape;310;p86"/>
          <p:cNvSpPr txBox="1"/>
          <p:nvPr>
            <p:ph idx="7" type="subTitle"/>
          </p:nvPr>
        </p:nvSpPr>
        <p:spPr>
          <a:xfrm>
            <a:off x="2069380" y="3719125"/>
            <a:ext cx="214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86"/>
          <p:cNvSpPr txBox="1"/>
          <p:nvPr>
            <p:ph idx="8" type="subTitle"/>
          </p:nvPr>
        </p:nvSpPr>
        <p:spPr>
          <a:xfrm>
            <a:off x="4938030" y="3719125"/>
            <a:ext cx="2148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86"/>
          <p:cNvSpPr txBox="1"/>
          <p:nvPr>
            <p:ph idx="9" type="subTitle"/>
          </p:nvPr>
        </p:nvSpPr>
        <p:spPr>
          <a:xfrm>
            <a:off x="2069380" y="3383725"/>
            <a:ext cx="2148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313" name="Google Shape;313;p86"/>
          <p:cNvSpPr txBox="1"/>
          <p:nvPr>
            <p:ph idx="13" type="subTitle"/>
          </p:nvPr>
        </p:nvSpPr>
        <p:spPr>
          <a:xfrm>
            <a:off x="4938032" y="3383725"/>
            <a:ext cx="21489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grpSp>
        <p:nvGrpSpPr>
          <p:cNvPr id="314" name="Google Shape;314;p86"/>
          <p:cNvGrpSpPr/>
          <p:nvPr/>
        </p:nvGrpSpPr>
        <p:grpSpPr>
          <a:xfrm>
            <a:off x="-945478" y="-676542"/>
            <a:ext cx="10559456" cy="6388149"/>
            <a:chOff x="-945478" y="-676542"/>
            <a:chExt cx="10559456" cy="6388149"/>
          </a:xfrm>
        </p:grpSpPr>
        <p:pic>
          <p:nvPicPr>
            <p:cNvPr id="315" name="Google Shape;315;p8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8100000">
              <a:off x="-493664" y="3204975"/>
              <a:ext cx="2002322" cy="21073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6" name="Google Shape;316;p8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5400000">
              <a:off x="7559161" y="-729037"/>
              <a:ext cx="2002322" cy="21073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7" name="Google Shape;317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8466874" y="418021"/>
            <a:ext cx="456876" cy="2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86"/>
          <p:cNvPicPr preferRelativeResize="0"/>
          <p:nvPr/>
        </p:nvPicPr>
        <p:blipFill rotWithShape="1">
          <a:blip r:embed="rId4">
            <a:alphaModFix/>
          </a:blip>
          <a:srcRect b="0" l="12921" r="0" t="0"/>
          <a:stretch/>
        </p:blipFill>
        <p:spPr>
          <a:xfrm>
            <a:off x="179526" y="4512550"/>
            <a:ext cx="2148901" cy="57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0_1_1_1_1_1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87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21" name="Google Shape;321;p8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322" name="Google Shape;322;p87"/>
          <p:cNvGrpSpPr/>
          <p:nvPr/>
        </p:nvGrpSpPr>
        <p:grpSpPr>
          <a:xfrm>
            <a:off x="7570826" y="2571749"/>
            <a:ext cx="1421424" cy="2420014"/>
            <a:chOff x="7570826" y="2571749"/>
            <a:chExt cx="1421424" cy="2420014"/>
          </a:xfrm>
        </p:grpSpPr>
        <p:pic>
          <p:nvPicPr>
            <p:cNvPr id="323" name="Google Shape;323;p8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5400000">
              <a:off x="7602537" y="3437762"/>
              <a:ext cx="2255726" cy="523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4" name="Google Shape;324;p8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7283287" y="3316100"/>
              <a:ext cx="1963202" cy="13881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5" name="Google Shape;325;p87"/>
          <p:cNvPicPr preferRelativeResize="0"/>
          <p:nvPr/>
        </p:nvPicPr>
        <p:blipFill rotWithShape="1">
          <a:blip r:embed="rId4">
            <a:alphaModFix/>
          </a:blip>
          <a:srcRect b="0" l="0" r="40712" t="0"/>
          <a:stretch/>
        </p:blipFill>
        <p:spPr>
          <a:xfrm rot="10800000">
            <a:off x="184152" y="156700"/>
            <a:ext cx="1463098" cy="46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8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28" name="Google Shape;328;p88"/>
          <p:cNvSpPr txBox="1"/>
          <p:nvPr>
            <p:ph type="title"/>
          </p:nvPr>
        </p:nvSpPr>
        <p:spPr>
          <a:xfrm>
            <a:off x="859125" y="1292000"/>
            <a:ext cx="3000600" cy="9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9" name="Google Shape;329;p88"/>
          <p:cNvSpPr txBox="1"/>
          <p:nvPr>
            <p:ph idx="1" type="subTitle"/>
          </p:nvPr>
        </p:nvSpPr>
        <p:spPr>
          <a:xfrm>
            <a:off x="859100" y="2279275"/>
            <a:ext cx="3000600" cy="11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30" name="Google Shape;330;p88"/>
          <p:cNvGrpSpPr/>
          <p:nvPr/>
        </p:nvGrpSpPr>
        <p:grpSpPr>
          <a:xfrm>
            <a:off x="-152400" y="147738"/>
            <a:ext cx="1816701" cy="4043264"/>
            <a:chOff x="-152400" y="147736"/>
            <a:chExt cx="1816701" cy="4043264"/>
          </a:xfrm>
        </p:grpSpPr>
        <p:pic>
          <p:nvPicPr>
            <p:cNvPr id="331" name="Google Shape;331;p8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5400000">
              <a:off x="-11363" y="435275"/>
              <a:ext cx="1963202" cy="1388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2" name="Google Shape;332;p88"/>
            <p:cNvSpPr/>
            <p:nvPr/>
          </p:nvSpPr>
          <p:spPr>
            <a:xfrm>
              <a:off x="-152400" y="624850"/>
              <a:ext cx="592450" cy="3566150"/>
            </a:xfrm>
            <a:custGeom>
              <a:rect b="b" l="l" r="r" t="t"/>
              <a:pathLst>
                <a:path extrusionOk="0" h="142646" w="23698">
                  <a:moveTo>
                    <a:pt x="0" y="0"/>
                  </a:moveTo>
                  <a:lnTo>
                    <a:pt x="20422" y="19202"/>
                  </a:lnTo>
                  <a:lnTo>
                    <a:pt x="20422" y="29260"/>
                  </a:lnTo>
                  <a:lnTo>
                    <a:pt x="15392" y="34289"/>
                  </a:lnTo>
                  <a:lnTo>
                    <a:pt x="15392" y="74066"/>
                  </a:lnTo>
                  <a:lnTo>
                    <a:pt x="23698" y="82372"/>
                  </a:lnTo>
                  <a:lnTo>
                    <a:pt x="23698" y="142646"/>
                  </a:lnTo>
                </a:path>
              </a:pathLst>
            </a:cu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med" w="med" type="oval"/>
            </a:ln>
          </p:spPr>
        </p:sp>
      </p:grpSp>
      <p:pic>
        <p:nvPicPr>
          <p:cNvPr id="333" name="Google Shape;333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99996">
            <a:off x="7091874" y="3272324"/>
            <a:ext cx="2124548" cy="2235932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88"/>
          <p:cNvSpPr txBox="1"/>
          <p:nvPr/>
        </p:nvSpPr>
        <p:spPr>
          <a:xfrm>
            <a:off x="4438375" y="2254650"/>
            <a:ext cx="39924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de" sz="1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CREDITS</a:t>
            </a:r>
            <a:r>
              <a:rPr b="0" i="0" lang="de" sz="1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: Diese Präsentationsvorlage wurde von </a:t>
            </a:r>
            <a:r>
              <a:rPr b="1" i="0" lang="de" sz="1000" u="none" cap="none" strike="noStrike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de" sz="1000" u="none" cap="none" strike="noStrike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b="0" i="0" lang="de" sz="1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erstellt, inklusive Icons von </a:t>
            </a:r>
            <a:r>
              <a:rPr b="1" i="0" lang="de" sz="1000" u="none" cap="none" strike="noStrike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i="0" lang="de" sz="1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 </a:t>
            </a:r>
            <a:r>
              <a:rPr b="0" i="0" lang="de" sz="10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rPr>
              <a:t>und Infografiken &amp; Bildern von </a:t>
            </a:r>
            <a:r>
              <a:rPr b="1" i="0" lang="de" sz="1000" u="none" cap="none" strike="noStrike">
                <a:solidFill>
                  <a:schemeClr val="dk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 </a:t>
            </a:r>
            <a:endParaRPr b="1" i="0" sz="1000" u="sng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2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2" name="Google Shape;42;p62"/>
          <p:cNvSpPr txBox="1"/>
          <p:nvPr>
            <p:ph type="title"/>
          </p:nvPr>
        </p:nvSpPr>
        <p:spPr>
          <a:xfrm>
            <a:off x="1902336" y="2352475"/>
            <a:ext cx="5067600" cy="104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62"/>
          <p:cNvSpPr txBox="1"/>
          <p:nvPr>
            <p:ph idx="2" type="title"/>
          </p:nvPr>
        </p:nvSpPr>
        <p:spPr>
          <a:xfrm>
            <a:off x="2042402" y="1436575"/>
            <a:ext cx="1995000" cy="9159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62"/>
          <p:cNvSpPr txBox="1"/>
          <p:nvPr>
            <p:ph idx="1" type="subTitle"/>
          </p:nvPr>
        </p:nvSpPr>
        <p:spPr>
          <a:xfrm>
            <a:off x="1902324" y="3344388"/>
            <a:ext cx="5067600" cy="37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89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37" name="Google Shape;337;p8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8" name="Google Shape;338;p89"/>
          <p:cNvSpPr txBox="1"/>
          <p:nvPr>
            <p:ph idx="1" type="body"/>
          </p:nvPr>
        </p:nvSpPr>
        <p:spPr>
          <a:xfrm>
            <a:off x="720000" y="1063350"/>
            <a:ext cx="7704000" cy="11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4_1_1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90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341" name="Google Shape;341;p9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2" name="Google Shape;342;p90"/>
          <p:cNvSpPr txBox="1"/>
          <p:nvPr>
            <p:ph idx="1" type="body"/>
          </p:nvPr>
        </p:nvSpPr>
        <p:spPr>
          <a:xfrm>
            <a:off x="720000" y="1063350"/>
            <a:ext cx="77040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343" name="Google Shape;343;p90"/>
          <p:cNvGrpSpPr/>
          <p:nvPr/>
        </p:nvGrpSpPr>
        <p:grpSpPr>
          <a:xfrm>
            <a:off x="6225655" y="2144892"/>
            <a:ext cx="3876063" cy="3876063"/>
            <a:chOff x="6225655" y="2144892"/>
            <a:chExt cx="3876063" cy="3876063"/>
          </a:xfrm>
        </p:grpSpPr>
        <p:pic>
          <p:nvPicPr>
            <p:cNvPr id="344" name="Google Shape;344;p9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535626" y="4406681"/>
              <a:ext cx="2467773" cy="775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2700011">
              <a:off x="6828302" y="2677518"/>
              <a:ext cx="2670770" cy="28108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bg>
      <p:bgPr>
        <a:solidFill>
          <a:schemeClr val="lt1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95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grpSp>
        <p:nvGrpSpPr>
          <p:cNvPr id="349" name="Google Shape;349;p95"/>
          <p:cNvGrpSpPr/>
          <p:nvPr/>
        </p:nvGrpSpPr>
        <p:grpSpPr>
          <a:xfrm>
            <a:off x="-113450" y="-1649725"/>
            <a:ext cx="9394610" cy="8421100"/>
            <a:chOff x="-113450" y="-1649725"/>
            <a:chExt cx="9394610" cy="8421100"/>
          </a:xfrm>
        </p:grpSpPr>
        <p:grpSp>
          <p:nvGrpSpPr>
            <p:cNvPr id="350" name="Google Shape;350;p95"/>
            <p:cNvGrpSpPr/>
            <p:nvPr/>
          </p:nvGrpSpPr>
          <p:grpSpPr>
            <a:xfrm>
              <a:off x="-113450" y="-1649725"/>
              <a:ext cx="8689100" cy="5214600"/>
              <a:chOff x="-113450" y="-1649725"/>
              <a:chExt cx="8689100" cy="5214600"/>
            </a:xfrm>
          </p:grpSpPr>
          <p:sp>
            <p:nvSpPr>
              <p:cNvPr id="351" name="Google Shape;351;p95"/>
              <p:cNvSpPr/>
              <p:nvPr/>
            </p:nvSpPr>
            <p:spPr>
              <a:xfrm>
                <a:off x="-113450" y="0"/>
                <a:ext cx="363625" cy="3564875"/>
              </a:xfrm>
              <a:custGeom>
                <a:rect b="b" l="l" r="r" t="t"/>
                <a:pathLst>
                  <a:path extrusionOk="0" h="142595" w="14545">
                    <a:moveTo>
                      <a:pt x="8343" y="-1516"/>
                    </a:moveTo>
                    <a:lnTo>
                      <a:pt x="11756" y="13274"/>
                    </a:lnTo>
                    <a:lnTo>
                      <a:pt x="18393" y="13274"/>
                    </a:lnTo>
                    <a:lnTo>
                      <a:pt x="18393" y="73384"/>
                    </a:lnTo>
                    <a:lnTo>
                      <a:pt x="22888" y="81170"/>
                    </a:lnTo>
                    <a:lnTo>
                      <a:pt x="22888" y="141079"/>
                    </a:ln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med" w="med" type="oval"/>
              </a:ln>
            </p:spPr>
          </p:sp>
          <p:sp>
            <p:nvSpPr>
              <p:cNvPr id="352" name="Google Shape;352;p95"/>
              <p:cNvSpPr/>
              <p:nvPr/>
            </p:nvSpPr>
            <p:spPr>
              <a:xfrm>
                <a:off x="221725" y="-1649725"/>
                <a:ext cx="203525" cy="3086100"/>
              </a:xfrm>
              <a:custGeom>
                <a:rect b="b" l="l" r="r" t="t"/>
                <a:pathLst>
                  <a:path extrusionOk="0" h="123444" w="8141">
                    <a:moveTo>
                      <a:pt x="3010" y="0"/>
                    </a:moveTo>
                    <a:lnTo>
                      <a:pt x="3010" y="58214"/>
                    </a:lnTo>
                    <a:lnTo>
                      <a:pt x="0" y="63428"/>
                    </a:lnTo>
                    <a:lnTo>
                      <a:pt x="0" y="74522"/>
                    </a:lnTo>
                    <a:lnTo>
                      <a:pt x="8141" y="82664"/>
                    </a:lnTo>
                    <a:lnTo>
                      <a:pt x="8141" y="123444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sp>
          <p:sp>
            <p:nvSpPr>
              <p:cNvPr id="353" name="Google Shape;353;p95"/>
              <p:cNvSpPr/>
              <p:nvPr/>
            </p:nvSpPr>
            <p:spPr>
              <a:xfrm>
                <a:off x="0" y="237025"/>
                <a:ext cx="8575650" cy="164450"/>
              </a:xfrm>
              <a:custGeom>
                <a:rect b="b" l="l" r="r" t="t"/>
                <a:pathLst>
                  <a:path extrusionOk="0" h="6578" w="343026">
                    <a:moveTo>
                      <a:pt x="0" y="0"/>
                    </a:moveTo>
                    <a:lnTo>
                      <a:pt x="59730" y="0"/>
                    </a:lnTo>
                    <a:lnTo>
                      <a:pt x="62166" y="4219"/>
                    </a:lnTo>
                    <a:lnTo>
                      <a:pt x="149801" y="4219"/>
                    </a:lnTo>
                    <a:lnTo>
                      <a:pt x="152197" y="70"/>
                    </a:lnTo>
                    <a:lnTo>
                      <a:pt x="161558" y="70"/>
                    </a:lnTo>
                    <a:lnTo>
                      <a:pt x="165315" y="6578"/>
                    </a:lnTo>
                    <a:lnTo>
                      <a:pt x="320651" y="6578"/>
                    </a:lnTo>
                    <a:lnTo>
                      <a:pt x="329039" y="1735"/>
                    </a:lnTo>
                    <a:lnTo>
                      <a:pt x="343026" y="1735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med" w="med" type="oval"/>
              </a:ln>
            </p:spPr>
          </p:sp>
        </p:grpSp>
        <p:grpSp>
          <p:nvGrpSpPr>
            <p:cNvPr id="354" name="Google Shape;354;p95"/>
            <p:cNvGrpSpPr/>
            <p:nvPr/>
          </p:nvGrpSpPr>
          <p:grpSpPr>
            <a:xfrm rot="10800000">
              <a:off x="553960" y="1556775"/>
              <a:ext cx="8727200" cy="5214600"/>
              <a:chOff x="-113450" y="-1649725"/>
              <a:chExt cx="8727200" cy="5214600"/>
            </a:xfrm>
          </p:grpSpPr>
          <p:sp>
            <p:nvSpPr>
              <p:cNvPr id="355" name="Google Shape;355;p95"/>
              <p:cNvSpPr/>
              <p:nvPr/>
            </p:nvSpPr>
            <p:spPr>
              <a:xfrm>
                <a:off x="-113450" y="0"/>
                <a:ext cx="363625" cy="3564875"/>
              </a:xfrm>
              <a:custGeom>
                <a:rect b="b" l="l" r="r" t="t"/>
                <a:pathLst>
                  <a:path extrusionOk="0" h="142595" w="14545">
                    <a:moveTo>
                      <a:pt x="8343" y="-1516"/>
                    </a:moveTo>
                    <a:lnTo>
                      <a:pt x="11756" y="13274"/>
                    </a:lnTo>
                    <a:lnTo>
                      <a:pt x="18393" y="13274"/>
                    </a:lnTo>
                    <a:lnTo>
                      <a:pt x="18393" y="73384"/>
                    </a:lnTo>
                    <a:lnTo>
                      <a:pt x="22888" y="81170"/>
                    </a:lnTo>
                    <a:lnTo>
                      <a:pt x="22888" y="141079"/>
                    </a:lnTo>
                  </a:path>
                </a:pathLst>
              </a:custGeom>
              <a:noFill/>
              <a:ln cap="flat" cmpd="sng" w="9525">
                <a:solidFill>
                  <a:schemeClr val="accent1"/>
                </a:solidFill>
                <a:prstDash val="solid"/>
                <a:round/>
                <a:headEnd len="sm" w="sm" type="none"/>
                <a:tailEnd len="med" w="med" type="oval"/>
              </a:ln>
            </p:spPr>
          </p:sp>
          <p:sp>
            <p:nvSpPr>
              <p:cNvPr id="356" name="Google Shape;356;p95"/>
              <p:cNvSpPr/>
              <p:nvPr/>
            </p:nvSpPr>
            <p:spPr>
              <a:xfrm>
                <a:off x="221725" y="-1649725"/>
                <a:ext cx="203525" cy="3086100"/>
              </a:xfrm>
              <a:custGeom>
                <a:rect b="b" l="l" r="r" t="t"/>
                <a:pathLst>
                  <a:path extrusionOk="0" h="123444" w="8141">
                    <a:moveTo>
                      <a:pt x="3010" y="0"/>
                    </a:moveTo>
                    <a:lnTo>
                      <a:pt x="3010" y="58214"/>
                    </a:lnTo>
                    <a:lnTo>
                      <a:pt x="0" y="63428"/>
                    </a:lnTo>
                    <a:lnTo>
                      <a:pt x="0" y="74522"/>
                    </a:lnTo>
                    <a:lnTo>
                      <a:pt x="8141" y="82664"/>
                    </a:lnTo>
                    <a:lnTo>
                      <a:pt x="8141" y="123444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med" w="med" type="oval"/>
              </a:ln>
            </p:spPr>
          </p:sp>
          <p:sp>
            <p:nvSpPr>
              <p:cNvPr id="357" name="Google Shape;357;p95"/>
              <p:cNvSpPr/>
              <p:nvPr/>
            </p:nvSpPr>
            <p:spPr>
              <a:xfrm>
                <a:off x="38100" y="237025"/>
                <a:ext cx="8575650" cy="164450"/>
              </a:xfrm>
              <a:custGeom>
                <a:rect b="b" l="l" r="r" t="t"/>
                <a:pathLst>
                  <a:path extrusionOk="0" h="6578" w="343026">
                    <a:moveTo>
                      <a:pt x="0" y="0"/>
                    </a:moveTo>
                    <a:lnTo>
                      <a:pt x="59730" y="0"/>
                    </a:lnTo>
                    <a:lnTo>
                      <a:pt x="62166" y="4219"/>
                    </a:lnTo>
                    <a:lnTo>
                      <a:pt x="149801" y="4219"/>
                    </a:lnTo>
                    <a:lnTo>
                      <a:pt x="152197" y="70"/>
                    </a:lnTo>
                    <a:lnTo>
                      <a:pt x="161558" y="70"/>
                    </a:lnTo>
                    <a:lnTo>
                      <a:pt x="165315" y="6578"/>
                    </a:lnTo>
                    <a:lnTo>
                      <a:pt x="320651" y="6578"/>
                    </a:lnTo>
                    <a:lnTo>
                      <a:pt x="329039" y="1735"/>
                    </a:lnTo>
                    <a:lnTo>
                      <a:pt x="343026" y="1735"/>
                    </a:lnTo>
                  </a:path>
                </a:pathLst>
              </a:custGeom>
              <a:noFill/>
              <a:ln cap="flat" cmpd="sng" w="9525">
                <a:solidFill>
                  <a:schemeClr val="lt2"/>
                </a:solidFill>
                <a:prstDash val="solid"/>
                <a:round/>
                <a:headEnd len="sm" w="sm" type="none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96"/>
          <p:cNvGrpSpPr/>
          <p:nvPr/>
        </p:nvGrpSpPr>
        <p:grpSpPr>
          <a:xfrm>
            <a:off x="-93669" y="0"/>
            <a:ext cx="9329112" cy="5143497"/>
            <a:chOff x="-93669" y="0"/>
            <a:chExt cx="9329112" cy="5143497"/>
          </a:xfrm>
        </p:grpSpPr>
        <p:grpSp>
          <p:nvGrpSpPr>
            <p:cNvPr id="360" name="Google Shape;360;p96"/>
            <p:cNvGrpSpPr/>
            <p:nvPr/>
          </p:nvGrpSpPr>
          <p:grpSpPr>
            <a:xfrm rot="10800000">
              <a:off x="5592122" y="2697400"/>
              <a:ext cx="3643321" cy="2446098"/>
              <a:chOff x="-93669" y="0"/>
              <a:chExt cx="3643321" cy="2446098"/>
            </a:xfrm>
          </p:grpSpPr>
          <p:grpSp>
            <p:nvGrpSpPr>
              <p:cNvPr id="361" name="Google Shape;361;p96"/>
              <p:cNvGrpSpPr/>
              <p:nvPr/>
            </p:nvGrpSpPr>
            <p:grpSpPr>
              <a:xfrm rot="5400000">
                <a:off x="-1020034" y="926370"/>
                <a:ext cx="2446092" cy="593363"/>
                <a:chOff x="162825" y="4587541"/>
                <a:chExt cx="1763712" cy="427834"/>
              </a:xfrm>
            </p:grpSpPr>
            <p:pic>
              <p:nvPicPr>
                <p:cNvPr id="362" name="Google Shape;362;p96"/>
                <p:cNvPicPr preferRelativeResize="0"/>
                <p:nvPr/>
              </p:nvPicPr>
              <p:blipFill rotWithShape="1">
                <a:blip r:embed="rId2">
                  <a:alphaModFix amt="46000"/>
                </a:blip>
                <a:srcRect b="0" l="0" r="0" t="0"/>
                <a:stretch/>
              </p:blipFill>
              <p:spPr>
                <a:xfrm>
                  <a:off x="162825" y="4648923"/>
                  <a:ext cx="1578400" cy="3664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3" name="Google Shape;363;p9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819963" y="4758475"/>
                  <a:ext cx="1106574" cy="2569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4" name="Google Shape;364;p96"/>
                <p:cNvPicPr preferRelativeResize="0"/>
                <p:nvPr/>
              </p:nvPicPr>
              <p:blipFill rotWithShape="1">
                <a:blip r:embed="rId2">
                  <a:alphaModFix amt="88000"/>
                </a:blip>
                <a:srcRect b="0" l="0" r="0" t="0"/>
                <a:stretch/>
              </p:blipFill>
              <p:spPr>
                <a:xfrm>
                  <a:off x="440163" y="4587541"/>
                  <a:ext cx="1106574" cy="2569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96"/>
              <p:cNvGrpSpPr/>
              <p:nvPr/>
            </p:nvGrpSpPr>
            <p:grpSpPr>
              <a:xfrm rot="10800000">
                <a:off x="0" y="0"/>
                <a:ext cx="3549651" cy="387101"/>
                <a:chOff x="3124200" y="4610350"/>
                <a:chExt cx="3549651" cy="387101"/>
              </a:xfrm>
            </p:grpSpPr>
            <p:pic>
              <p:nvPicPr>
                <p:cNvPr id="366" name="Google Shape;366;p9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6290" l="0" r="0" t="58030"/>
                <a:stretch/>
              </p:blipFill>
              <p:spPr>
                <a:xfrm>
                  <a:off x="4245892" y="4610350"/>
                  <a:ext cx="2427959" cy="3871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67" name="Google Shape;367;p9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23295" r="0" t="76293"/>
                <a:stretch/>
              </p:blipFill>
              <p:spPr>
                <a:xfrm rot="10800000">
                  <a:off x="3124200" y="4639375"/>
                  <a:ext cx="1505849" cy="3290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368" name="Google Shape;368;p96"/>
            <p:cNvGrpSpPr/>
            <p:nvPr/>
          </p:nvGrpSpPr>
          <p:grpSpPr>
            <a:xfrm>
              <a:off x="-93669" y="0"/>
              <a:ext cx="3643321" cy="2446098"/>
              <a:chOff x="-93669" y="0"/>
              <a:chExt cx="3643321" cy="2446098"/>
            </a:xfrm>
          </p:grpSpPr>
          <p:grpSp>
            <p:nvGrpSpPr>
              <p:cNvPr id="369" name="Google Shape;369;p96"/>
              <p:cNvGrpSpPr/>
              <p:nvPr/>
            </p:nvGrpSpPr>
            <p:grpSpPr>
              <a:xfrm rot="5400000">
                <a:off x="-1020034" y="926370"/>
                <a:ext cx="2446092" cy="593363"/>
                <a:chOff x="162825" y="4587541"/>
                <a:chExt cx="1763712" cy="427834"/>
              </a:xfrm>
            </p:grpSpPr>
            <p:pic>
              <p:nvPicPr>
                <p:cNvPr id="370" name="Google Shape;370;p96"/>
                <p:cNvPicPr preferRelativeResize="0"/>
                <p:nvPr/>
              </p:nvPicPr>
              <p:blipFill rotWithShape="1">
                <a:blip r:embed="rId2">
                  <a:alphaModFix amt="46000"/>
                </a:blip>
                <a:srcRect b="0" l="0" r="0" t="0"/>
                <a:stretch/>
              </p:blipFill>
              <p:spPr>
                <a:xfrm>
                  <a:off x="162825" y="4648923"/>
                  <a:ext cx="1578400" cy="3664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1" name="Google Shape;371;p96"/>
                <p:cNvPicPr preferRelativeResize="0"/>
                <p:nvPr/>
              </p:nvPicPr>
              <p:blipFill rotWithShape="1">
                <a:blip r:embed="rId2">
                  <a:alphaModFix/>
                </a:blip>
                <a:srcRect b="0" l="0" r="0" t="0"/>
                <a:stretch/>
              </p:blipFill>
              <p:spPr>
                <a:xfrm>
                  <a:off x="819963" y="4758475"/>
                  <a:ext cx="1106574" cy="2569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2" name="Google Shape;372;p96"/>
                <p:cNvPicPr preferRelativeResize="0"/>
                <p:nvPr/>
              </p:nvPicPr>
              <p:blipFill rotWithShape="1">
                <a:blip r:embed="rId2">
                  <a:alphaModFix amt="88000"/>
                </a:blip>
                <a:srcRect b="0" l="0" r="0" t="0"/>
                <a:stretch/>
              </p:blipFill>
              <p:spPr>
                <a:xfrm>
                  <a:off x="440163" y="4587541"/>
                  <a:ext cx="1106574" cy="2569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3" name="Google Shape;373;p96"/>
              <p:cNvGrpSpPr/>
              <p:nvPr/>
            </p:nvGrpSpPr>
            <p:grpSpPr>
              <a:xfrm rot="10800000">
                <a:off x="0" y="0"/>
                <a:ext cx="3549651" cy="387101"/>
                <a:chOff x="3124200" y="4610350"/>
                <a:chExt cx="3549651" cy="387101"/>
              </a:xfrm>
            </p:grpSpPr>
            <p:pic>
              <p:nvPicPr>
                <p:cNvPr id="374" name="Google Shape;374;p9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6290" l="0" r="0" t="58030"/>
                <a:stretch/>
              </p:blipFill>
              <p:spPr>
                <a:xfrm>
                  <a:off x="4245892" y="4610350"/>
                  <a:ext cx="2427959" cy="3871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75" name="Google Shape;375;p96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23295" r="0" t="76293"/>
                <a:stretch/>
              </p:blipFill>
              <p:spPr>
                <a:xfrm rot="10800000">
                  <a:off x="3124200" y="4639375"/>
                  <a:ext cx="1505849" cy="3290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sp>
        <p:nvSpPr>
          <p:cNvPr id="376" name="Google Shape;376;p96"/>
          <p:cNvSpPr/>
          <p:nvPr/>
        </p:nvSpPr>
        <p:spPr>
          <a:xfrm>
            <a:off x="175255" y="182850"/>
            <a:ext cx="8793600" cy="4777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7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7" name="Google Shape;47;p6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67"/>
          <p:cNvSpPr txBox="1"/>
          <p:nvPr>
            <p:ph idx="1" type="subTitle"/>
          </p:nvPr>
        </p:nvSpPr>
        <p:spPr>
          <a:xfrm>
            <a:off x="5083765" y="2582715"/>
            <a:ext cx="26133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9" name="Google Shape;49;p67"/>
          <p:cNvSpPr txBox="1"/>
          <p:nvPr>
            <p:ph idx="2" type="subTitle"/>
          </p:nvPr>
        </p:nvSpPr>
        <p:spPr>
          <a:xfrm>
            <a:off x="1462395" y="2582715"/>
            <a:ext cx="2613300" cy="10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0" name="Google Shape;50;p67"/>
          <p:cNvSpPr txBox="1"/>
          <p:nvPr>
            <p:ph idx="3" type="subTitle"/>
          </p:nvPr>
        </p:nvSpPr>
        <p:spPr>
          <a:xfrm>
            <a:off x="5083759" y="2247315"/>
            <a:ext cx="2613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51" name="Google Shape;51;p67"/>
          <p:cNvSpPr txBox="1"/>
          <p:nvPr>
            <p:ph idx="4" type="subTitle"/>
          </p:nvPr>
        </p:nvSpPr>
        <p:spPr>
          <a:xfrm>
            <a:off x="1462170" y="2247315"/>
            <a:ext cx="2613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grpSp>
        <p:nvGrpSpPr>
          <p:cNvPr id="52" name="Google Shape;52;p67"/>
          <p:cNvGrpSpPr/>
          <p:nvPr/>
        </p:nvGrpSpPr>
        <p:grpSpPr>
          <a:xfrm>
            <a:off x="203824" y="197286"/>
            <a:ext cx="8755913" cy="4831913"/>
            <a:chOff x="203824" y="197286"/>
            <a:chExt cx="8755913" cy="4831913"/>
          </a:xfrm>
        </p:grpSpPr>
        <p:pic>
          <p:nvPicPr>
            <p:cNvPr id="53" name="Google Shape;53;p6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flipH="1" rot="-5400000">
              <a:off x="7284074" y="484825"/>
              <a:ext cx="1963202" cy="1388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6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3824" y="3641075"/>
              <a:ext cx="1963202" cy="13881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67"/>
          <p:cNvGrpSpPr/>
          <p:nvPr/>
        </p:nvGrpSpPr>
        <p:grpSpPr>
          <a:xfrm>
            <a:off x="720000" y="146984"/>
            <a:ext cx="8023949" cy="4844116"/>
            <a:chOff x="720000" y="146984"/>
            <a:chExt cx="8023949" cy="4844116"/>
          </a:xfrm>
        </p:grpSpPr>
        <p:pic>
          <p:nvPicPr>
            <p:cNvPr id="56" name="Google Shape;56;p67"/>
            <p:cNvPicPr preferRelativeResize="0"/>
            <p:nvPr/>
          </p:nvPicPr>
          <p:blipFill rotWithShape="1">
            <a:blip r:embed="rId3">
              <a:alphaModFix/>
            </a:blip>
            <a:srcRect b="23434" l="0" r="0" t="0"/>
            <a:stretch/>
          </p:blipFill>
          <p:spPr>
            <a:xfrm>
              <a:off x="720000" y="4457700"/>
              <a:ext cx="3363601" cy="533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67"/>
            <p:cNvPicPr preferRelativeResize="0"/>
            <p:nvPr/>
          </p:nvPicPr>
          <p:blipFill rotWithShape="1">
            <a:blip r:embed="rId4">
              <a:alphaModFix/>
            </a:blip>
            <a:srcRect b="0" l="0" r="2656" t="27541"/>
            <a:stretch/>
          </p:blipFill>
          <p:spPr>
            <a:xfrm>
              <a:off x="5245100" y="146984"/>
              <a:ext cx="3498849" cy="533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9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60" name="Google Shape;60;p6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69"/>
          <p:cNvSpPr txBox="1"/>
          <p:nvPr>
            <p:ph idx="1" type="subTitle"/>
          </p:nvPr>
        </p:nvSpPr>
        <p:spPr>
          <a:xfrm>
            <a:off x="1838848" y="2095550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9"/>
          <p:cNvSpPr txBox="1"/>
          <p:nvPr>
            <p:ph idx="2" type="subTitle"/>
          </p:nvPr>
        </p:nvSpPr>
        <p:spPr>
          <a:xfrm>
            <a:off x="5326952" y="2095550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69"/>
          <p:cNvSpPr txBox="1"/>
          <p:nvPr>
            <p:ph idx="3" type="subTitle"/>
          </p:nvPr>
        </p:nvSpPr>
        <p:spPr>
          <a:xfrm>
            <a:off x="1838848" y="371912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69"/>
          <p:cNvSpPr txBox="1"/>
          <p:nvPr>
            <p:ph idx="4" type="subTitle"/>
          </p:nvPr>
        </p:nvSpPr>
        <p:spPr>
          <a:xfrm>
            <a:off x="5326952" y="371912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69"/>
          <p:cNvSpPr txBox="1"/>
          <p:nvPr>
            <p:ph idx="5" type="subTitle"/>
          </p:nvPr>
        </p:nvSpPr>
        <p:spPr>
          <a:xfrm>
            <a:off x="1838848" y="1760150"/>
            <a:ext cx="1978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66" name="Google Shape;66;p69"/>
          <p:cNvSpPr txBox="1"/>
          <p:nvPr>
            <p:ph idx="6" type="subTitle"/>
          </p:nvPr>
        </p:nvSpPr>
        <p:spPr>
          <a:xfrm>
            <a:off x="1838848" y="3383725"/>
            <a:ext cx="1978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67" name="Google Shape;67;p69"/>
          <p:cNvSpPr txBox="1"/>
          <p:nvPr>
            <p:ph idx="7" type="subTitle"/>
          </p:nvPr>
        </p:nvSpPr>
        <p:spPr>
          <a:xfrm>
            <a:off x="5326948" y="1760150"/>
            <a:ext cx="1978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68" name="Google Shape;68;p69"/>
          <p:cNvSpPr txBox="1"/>
          <p:nvPr>
            <p:ph idx="8" type="subTitle"/>
          </p:nvPr>
        </p:nvSpPr>
        <p:spPr>
          <a:xfrm>
            <a:off x="5326948" y="3383725"/>
            <a:ext cx="1978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grpSp>
        <p:nvGrpSpPr>
          <p:cNvPr id="69" name="Google Shape;69;p69"/>
          <p:cNvGrpSpPr/>
          <p:nvPr/>
        </p:nvGrpSpPr>
        <p:grpSpPr>
          <a:xfrm>
            <a:off x="181125" y="4560350"/>
            <a:ext cx="1734684" cy="459650"/>
            <a:chOff x="181125" y="4560350"/>
            <a:chExt cx="1734684" cy="459650"/>
          </a:xfrm>
        </p:grpSpPr>
        <p:pic>
          <p:nvPicPr>
            <p:cNvPr id="70" name="Google Shape;70;p69"/>
            <p:cNvPicPr preferRelativeResize="0"/>
            <p:nvPr/>
          </p:nvPicPr>
          <p:blipFill rotWithShape="1">
            <a:blip r:embed="rId2">
              <a:alphaModFix/>
            </a:blip>
            <a:srcRect b="0" l="12380" r="0" t="0"/>
            <a:stretch/>
          </p:blipFill>
          <p:spPr>
            <a:xfrm>
              <a:off x="181125" y="4560350"/>
              <a:ext cx="1734684" cy="459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820024" y="4668699"/>
              <a:ext cx="456876" cy="2429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2" name="Google Shape;72;p69"/>
          <p:cNvGrpSpPr/>
          <p:nvPr/>
        </p:nvGrpSpPr>
        <p:grpSpPr>
          <a:xfrm>
            <a:off x="7422124" y="2694275"/>
            <a:ext cx="1502801" cy="3032449"/>
            <a:chOff x="7364974" y="2694275"/>
            <a:chExt cx="1502801" cy="3032449"/>
          </a:xfrm>
        </p:grpSpPr>
        <p:pic>
          <p:nvPicPr>
            <p:cNvPr id="73" name="Google Shape;73;p69"/>
            <p:cNvPicPr preferRelativeResize="0"/>
            <p:nvPr/>
          </p:nvPicPr>
          <p:blipFill rotWithShape="1">
            <a:blip r:embed="rId4">
              <a:alphaModFix amt="39000"/>
            </a:blip>
            <a:srcRect b="78197" l="0" r="0" t="0"/>
            <a:stretch/>
          </p:blipFill>
          <p:spPr>
            <a:xfrm rot="5400000">
              <a:off x="6281062" y="3997262"/>
              <a:ext cx="2813374" cy="645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69"/>
            <p:cNvPicPr preferRelativeResize="0"/>
            <p:nvPr/>
          </p:nvPicPr>
          <p:blipFill rotWithShape="1">
            <a:blip r:embed="rId4">
              <a:alphaModFix/>
            </a:blip>
            <a:srcRect b="7400" l="2039" r="-2038" t="55998"/>
            <a:stretch/>
          </p:blipFill>
          <p:spPr>
            <a:xfrm rot="5400000">
              <a:off x="6919238" y="3559112"/>
              <a:ext cx="2813374" cy="1083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" name="Google Shape;75;p69"/>
          <p:cNvGrpSpPr/>
          <p:nvPr/>
        </p:nvGrpSpPr>
        <p:grpSpPr>
          <a:xfrm>
            <a:off x="3408501" y="149950"/>
            <a:ext cx="4900548" cy="508917"/>
            <a:chOff x="3408501" y="149950"/>
            <a:chExt cx="4900548" cy="508917"/>
          </a:xfrm>
        </p:grpSpPr>
        <p:pic>
          <p:nvPicPr>
            <p:cNvPr id="76" name="Google Shape;76;p69"/>
            <p:cNvPicPr preferRelativeResize="0"/>
            <p:nvPr/>
          </p:nvPicPr>
          <p:blipFill rotWithShape="1">
            <a:blip r:embed="rId5">
              <a:alphaModFix amt="85000"/>
            </a:blip>
            <a:srcRect b="25816" l="0" r="0" t="0"/>
            <a:stretch/>
          </p:blipFill>
          <p:spPr>
            <a:xfrm rot="10800000">
              <a:off x="4323049" y="149950"/>
              <a:ext cx="3986000" cy="459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6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10800000">
              <a:off x="3408501" y="195934"/>
              <a:ext cx="2467774" cy="4629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8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80" name="Google Shape;80;p6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68"/>
          <p:cNvSpPr txBox="1"/>
          <p:nvPr>
            <p:ph idx="1" type="subTitle"/>
          </p:nvPr>
        </p:nvSpPr>
        <p:spPr>
          <a:xfrm>
            <a:off x="720000" y="2535201"/>
            <a:ext cx="19794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68"/>
          <p:cNvSpPr txBox="1"/>
          <p:nvPr>
            <p:ph idx="2" type="subTitle"/>
          </p:nvPr>
        </p:nvSpPr>
        <p:spPr>
          <a:xfrm>
            <a:off x="3588648" y="2535201"/>
            <a:ext cx="19794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68"/>
          <p:cNvSpPr txBox="1"/>
          <p:nvPr>
            <p:ph idx="3" type="subTitle"/>
          </p:nvPr>
        </p:nvSpPr>
        <p:spPr>
          <a:xfrm>
            <a:off x="6444602" y="2535201"/>
            <a:ext cx="19794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68"/>
          <p:cNvSpPr txBox="1"/>
          <p:nvPr>
            <p:ph idx="4" type="subTitle"/>
          </p:nvPr>
        </p:nvSpPr>
        <p:spPr>
          <a:xfrm>
            <a:off x="720000" y="2199800"/>
            <a:ext cx="1979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85" name="Google Shape;85;p68"/>
          <p:cNvSpPr txBox="1"/>
          <p:nvPr>
            <p:ph idx="5" type="subTitle"/>
          </p:nvPr>
        </p:nvSpPr>
        <p:spPr>
          <a:xfrm>
            <a:off x="3588651" y="2199800"/>
            <a:ext cx="1979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86" name="Google Shape;86;p68"/>
          <p:cNvSpPr txBox="1"/>
          <p:nvPr>
            <p:ph idx="6" type="subTitle"/>
          </p:nvPr>
        </p:nvSpPr>
        <p:spPr>
          <a:xfrm>
            <a:off x="6444603" y="2199800"/>
            <a:ext cx="19794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1800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BM Plex Mono"/>
              <a:buNone/>
              <a:defRPr b="1" sz="2400"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grpSp>
        <p:nvGrpSpPr>
          <p:cNvPr id="87" name="Google Shape;87;p68"/>
          <p:cNvGrpSpPr/>
          <p:nvPr/>
        </p:nvGrpSpPr>
        <p:grpSpPr>
          <a:xfrm>
            <a:off x="5873750" y="224313"/>
            <a:ext cx="2940050" cy="224425"/>
            <a:chOff x="5873750" y="224313"/>
            <a:chExt cx="2940050" cy="224425"/>
          </a:xfrm>
        </p:grpSpPr>
        <p:cxnSp>
          <p:nvCxnSpPr>
            <p:cNvPr id="88" name="Google Shape;88;p68"/>
            <p:cNvCxnSpPr/>
            <p:nvPr/>
          </p:nvCxnSpPr>
          <p:spPr>
            <a:xfrm>
              <a:off x="5873750" y="290288"/>
              <a:ext cx="1981200" cy="0"/>
            </a:xfrm>
            <a:prstGeom prst="straightConnector1">
              <a:avLst/>
            </a:prstGeom>
            <a:noFill/>
            <a:ln cap="flat" cmpd="sng" w="9525">
              <a:solidFill>
                <a:schemeClr val="accent1"/>
              </a:solidFill>
              <a:prstDash val="solid"/>
              <a:round/>
              <a:headEnd len="med" w="med" type="oval"/>
              <a:tailEnd len="sm" w="sm" type="none"/>
            </a:ln>
          </p:spPr>
        </p:cxnSp>
        <p:sp>
          <p:nvSpPr>
            <p:cNvPr id="89" name="Google Shape;89;p68"/>
            <p:cNvSpPr/>
            <p:nvPr/>
          </p:nvSpPr>
          <p:spPr>
            <a:xfrm rot="10800000">
              <a:off x="6800850" y="224313"/>
              <a:ext cx="2012950" cy="224425"/>
            </a:xfrm>
            <a:custGeom>
              <a:rect b="b" l="l" r="r" t="t"/>
              <a:pathLst>
                <a:path extrusionOk="0" h="8977" w="80518">
                  <a:moveTo>
                    <a:pt x="0" y="8977"/>
                  </a:moveTo>
                  <a:lnTo>
                    <a:pt x="36830" y="8977"/>
                  </a:lnTo>
                  <a:lnTo>
                    <a:pt x="42013" y="0"/>
                  </a:lnTo>
                  <a:lnTo>
                    <a:pt x="70358" y="0"/>
                  </a:lnTo>
                  <a:lnTo>
                    <a:pt x="80518" y="0"/>
                  </a:ln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med" w="med" type="oval"/>
            </a:ln>
          </p:spPr>
        </p:sp>
      </p:grpSp>
      <p:grpSp>
        <p:nvGrpSpPr>
          <p:cNvPr id="90" name="Google Shape;90;p68"/>
          <p:cNvGrpSpPr/>
          <p:nvPr/>
        </p:nvGrpSpPr>
        <p:grpSpPr>
          <a:xfrm>
            <a:off x="3124200" y="4610350"/>
            <a:ext cx="3549651" cy="387101"/>
            <a:chOff x="3124200" y="4610350"/>
            <a:chExt cx="3549651" cy="387101"/>
          </a:xfrm>
        </p:grpSpPr>
        <p:pic>
          <p:nvPicPr>
            <p:cNvPr id="91" name="Google Shape;91;p68"/>
            <p:cNvPicPr preferRelativeResize="0"/>
            <p:nvPr/>
          </p:nvPicPr>
          <p:blipFill rotWithShape="1">
            <a:blip r:embed="rId2">
              <a:alphaModFix/>
            </a:blip>
            <a:srcRect b="6290" l="0" r="0" t="58030"/>
            <a:stretch/>
          </p:blipFill>
          <p:spPr>
            <a:xfrm>
              <a:off x="4245892" y="4610350"/>
              <a:ext cx="2427959" cy="387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68"/>
            <p:cNvPicPr preferRelativeResize="0"/>
            <p:nvPr/>
          </p:nvPicPr>
          <p:blipFill rotWithShape="1">
            <a:blip r:embed="rId3">
              <a:alphaModFix/>
            </a:blip>
            <a:srcRect b="0" l="23295" r="0" t="76293"/>
            <a:stretch/>
          </p:blipFill>
          <p:spPr>
            <a:xfrm rot="10800000">
              <a:off x="3124200" y="4639375"/>
              <a:ext cx="1505849" cy="329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3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95" name="Google Shape;95;p63"/>
          <p:cNvSpPr txBox="1"/>
          <p:nvPr>
            <p:ph type="title"/>
          </p:nvPr>
        </p:nvSpPr>
        <p:spPr>
          <a:xfrm>
            <a:off x="720000" y="794275"/>
            <a:ext cx="48552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63"/>
          <p:cNvSpPr txBox="1"/>
          <p:nvPr>
            <p:ph idx="1" type="subTitle"/>
          </p:nvPr>
        </p:nvSpPr>
        <p:spPr>
          <a:xfrm>
            <a:off x="720000" y="1986050"/>
            <a:ext cx="4855200" cy="20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97" name="Google Shape;97;p63"/>
          <p:cNvGrpSpPr/>
          <p:nvPr/>
        </p:nvGrpSpPr>
        <p:grpSpPr>
          <a:xfrm>
            <a:off x="182702" y="-234952"/>
            <a:ext cx="9024798" cy="5339105"/>
            <a:chOff x="182702" y="-234952"/>
            <a:chExt cx="9024798" cy="5339105"/>
          </a:xfrm>
        </p:grpSpPr>
        <p:pic>
          <p:nvPicPr>
            <p:cNvPr id="98" name="Google Shape;98;p6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5400000">
              <a:off x="7298613" y="-283715"/>
              <a:ext cx="1860124" cy="19576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9" name="Google Shape;99;p63"/>
            <p:cNvGrpSpPr/>
            <p:nvPr/>
          </p:nvGrpSpPr>
          <p:grpSpPr>
            <a:xfrm>
              <a:off x="182702" y="4549372"/>
              <a:ext cx="1318665" cy="554781"/>
              <a:chOff x="184150" y="4403675"/>
              <a:chExt cx="1412300" cy="594175"/>
            </a:xfrm>
          </p:grpSpPr>
          <p:pic>
            <p:nvPicPr>
              <p:cNvPr id="100" name="Google Shape;100;p6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51777" t="0"/>
              <a:stretch/>
            </p:blipFill>
            <p:spPr>
              <a:xfrm rot="10800000">
                <a:off x="184150" y="4534925"/>
                <a:ext cx="1190051" cy="4629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1" name="Google Shape;101;p63"/>
              <p:cNvPicPr preferRelativeResize="0"/>
              <p:nvPr/>
            </p:nvPicPr>
            <p:blipFill rotWithShape="1">
              <a:blip r:embed="rId3">
                <a:alphaModFix/>
              </a:blip>
              <a:srcRect b="2228" l="0" r="42771" t="-2240"/>
              <a:stretch/>
            </p:blipFill>
            <p:spPr>
              <a:xfrm rot="10800000">
                <a:off x="184151" y="4403675"/>
                <a:ext cx="1412299" cy="4629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02" name="Google Shape;102;p63"/>
          <p:cNvPicPr preferRelativeResize="0"/>
          <p:nvPr/>
        </p:nvPicPr>
        <p:blipFill rotWithShape="1">
          <a:blip r:embed="rId4">
            <a:alphaModFix/>
          </a:blip>
          <a:srcRect b="8692" l="1941" r="0" t="0"/>
          <a:stretch/>
        </p:blipFill>
        <p:spPr>
          <a:xfrm flipH="1">
            <a:off x="5295899" y="3831200"/>
            <a:ext cx="3854451" cy="131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5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05" name="Google Shape;105;p65"/>
          <p:cNvSpPr txBox="1"/>
          <p:nvPr>
            <p:ph type="title"/>
          </p:nvPr>
        </p:nvSpPr>
        <p:spPr>
          <a:xfrm>
            <a:off x="2135550" y="1522704"/>
            <a:ext cx="4872900" cy="150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8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65"/>
          <p:cNvSpPr txBox="1"/>
          <p:nvPr>
            <p:ph idx="1" type="subTitle"/>
          </p:nvPr>
        </p:nvSpPr>
        <p:spPr>
          <a:xfrm>
            <a:off x="2135550" y="2842638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4"/>
          <p:cNvSpPr/>
          <p:nvPr/>
        </p:nvSpPr>
        <p:spPr>
          <a:xfrm>
            <a:off x="182700" y="151650"/>
            <a:ext cx="8778600" cy="4840200"/>
          </a:xfrm>
          <a:prstGeom prst="snip1Rect">
            <a:avLst>
              <a:gd fmla="val 4489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09" name="Google Shape;109;p6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64"/>
          <p:cNvSpPr txBox="1"/>
          <p:nvPr>
            <p:ph idx="1" type="body"/>
          </p:nvPr>
        </p:nvSpPr>
        <p:spPr>
          <a:xfrm>
            <a:off x="720000" y="1063350"/>
            <a:ext cx="77040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111" name="Google Shape;111;p64"/>
          <p:cNvGrpSpPr/>
          <p:nvPr/>
        </p:nvGrpSpPr>
        <p:grpSpPr>
          <a:xfrm>
            <a:off x="117372" y="1337863"/>
            <a:ext cx="8848828" cy="2467774"/>
            <a:chOff x="117372" y="1337863"/>
            <a:chExt cx="8848828" cy="2467774"/>
          </a:xfrm>
        </p:grpSpPr>
        <p:pic>
          <p:nvPicPr>
            <p:cNvPr id="112" name="Google Shape;112;p64"/>
            <p:cNvPicPr preferRelativeResize="0"/>
            <p:nvPr/>
          </p:nvPicPr>
          <p:blipFill rotWithShape="1">
            <a:blip r:embed="rId2">
              <a:alphaModFix/>
            </a:blip>
            <a:srcRect b="23110" l="0" r="0" t="0"/>
            <a:stretch/>
          </p:blipFill>
          <p:spPr>
            <a:xfrm rot="-5400000">
              <a:off x="7499961" y="2339387"/>
              <a:ext cx="2467751" cy="464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Google Shape;113;p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5400000">
              <a:off x="-885049" y="2340284"/>
              <a:ext cx="2467774" cy="4629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Mono"/>
              <a:buNone/>
              <a:defRPr b="1" i="0" sz="2800" u="none" cap="none" strike="noStrik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Mono"/>
              <a:buNone/>
              <a:defRPr b="1" i="0" sz="2800" u="none" cap="none" strike="noStrik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Mono"/>
              <a:buNone/>
              <a:defRPr b="1" i="0" sz="2800" u="none" cap="none" strike="noStrik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Mono"/>
              <a:buNone/>
              <a:defRPr b="1" i="0" sz="2800" u="none" cap="none" strike="noStrik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Mono"/>
              <a:buNone/>
              <a:defRPr b="1" i="0" sz="2800" u="none" cap="none" strike="noStrik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Mono"/>
              <a:buNone/>
              <a:defRPr b="1" i="0" sz="2800" u="none" cap="none" strike="noStrik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Mono"/>
              <a:buNone/>
              <a:defRPr b="1" i="0" sz="2800" u="none" cap="none" strike="noStrik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Mono"/>
              <a:buNone/>
              <a:defRPr b="1" i="0" sz="2800" u="none" cap="none" strike="noStrik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Mono"/>
              <a:buNone/>
              <a:defRPr b="1" i="0" sz="2800" u="none" cap="none" strike="noStrike">
                <a:solidFill>
                  <a:schemeClr val="dk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7" name="Google Shape;7;p59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 b="0" i="0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 b="0" i="0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 b="0" i="0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 b="0" i="0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 b="0" i="0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 b="0" i="0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 b="0" i="0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 b="0" i="0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 b="0" i="0" sz="1400" u="none" cap="none" strike="noStrik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1"/>
          <p:cNvPicPr preferRelativeResize="0"/>
          <p:nvPr/>
        </p:nvPicPr>
        <p:blipFill rotWithShape="1">
          <a:blip r:embed="rId3">
            <a:alphaModFix/>
          </a:blip>
          <a:srcRect b="9502" l="2123" r="0" t="0"/>
          <a:stretch/>
        </p:blipFill>
        <p:spPr>
          <a:xfrm>
            <a:off x="0" y="3692921"/>
            <a:ext cx="4304653" cy="14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1"/>
          <p:cNvPicPr preferRelativeResize="0"/>
          <p:nvPr/>
        </p:nvPicPr>
        <p:blipFill rotWithShape="1">
          <a:blip r:embed="rId4">
            <a:alphaModFix/>
          </a:blip>
          <a:srcRect b="2953" l="0" r="5040" t="19097"/>
          <a:stretch/>
        </p:blipFill>
        <p:spPr>
          <a:xfrm>
            <a:off x="2396525" y="3055175"/>
            <a:ext cx="3716124" cy="95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7519424" y="3291650"/>
            <a:ext cx="456876" cy="2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"/>
          <p:cNvSpPr txBox="1"/>
          <p:nvPr>
            <p:ph type="ctrTitle"/>
          </p:nvPr>
        </p:nvSpPr>
        <p:spPr>
          <a:xfrm>
            <a:off x="1275790" y="1591888"/>
            <a:ext cx="6243634" cy="156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de" sz="4800"/>
              <a:t>EVENTS IN DEPTH.</a:t>
            </a:r>
            <a:br>
              <a:rPr lang="de" sz="4800"/>
            </a:br>
            <a:r>
              <a:rPr lang="de" sz="4800">
                <a:solidFill>
                  <a:schemeClr val="accent2"/>
                </a:solidFill>
              </a:rPr>
              <a:t>BOM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385" name="Google Shape;385;p1"/>
          <p:cNvSpPr txBox="1"/>
          <p:nvPr>
            <p:ph idx="1" type="subTitle"/>
          </p:nvPr>
        </p:nvSpPr>
        <p:spPr>
          <a:xfrm>
            <a:off x="4572000" y="3245182"/>
            <a:ext cx="3716124" cy="2894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" sz="1200">
                <a:latin typeface="Century Gothic"/>
                <a:ea typeface="Century Gothic"/>
                <a:cs typeface="Century Gothic"/>
                <a:sym typeface="Century Gothic"/>
              </a:rPr>
              <a:t>Презентация създадена от </a:t>
            </a:r>
            <a:r>
              <a:rPr b="1" lang="de" sz="1200">
                <a:latin typeface="Century Gothic"/>
                <a:ea typeface="Century Gothic"/>
                <a:cs typeface="Century Gothic"/>
                <a:sym typeface="Century Gothic"/>
              </a:rPr>
              <a:t>екип 13</a:t>
            </a:r>
            <a:endParaRPr b="1"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5"/>
          <p:cNvSpPr txBox="1"/>
          <p:nvPr>
            <p:ph type="title"/>
          </p:nvPr>
        </p:nvSpPr>
        <p:spPr>
          <a:xfrm>
            <a:off x="706900" y="724793"/>
            <a:ext cx="4928183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">
                <a:latin typeface="Century Gothic"/>
                <a:ea typeface="Century Gothic"/>
                <a:cs typeface="Century Gothic"/>
                <a:sym typeface="Century Gothic"/>
              </a:rPr>
              <a:t>Как се разпространяват събитията?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1" name="Google Shape;501;p5"/>
          <p:cNvSpPr txBox="1"/>
          <p:nvPr>
            <p:ph idx="1" type="subTitle"/>
          </p:nvPr>
        </p:nvSpPr>
        <p:spPr>
          <a:xfrm>
            <a:off x="706900" y="2003181"/>
            <a:ext cx="4186500" cy="20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🔁 Събитията преминават през 3 фази: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b="1" lang="de" sz="1300">
                <a:latin typeface="Century Gothic"/>
                <a:ea typeface="Century Gothic"/>
                <a:cs typeface="Century Gothic"/>
                <a:sym typeface="Century Gothic"/>
              </a:rPr>
              <a:t>Прихващане </a:t>
            </a: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(отгоре надолу)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b="1" lang="de" sz="1300">
                <a:latin typeface="Century Gothic"/>
                <a:ea typeface="Century Gothic"/>
                <a:cs typeface="Century Gothic"/>
                <a:sym typeface="Century Gothic"/>
              </a:rPr>
              <a:t>Цел </a:t>
            </a: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(елементът, върху който се случва)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AutoNum type="arabicPeriod"/>
            </a:pPr>
            <a:r>
              <a:rPr b="1" lang="de" sz="1300">
                <a:latin typeface="Century Gothic"/>
                <a:ea typeface="Century Gothic"/>
                <a:cs typeface="Century Gothic"/>
                <a:sym typeface="Century Gothic"/>
              </a:rPr>
              <a:t>Изплуване </a:t>
            </a: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(отдолу нагоре)</a:t>
            </a:r>
            <a:endParaRPr/>
          </a:p>
        </p:txBody>
      </p:sp>
      <p:pic>
        <p:nvPicPr>
          <p:cNvPr id="502" name="Google Shape;50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4650" y="2024850"/>
            <a:ext cx="4439275" cy="2270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"/>
          <p:cNvSpPr txBox="1"/>
          <p:nvPr>
            <p:ph type="title"/>
          </p:nvPr>
        </p:nvSpPr>
        <p:spPr>
          <a:xfrm>
            <a:off x="1902336" y="2779077"/>
            <a:ext cx="6108190" cy="104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de" sz="3500">
                <a:latin typeface="Century Gothic"/>
                <a:ea typeface="Century Gothic"/>
                <a:cs typeface="Century Gothic"/>
                <a:sym typeface="Century Gothic"/>
              </a:rPr>
              <a:t>Стратегии за обработване на събития</a:t>
            </a:r>
            <a:endParaRPr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7"/>
          <p:cNvSpPr txBox="1"/>
          <p:nvPr>
            <p:ph idx="2" type="title"/>
          </p:nvPr>
        </p:nvSpPr>
        <p:spPr>
          <a:xfrm>
            <a:off x="2042402" y="1436575"/>
            <a:ext cx="1995000" cy="9159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de"/>
              <a:t>04</a:t>
            </a:r>
            <a:endParaRPr/>
          </a:p>
        </p:txBody>
      </p:sp>
      <p:pic>
        <p:nvPicPr>
          <p:cNvPr id="509" name="Google Shape;509;p7"/>
          <p:cNvPicPr preferRelativeResize="0"/>
          <p:nvPr/>
        </p:nvPicPr>
        <p:blipFill rotWithShape="1">
          <a:blip r:embed="rId3">
            <a:alphaModFix/>
          </a:blip>
          <a:srcRect b="2953" l="0" r="5040" t="19097"/>
          <a:stretch/>
        </p:blipFill>
        <p:spPr>
          <a:xfrm flipH="1">
            <a:off x="4037238" y="1481775"/>
            <a:ext cx="3716124" cy="958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0" name="Google Shape;510;p7"/>
          <p:cNvGrpSpPr/>
          <p:nvPr/>
        </p:nvGrpSpPr>
        <p:grpSpPr>
          <a:xfrm>
            <a:off x="8400" y="69700"/>
            <a:ext cx="9135601" cy="5004101"/>
            <a:chOff x="8400" y="69700"/>
            <a:chExt cx="9135601" cy="5004101"/>
          </a:xfrm>
        </p:grpSpPr>
        <p:pic>
          <p:nvPicPr>
            <p:cNvPr id="511" name="Google Shape;511;p7"/>
            <p:cNvPicPr preferRelativeResize="0"/>
            <p:nvPr/>
          </p:nvPicPr>
          <p:blipFill rotWithShape="1">
            <a:blip r:embed="rId4">
              <a:alphaModFix/>
            </a:blip>
            <a:srcRect b="-1398" l="0" r="83035" t="1399"/>
            <a:stretch/>
          </p:blipFill>
          <p:spPr>
            <a:xfrm>
              <a:off x="8010525" y="69700"/>
              <a:ext cx="1133476" cy="5004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2" name="Google Shape;512;p7"/>
            <p:cNvPicPr preferRelativeResize="0"/>
            <p:nvPr/>
          </p:nvPicPr>
          <p:blipFill rotWithShape="1">
            <a:blip r:embed="rId4">
              <a:alphaModFix/>
            </a:blip>
            <a:srcRect b="-1398" l="0" r="83035" t="1399"/>
            <a:stretch/>
          </p:blipFill>
          <p:spPr>
            <a:xfrm rot="10800000">
              <a:off x="8400" y="69700"/>
              <a:ext cx="1133476" cy="50041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491ea4e856_3_8"/>
          <p:cNvSpPr txBox="1"/>
          <p:nvPr>
            <p:ph type="title"/>
          </p:nvPr>
        </p:nvSpPr>
        <p:spPr>
          <a:xfrm>
            <a:off x="720000" y="31845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r>
              <a:rPr lang="de">
                <a:latin typeface="Century Gothic"/>
                <a:ea typeface="Century Gothic"/>
                <a:cs typeface="Century Gothic"/>
                <a:sym typeface="Century Gothic"/>
              </a:rPr>
              <a:t>Какво е Event Handling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g3491ea4e856_3_8"/>
          <p:cNvSpPr txBox="1"/>
          <p:nvPr>
            <p:ph idx="4" type="subTitle"/>
          </p:nvPr>
        </p:nvSpPr>
        <p:spPr>
          <a:xfrm>
            <a:off x="5047725" y="2050050"/>
            <a:ext cx="34896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None/>
            </a:pPr>
            <a:r>
              <a:rPr b="0" lang="de" sz="1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Най-често използваме </a:t>
            </a:r>
            <a:r>
              <a:rPr lang="de" sz="13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addEventListener()</a:t>
            </a:r>
            <a:r>
              <a:rPr b="0" lang="de" sz="1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за да свържем слушателя със събитието и обработчика. 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9" name="Google Shape;519;g3491ea4e856_3_8"/>
          <p:cNvSpPr txBox="1"/>
          <p:nvPr/>
        </p:nvSpPr>
        <p:spPr>
          <a:xfrm>
            <a:off x="442900" y="2200549"/>
            <a:ext cx="3595800" cy="14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" sz="13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event</a:t>
            </a:r>
            <a:r>
              <a:rPr b="0" i="0" lang="de" sz="13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i="0" lang="de" sz="13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е името на събитието</a:t>
            </a:r>
            <a:endParaRPr b="0" i="0" sz="13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de" sz="13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function</a:t>
            </a:r>
            <a:r>
              <a:rPr b="0" i="0" lang="de" sz="13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е </a:t>
            </a:r>
            <a:r>
              <a:rPr b="1" i="0" lang="de" sz="13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обработчикът</a:t>
            </a:r>
            <a:r>
              <a:rPr b="0" i="0" lang="de" sz="13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който ще се изпълни при настъпване на събитието.</a:t>
            </a:r>
            <a:endParaRPr b="0" i="0" sz="13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g3491ea4e856_3_8"/>
          <p:cNvSpPr txBox="1"/>
          <p:nvPr/>
        </p:nvSpPr>
        <p:spPr>
          <a:xfrm>
            <a:off x="1390675" y="1595150"/>
            <a:ext cx="6603900" cy="5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</a:pPr>
            <a:r>
              <a:rPr b="1" i="0" lang="de" sz="1600" u="none" cap="none" strike="noStrike">
                <a:solidFill>
                  <a:srgbClr val="79B8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document</a:t>
            </a:r>
            <a:r>
              <a:rPr b="1" i="0" lang="de" sz="1600" u="none" cap="none" strike="noStrike">
                <a:solidFill>
                  <a:srgbClr val="00C3B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i="0" lang="de" sz="1600" u="none" cap="none" strike="noStrike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addEventListener</a:t>
            </a:r>
            <a:r>
              <a:rPr b="1" i="0" lang="de" sz="1600" u="none" cap="none" strike="noStrike">
                <a:solidFill>
                  <a:srgbClr val="00C3B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de" sz="1600" u="none" cap="none" strike="noStrike">
                <a:solidFill>
                  <a:srgbClr val="79B8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event</a:t>
            </a:r>
            <a:r>
              <a:rPr b="1" i="0" lang="de" sz="1600" u="none" cap="none" strike="noStrike">
                <a:solidFill>
                  <a:srgbClr val="00C3B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i="0" lang="de" sz="1600" u="none" cap="none" strike="noStrike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de" sz="1600" u="none" cap="none" strike="noStrike">
                <a:solidFill>
                  <a:srgbClr val="F9758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b="1" i="0" lang="de" sz="1600" u="none" cap="none" strike="noStrike">
                <a:solidFill>
                  <a:srgbClr val="00C3B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b="1" i="0" lang="de" sz="1600" u="none" cap="none" strike="noStrike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de" sz="1600" u="none" cap="none" strike="noStrike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Capture</a:t>
            </a:r>
            <a:r>
              <a:rPr b="1" i="0" lang="de" sz="1600" u="none" cap="none" strike="noStrike">
                <a:solidFill>
                  <a:srgbClr val="00C3B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/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</a:pPr>
            <a:r>
              <a:t/>
            </a:r>
            <a:endParaRPr b="0" i="0" sz="1150" u="none" cap="none" strike="noStrike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</a:pPr>
            <a:r>
              <a:t/>
            </a:r>
            <a:endParaRPr b="0" i="0" sz="1150" u="none" cap="none" strike="noStrike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</a:pPr>
            <a:r>
              <a:t/>
            </a:r>
            <a:endParaRPr b="0" i="0" sz="1150" u="none" cap="none" strike="noStrike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</a:pPr>
            <a:r>
              <a:t/>
            </a:r>
            <a:endParaRPr b="0" i="0" sz="1150" u="none" cap="none" strike="noStrike">
              <a:solidFill>
                <a:srgbClr val="0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521" name="Google Shape;521;g3491ea4e856_3_8"/>
          <p:cNvSpPr txBox="1"/>
          <p:nvPr>
            <p:ph idx="4" type="subTitle"/>
          </p:nvPr>
        </p:nvSpPr>
        <p:spPr>
          <a:xfrm>
            <a:off x="2321550" y="3297950"/>
            <a:ext cx="4500900" cy="11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" sz="13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Capture</a:t>
            </a:r>
            <a:r>
              <a:rPr b="0" lang="de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de" sz="1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b="0" i="1" lang="de" sz="1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опционален</a:t>
            </a:r>
            <a:r>
              <a:rPr b="0" lang="de" sz="13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endParaRPr b="0" sz="13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None/>
            </a:pPr>
            <a:r>
              <a:t/>
            </a:r>
            <a:endParaRPr b="0" sz="13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Char char="●"/>
            </a:pPr>
            <a:r>
              <a:rPr lang="de" sz="13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true</a:t>
            </a: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lang="de" sz="1300">
                <a:latin typeface="Century Gothic"/>
                <a:ea typeface="Century Gothic"/>
                <a:cs typeface="Century Gothic"/>
                <a:sym typeface="Century Gothic"/>
              </a:rPr>
              <a:t>- Обработчикът се изпълнява във фазата на прихващане.</a:t>
            </a:r>
            <a:endParaRPr b="0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entury Gothic"/>
              <a:buChar char="●"/>
            </a:pPr>
            <a:r>
              <a:rPr lang="de" sz="13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false</a:t>
            </a: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0" lang="de" sz="1300">
                <a:latin typeface="Century Gothic"/>
                <a:ea typeface="Century Gothic"/>
                <a:cs typeface="Century Gothic"/>
                <a:sym typeface="Century Gothic"/>
              </a:rPr>
              <a:t>- Обработчикът се изпълнява във фазата на изплуване (по подразбиране).</a:t>
            </a:r>
            <a:endParaRPr b="0" sz="13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2" name="Google Shape;522;g3491ea4e856_3_8"/>
          <p:cNvSpPr txBox="1"/>
          <p:nvPr>
            <p:ph type="title"/>
          </p:nvPr>
        </p:nvSpPr>
        <p:spPr>
          <a:xfrm>
            <a:off x="2245350" y="713375"/>
            <a:ext cx="4972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None/>
            </a:pPr>
            <a:r>
              <a:rPr lang="de">
                <a:latin typeface="Century Gothic"/>
                <a:ea typeface="Century Gothic"/>
                <a:cs typeface="Century Gothic"/>
                <a:sym typeface="Century Gothic"/>
              </a:rPr>
              <a:t>(Обработка на събития)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">
                <a:latin typeface="Century Gothic"/>
                <a:ea typeface="Century Gothic"/>
                <a:cs typeface="Century Gothic"/>
                <a:sym typeface="Century Gothic"/>
              </a:rPr>
              <a:t>Начини за обработка на събития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11"/>
          <p:cNvSpPr txBox="1"/>
          <p:nvPr>
            <p:ph idx="1" type="subTitle"/>
          </p:nvPr>
        </p:nvSpPr>
        <p:spPr>
          <a:xfrm>
            <a:off x="1080900" y="2938625"/>
            <a:ext cx="6462000" cy="15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de" sz="1600">
                <a:solidFill>
                  <a:srgbClr val="F9758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b="1" lang="de" sz="1600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de" sz="1600">
                <a:solidFill>
                  <a:srgbClr val="79B8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btn</a:t>
            </a:r>
            <a:r>
              <a:rPr b="1" lang="de" sz="1600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de" sz="1600">
                <a:solidFill>
                  <a:srgbClr val="F9758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de" sz="1600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de" sz="1600">
                <a:solidFill>
                  <a:srgbClr val="79B8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document</a:t>
            </a:r>
            <a:r>
              <a:rPr b="1" lang="de" sz="1600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de" sz="1600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getElementById</a:t>
            </a:r>
            <a:r>
              <a:rPr b="1" lang="de" sz="1600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de" sz="1600">
                <a:solidFill>
                  <a:srgbClr val="9ECB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'btn'</a:t>
            </a:r>
            <a:r>
              <a:rPr b="1" lang="de" sz="1600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600">
              <a:solidFill>
                <a:schemeClr val="accent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de" sz="1600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de" sz="1600">
                <a:solidFill>
                  <a:srgbClr val="79B8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btn</a:t>
            </a:r>
            <a:r>
              <a:rPr b="1" lang="de" sz="1600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de" sz="1600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addEventListener</a:t>
            </a:r>
            <a:r>
              <a:rPr b="1" lang="de" sz="1600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de" sz="1600">
                <a:solidFill>
                  <a:srgbClr val="9ECB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'click'</a:t>
            </a:r>
            <a:r>
              <a:rPr b="1" lang="de" sz="1600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()</a:t>
            </a:r>
            <a:r>
              <a:rPr b="1" lang="de" sz="1600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de" sz="1600">
                <a:solidFill>
                  <a:srgbClr val="F9758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b="1" lang="de" sz="1600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de" sz="1600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1" sz="1600">
              <a:solidFill>
                <a:schemeClr val="accent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de" sz="1600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de" sz="1600">
                <a:solidFill>
                  <a:srgbClr val="79B8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alert</a:t>
            </a:r>
            <a:r>
              <a:rPr b="1" lang="de" sz="1600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de" sz="1600">
                <a:solidFill>
                  <a:srgbClr val="9ECB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'Clicked via JavaScript!'</a:t>
            </a:r>
            <a:r>
              <a:rPr b="1" lang="de" sz="1600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 sz="1600">
              <a:solidFill>
                <a:schemeClr val="accent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de" sz="1600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});</a:t>
            </a:r>
            <a:endParaRPr b="1" sz="1600">
              <a:solidFill>
                <a:schemeClr val="accent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1600"/>
          </a:p>
        </p:txBody>
      </p:sp>
      <p:sp>
        <p:nvSpPr>
          <p:cNvPr id="529" name="Google Shape;529;p11"/>
          <p:cNvSpPr txBox="1"/>
          <p:nvPr>
            <p:ph idx="2" type="subTitle"/>
          </p:nvPr>
        </p:nvSpPr>
        <p:spPr>
          <a:xfrm>
            <a:off x="1013175" y="1710138"/>
            <a:ext cx="7875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de" sz="1600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lang="de" sz="1600">
                <a:solidFill>
                  <a:srgbClr val="85E89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button</a:t>
            </a:r>
            <a:r>
              <a:rPr b="1" lang="de" sz="1600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de" sz="1600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onclick</a:t>
            </a:r>
            <a:r>
              <a:rPr b="1" lang="de" sz="1600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de" sz="1600">
                <a:solidFill>
                  <a:srgbClr val="9ECB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b="1" lang="de" sz="1600">
                <a:solidFill>
                  <a:srgbClr val="79B8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alert</a:t>
            </a:r>
            <a:r>
              <a:rPr b="1" lang="de" sz="1600">
                <a:solidFill>
                  <a:srgbClr val="9ECB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('Clicked!')"</a:t>
            </a:r>
            <a:r>
              <a:rPr b="1" lang="de" sz="1600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&gt;Click me (inline)&lt;/</a:t>
            </a:r>
            <a:r>
              <a:rPr b="1" lang="de" sz="1600">
                <a:solidFill>
                  <a:srgbClr val="85E89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button</a:t>
            </a:r>
            <a:r>
              <a:rPr b="1" lang="de" sz="1600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b="1" sz="1600">
              <a:solidFill>
                <a:schemeClr val="accent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600"/>
          </a:p>
        </p:txBody>
      </p:sp>
      <p:sp>
        <p:nvSpPr>
          <p:cNvPr id="530" name="Google Shape;530;p11"/>
          <p:cNvSpPr txBox="1"/>
          <p:nvPr>
            <p:ph idx="4" type="subTitle"/>
          </p:nvPr>
        </p:nvSpPr>
        <p:spPr>
          <a:xfrm>
            <a:off x="1225795" y="1280240"/>
            <a:ext cx="26133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">
                <a:latin typeface="Century Gothic"/>
                <a:ea typeface="Century Gothic"/>
                <a:cs typeface="Century Gothic"/>
                <a:sym typeface="Century Gothic"/>
              </a:rPr>
              <a:t>Събитие в HTML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1" name="Google Shape;531;p11"/>
          <p:cNvSpPr txBox="1"/>
          <p:nvPr>
            <p:ph idx="3" type="subTitle"/>
          </p:nvPr>
        </p:nvSpPr>
        <p:spPr>
          <a:xfrm>
            <a:off x="1225797" y="2404938"/>
            <a:ext cx="3340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">
                <a:latin typeface="Century Gothic"/>
                <a:ea typeface="Century Gothic"/>
                <a:cs typeface="Century Gothic"/>
                <a:sym typeface="Century Gothic"/>
              </a:rPr>
              <a:t>Събитие в Javascript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11"/>
          <p:cNvSpPr/>
          <p:nvPr/>
        </p:nvSpPr>
        <p:spPr>
          <a:xfrm>
            <a:off x="798937" y="2430773"/>
            <a:ext cx="281975" cy="281972"/>
          </a:xfrm>
          <a:custGeom>
            <a:rect b="b" l="l" r="r" t="t"/>
            <a:pathLst>
              <a:path extrusionOk="0" h="916" w="916">
                <a:moveTo>
                  <a:pt x="53" y="351"/>
                </a:moveTo>
                <a:cubicBezTo>
                  <a:pt x="53" y="343"/>
                  <a:pt x="54" y="336"/>
                  <a:pt x="54" y="328"/>
                </a:cubicBezTo>
                <a:cubicBezTo>
                  <a:pt x="23" y="339"/>
                  <a:pt x="0" y="369"/>
                  <a:pt x="0" y="404"/>
                </a:cubicBezTo>
                <a:lnTo>
                  <a:pt x="0" y="565"/>
                </a:lnTo>
                <a:cubicBezTo>
                  <a:pt x="0" y="603"/>
                  <a:pt x="26" y="634"/>
                  <a:pt x="61" y="643"/>
                </a:cubicBezTo>
                <a:cubicBezTo>
                  <a:pt x="56" y="618"/>
                  <a:pt x="53" y="592"/>
                  <a:pt x="53" y="565"/>
                </a:cubicBezTo>
                <a:lnTo>
                  <a:pt x="53" y="351"/>
                </a:lnTo>
                <a:moveTo>
                  <a:pt x="458" y="0"/>
                </a:moveTo>
                <a:cubicBezTo>
                  <a:pt x="266" y="0"/>
                  <a:pt x="107" y="158"/>
                  <a:pt x="107" y="351"/>
                </a:cubicBezTo>
                <a:lnTo>
                  <a:pt x="107" y="565"/>
                </a:lnTo>
                <a:cubicBezTo>
                  <a:pt x="107" y="758"/>
                  <a:pt x="266" y="916"/>
                  <a:pt x="458" y="916"/>
                </a:cubicBezTo>
                <a:cubicBezTo>
                  <a:pt x="651" y="916"/>
                  <a:pt x="809" y="758"/>
                  <a:pt x="809" y="565"/>
                </a:cubicBezTo>
                <a:lnTo>
                  <a:pt x="809" y="351"/>
                </a:lnTo>
                <a:cubicBezTo>
                  <a:pt x="809" y="158"/>
                  <a:pt x="651" y="0"/>
                  <a:pt x="458" y="0"/>
                </a:cubicBezTo>
                <a:moveTo>
                  <a:pt x="565" y="163"/>
                </a:moveTo>
                <a:cubicBezTo>
                  <a:pt x="579" y="163"/>
                  <a:pt x="591" y="175"/>
                  <a:pt x="591" y="190"/>
                </a:cubicBezTo>
                <a:cubicBezTo>
                  <a:pt x="591" y="205"/>
                  <a:pt x="579" y="217"/>
                  <a:pt x="565" y="217"/>
                </a:cubicBezTo>
                <a:cubicBezTo>
                  <a:pt x="550" y="217"/>
                  <a:pt x="538" y="205"/>
                  <a:pt x="538" y="190"/>
                </a:cubicBezTo>
                <a:cubicBezTo>
                  <a:pt x="538" y="175"/>
                  <a:pt x="550" y="163"/>
                  <a:pt x="565" y="163"/>
                </a:cubicBezTo>
                <a:moveTo>
                  <a:pt x="457" y="163"/>
                </a:moveTo>
                <a:cubicBezTo>
                  <a:pt x="472" y="163"/>
                  <a:pt x="484" y="175"/>
                  <a:pt x="484" y="190"/>
                </a:cubicBezTo>
                <a:cubicBezTo>
                  <a:pt x="484" y="205"/>
                  <a:pt x="472" y="217"/>
                  <a:pt x="457" y="217"/>
                </a:cubicBezTo>
                <a:cubicBezTo>
                  <a:pt x="443" y="217"/>
                  <a:pt x="431" y="205"/>
                  <a:pt x="431" y="190"/>
                </a:cubicBezTo>
                <a:cubicBezTo>
                  <a:pt x="431" y="175"/>
                  <a:pt x="443" y="163"/>
                  <a:pt x="457" y="163"/>
                </a:cubicBezTo>
                <a:moveTo>
                  <a:pt x="350" y="163"/>
                </a:moveTo>
                <a:cubicBezTo>
                  <a:pt x="365" y="163"/>
                  <a:pt x="377" y="175"/>
                  <a:pt x="377" y="190"/>
                </a:cubicBezTo>
                <a:cubicBezTo>
                  <a:pt x="377" y="205"/>
                  <a:pt x="365" y="217"/>
                  <a:pt x="350" y="217"/>
                </a:cubicBezTo>
                <a:cubicBezTo>
                  <a:pt x="335" y="217"/>
                  <a:pt x="323" y="205"/>
                  <a:pt x="323" y="190"/>
                </a:cubicBezTo>
                <a:cubicBezTo>
                  <a:pt x="323" y="175"/>
                  <a:pt x="335" y="163"/>
                  <a:pt x="350" y="163"/>
                </a:cubicBezTo>
                <a:moveTo>
                  <a:pt x="439" y="808"/>
                </a:moveTo>
                <a:cubicBezTo>
                  <a:pt x="313" y="799"/>
                  <a:pt x="217" y="691"/>
                  <a:pt x="217" y="565"/>
                </a:cubicBezTo>
                <a:lnTo>
                  <a:pt x="217" y="298"/>
                </a:lnTo>
                <a:cubicBezTo>
                  <a:pt x="217" y="283"/>
                  <a:pt x="229" y="271"/>
                  <a:pt x="243" y="271"/>
                </a:cubicBezTo>
                <a:lnTo>
                  <a:pt x="672" y="271"/>
                </a:lnTo>
                <a:cubicBezTo>
                  <a:pt x="687" y="271"/>
                  <a:pt x="699" y="283"/>
                  <a:pt x="699" y="298"/>
                </a:cubicBezTo>
                <a:lnTo>
                  <a:pt x="699" y="566"/>
                </a:lnTo>
                <a:cubicBezTo>
                  <a:pt x="699" y="705"/>
                  <a:pt x="581" y="819"/>
                  <a:pt x="439" y="808"/>
                </a:cubicBezTo>
                <a:moveTo>
                  <a:pt x="861" y="329"/>
                </a:moveTo>
                <a:cubicBezTo>
                  <a:pt x="862" y="336"/>
                  <a:pt x="862" y="343"/>
                  <a:pt x="862" y="351"/>
                </a:cubicBezTo>
                <a:lnTo>
                  <a:pt x="862" y="565"/>
                </a:lnTo>
                <a:cubicBezTo>
                  <a:pt x="862" y="592"/>
                  <a:pt x="859" y="618"/>
                  <a:pt x="855" y="643"/>
                </a:cubicBezTo>
                <a:cubicBezTo>
                  <a:pt x="890" y="635"/>
                  <a:pt x="916" y="603"/>
                  <a:pt x="916" y="565"/>
                </a:cubicBezTo>
                <a:lnTo>
                  <a:pt x="916" y="404"/>
                </a:lnTo>
                <a:cubicBezTo>
                  <a:pt x="916" y="369"/>
                  <a:pt x="893" y="339"/>
                  <a:pt x="861" y="329"/>
                </a:cubicBezTo>
                <a:moveTo>
                  <a:pt x="270" y="565"/>
                </a:moveTo>
                <a:cubicBezTo>
                  <a:pt x="270" y="660"/>
                  <a:pt x="341" y="742"/>
                  <a:pt x="435" y="754"/>
                </a:cubicBezTo>
                <a:cubicBezTo>
                  <a:pt x="549" y="767"/>
                  <a:pt x="645" y="677"/>
                  <a:pt x="645" y="566"/>
                </a:cubicBezTo>
                <a:lnTo>
                  <a:pt x="645" y="324"/>
                </a:lnTo>
                <a:lnTo>
                  <a:pt x="270" y="324"/>
                </a:lnTo>
                <a:lnTo>
                  <a:pt x="270" y="565"/>
                </a:lnTo>
                <a:moveTo>
                  <a:pt x="391" y="390"/>
                </a:moveTo>
                <a:cubicBezTo>
                  <a:pt x="420" y="390"/>
                  <a:pt x="442" y="404"/>
                  <a:pt x="457" y="421"/>
                </a:cubicBezTo>
                <a:cubicBezTo>
                  <a:pt x="473" y="404"/>
                  <a:pt x="495" y="390"/>
                  <a:pt x="524" y="390"/>
                </a:cubicBezTo>
                <a:cubicBezTo>
                  <a:pt x="576" y="390"/>
                  <a:pt x="617" y="434"/>
                  <a:pt x="617" y="489"/>
                </a:cubicBezTo>
                <a:cubicBezTo>
                  <a:pt x="617" y="553"/>
                  <a:pt x="559" y="597"/>
                  <a:pt x="510" y="638"/>
                </a:cubicBezTo>
                <a:cubicBezTo>
                  <a:pt x="499" y="647"/>
                  <a:pt x="487" y="657"/>
                  <a:pt x="475" y="668"/>
                </a:cubicBezTo>
                <a:cubicBezTo>
                  <a:pt x="470" y="672"/>
                  <a:pt x="464" y="674"/>
                  <a:pt x="457" y="674"/>
                </a:cubicBezTo>
                <a:cubicBezTo>
                  <a:pt x="451" y="674"/>
                  <a:pt x="445" y="672"/>
                  <a:pt x="440" y="668"/>
                </a:cubicBezTo>
                <a:cubicBezTo>
                  <a:pt x="428" y="657"/>
                  <a:pt x="416" y="648"/>
                  <a:pt x="405" y="639"/>
                </a:cubicBezTo>
                <a:cubicBezTo>
                  <a:pt x="343" y="586"/>
                  <a:pt x="298" y="547"/>
                  <a:pt x="298" y="489"/>
                </a:cubicBezTo>
                <a:cubicBezTo>
                  <a:pt x="298" y="434"/>
                  <a:pt x="339" y="390"/>
                  <a:pt x="391" y="390"/>
                </a:cubicBezTo>
                <a:moveTo>
                  <a:pt x="440" y="598"/>
                </a:moveTo>
                <a:cubicBezTo>
                  <a:pt x="446" y="602"/>
                  <a:pt x="451" y="607"/>
                  <a:pt x="457" y="612"/>
                </a:cubicBezTo>
                <a:cubicBezTo>
                  <a:pt x="463" y="607"/>
                  <a:pt x="469" y="602"/>
                  <a:pt x="475" y="597"/>
                </a:cubicBezTo>
                <a:cubicBezTo>
                  <a:pt x="505" y="572"/>
                  <a:pt x="564" y="528"/>
                  <a:pt x="564" y="489"/>
                </a:cubicBezTo>
                <a:cubicBezTo>
                  <a:pt x="564" y="467"/>
                  <a:pt x="550" y="444"/>
                  <a:pt x="524" y="444"/>
                </a:cubicBezTo>
                <a:cubicBezTo>
                  <a:pt x="495" y="444"/>
                  <a:pt x="484" y="480"/>
                  <a:pt x="483" y="482"/>
                </a:cubicBezTo>
                <a:cubicBezTo>
                  <a:pt x="480" y="493"/>
                  <a:pt x="470" y="500"/>
                  <a:pt x="457" y="501"/>
                </a:cubicBezTo>
                <a:cubicBezTo>
                  <a:pt x="445" y="501"/>
                  <a:pt x="435" y="493"/>
                  <a:pt x="431" y="482"/>
                </a:cubicBezTo>
                <a:cubicBezTo>
                  <a:pt x="431" y="480"/>
                  <a:pt x="420" y="444"/>
                  <a:pt x="391" y="444"/>
                </a:cubicBezTo>
                <a:cubicBezTo>
                  <a:pt x="365" y="444"/>
                  <a:pt x="351" y="467"/>
                  <a:pt x="351" y="489"/>
                </a:cubicBezTo>
                <a:cubicBezTo>
                  <a:pt x="351" y="521"/>
                  <a:pt x="380" y="547"/>
                  <a:pt x="440" y="59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1"/>
          <p:cNvSpPr/>
          <p:nvPr/>
        </p:nvSpPr>
        <p:spPr>
          <a:xfrm>
            <a:off x="798917" y="1345053"/>
            <a:ext cx="214251" cy="281972"/>
          </a:xfrm>
          <a:custGeom>
            <a:rect b="b" l="l" r="r" t="t"/>
            <a:pathLst>
              <a:path extrusionOk="0" h="916" w="696">
                <a:moveTo>
                  <a:pt x="348" y="217"/>
                </a:moveTo>
                <a:cubicBezTo>
                  <a:pt x="407" y="217"/>
                  <a:pt x="455" y="169"/>
                  <a:pt x="455" y="110"/>
                </a:cubicBezTo>
                <a:cubicBezTo>
                  <a:pt x="455" y="50"/>
                  <a:pt x="408" y="0"/>
                  <a:pt x="348" y="0"/>
                </a:cubicBezTo>
                <a:cubicBezTo>
                  <a:pt x="289" y="0"/>
                  <a:pt x="240" y="50"/>
                  <a:pt x="240" y="110"/>
                </a:cubicBezTo>
                <a:cubicBezTo>
                  <a:pt x="240" y="169"/>
                  <a:pt x="288" y="217"/>
                  <a:pt x="348" y="217"/>
                </a:cubicBezTo>
                <a:moveTo>
                  <a:pt x="348" y="83"/>
                </a:moveTo>
                <a:cubicBezTo>
                  <a:pt x="362" y="83"/>
                  <a:pt x="374" y="95"/>
                  <a:pt x="374" y="110"/>
                </a:cubicBezTo>
                <a:cubicBezTo>
                  <a:pt x="374" y="124"/>
                  <a:pt x="362" y="136"/>
                  <a:pt x="348" y="136"/>
                </a:cubicBezTo>
                <a:cubicBezTo>
                  <a:pt x="333" y="136"/>
                  <a:pt x="321" y="124"/>
                  <a:pt x="321" y="110"/>
                </a:cubicBezTo>
                <a:cubicBezTo>
                  <a:pt x="321" y="95"/>
                  <a:pt x="333" y="83"/>
                  <a:pt x="348" y="83"/>
                </a:cubicBezTo>
                <a:moveTo>
                  <a:pt x="348" y="916"/>
                </a:moveTo>
                <a:cubicBezTo>
                  <a:pt x="391" y="916"/>
                  <a:pt x="430" y="895"/>
                  <a:pt x="454" y="862"/>
                </a:cubicBezTo>
                <a:lnTo>
                  <a:pt x="241" y="862"/>
                </a:lnTo>
                <a:cubicBezTo>
                  <a:pt x="266" y="895"/>
                  <a:pt x="304" y="916"/>
                  <a:pt x="348" y="916"/>
                </a:cubicBezTo>
                <a:moveTo>
                  <a:pt x="643" y="545"/>
                </a:moveTo>
                <a:lnTo>
                  <a:pt x="643" y="372"/>
                </a:lnTo>
                <a:cubicBezTo>
                  <a:pt x="676" y="361"/>
                  <a:pt x="699" y="328"/>
                  <a:pt x="696" y="291"/>
                </a:cubicBezTo>
                <a:cubicBezTo>
                  <a:pt x="694" y="252"/>
                  <a:pt x="662" y="220"/>
                  <a:pt x="622" y="217"/>
                </a:cubicBezTo>
                <a:cubicBezTo>
                  <a:pt x="585" y="214"/>
                  <a:pt x="552" y="237"/>
                  <a:pt x="541" y="270"/>
                </a:cubicBezTo>
                <a:lnTo>
                  <a:pt x="478" y="270"/>
                </a:lnTo>
                <a:cubicBezTo>
                  <a:pt x="467" y="259"/>
                  <a:pt x="454" y="249"/>
                  <a:pt x="439" y="241"/>
                </a:cubicBezTo>
                <a:cubicBezTo>
                  <a:pt x="413" y="259"/>
                  <a:pt x="382" y="270"/>
                  <a:pt x="348" y="270"/>
                </a:cubicBezTo>
                <a:cubicBezTo>
                  <a:pt x="314" y="270"/>
                  <a:pt x="283" y="259"/>
                  <a:pt x="257" y="241"/>
                </a:cubicBezTo>
                <a:cubicBezTo>
                  <a:pt x="243" y="249"/>
                  <a:pt x="230" y="259"/>
                  <a:pt x="218" y="270"/>
                </a:cubicBezTo>
                <a:lnTo>
                  <a:pt x="155" y="270"/>
                </a:lnTo>
                <a:cubicBezTo>
                  <a:pt x="144" y="237"/>
                  <a:pt x="111" y="214"/>
                  <a:pt x="74" y="217"/>
                </a:cubicBezTo>
                <a:cubicBezTo>
                  <a:pt x="35" y="220"/>
                  <a:pt x="3" y="252"/>
                  <a:pt x="0" y="291"/>
                </a:cubicBezTo>
                <a:cubicBezTo>
                  <a:pt x="-3" y="328"/>
                  <a:pt x="20" y="361"/>
                  <a:pt x="53" y="372"/>
                </a:cubicBezTo>
                <a:lnTo>
                  <a:pt x="53" y="545"/>
                </a:lnTo>
                <a:cubicBezTo>
                  <a:pt x="42" y="549"/>
                  <a:pt x="32" y="555"/>
                  <a:pt x="23" y="564"/>
                </a:cubicBezTo>
                <a:cubicBezTo>
                  <a:pt x="-8" y="595"/>
                  <a:pt x="-8" y="646"/>
                  <a:pt x="23" y="677"/>
                </a:cubicBezTo>
                <a:cubicBezTo>
                  <a:pt x="34" y="688"/>
                  <a:pt x="51" y="687"/>
                  <a:pt x="61" y="677"/>
                </a:cubicBezTo>
                <a:cubicBezTo>
                  <a:pt x="71" y="666"/>
                  <a:pt x="71" y="650"/>
                  <a:pt x="61" y="640"/>
                </a:cubicBezTo>
                <a:cubicBezTo>
                  <a:pt x="51" y="629"/>
                  <a:pt x="51" y="612"/>
                  <a:pt x="61" y="602"/>
                </a:cubicBezTo>
                <a:cubicBezTo>
                  <a:pt x="71" y="591"/>
                  <a:pt x="89" y="591"/>
                  <a:pt x="99" y="602"/>
                </a:cubicBezTo>
                <a:cubicBezTo>
                  <a:pt x="110" y="612"/>
                  <a:pt x="110" y="629"/>
                  <a:pt x="99" y="640"/>
                </a:cubicBezTo>
                <a:cubicBezTo>
                  <a:pt x="89" y="650"/>
                  <a:pt x="89" y="666"/>
                  <a:pt x="99" y="677"/>
                </a:cubicBezTo>
                <a:cubicBezTo>
                  <a:pt x="110" y="687"/>
                  <a:pt x="126" y="688"/>
                  <a:pt x="137" y="677"/>
                </a:cubicBezTo>
                <a:cubicBezTo>
                  <a:pt x="168" y="646"/>
                  <a:pt x="168" y="595"/>
                  <a:pt x="137" y="564"/>
                </a:cubicBezTo>
                <a:cubicBezTo>
                  <a:pt x="128" y="555"/>
                  <a:pt x="118" y="549"/>
                  <a:pt x="107" y="545"/>
                </a:cubicBezTo>
                <a:lnTo>
                  <a:pt x="107" y="373"/>
                </a:lnTo>
                <a:cubicBezTo>
                  <a:pt x="129" y="365"/>
                  <a:pt x="147" y="347"/>
                  <a:pt x="155" y="324"/>
                </a:cubicBezTo>
                <a:lnTo>
                  <a:pt x="179" y="324"/>
                </a:lnTo>
                <a:cubicBezTo>
                  <a:pt x="167" y="348"/>
                  <a:pt x="160" y="376"/>
                  <a:pt x="160" y="405"/>
                </a:cubicBezTo>
                <a:lnTo>
                  <a:pt x="160" y="514"/>
                </a:lnTo>
                <a:cubicBezTo>
                  <a:pt x="160" y="529"/>
                  <a:pt x="172" y="541"/>
                  <a:pt x="187" y="541"/>
                </a:cubicBezTo>
                <a:lnTo>
                  <a:pt x="321" y="541"/>
                </a:lnTo>
                <a:lnTo>
                  <a:pt x="321" y="597"/>
                </a:lnTo>
                <a:cubicBezTo>
                  <a:pt x="230" y="610"/>
                  <a:pt x="160" y="688"/>
                  <a:pt x="160" y="782"/>
                </a:cubicBezTo>
                <a:cubicBezTo>
                  <a:pt x="160" y="797"/>
                  <a:pt x="172" y="809"/>
                  <a:pt x="187" y="809"/>
                </a:cubicBezTo>
                <a:lnTo>
                  <a:pt x="509" y="809"/>
                </a:lnTo>
                <a:cubicBezTo>
                  <a:pt x="524" y="809"/>
                  <a:pt x="536" y="797"/>
                  <a:pt x="536" y="782"/>
                </a:cubicBezTo>
                <a:cubicBezTo>
                  <a:pt x="536" y="688"/>
                  <a:pt x="466" y="610"/>
                  <a:pt x="375" y="597"/>
                </a:cubicBezTo>
                <a:lnTo>
                  <a:pt x="375" y="541"/>
                </a:lnTo>
                <a:lnTo>
                  <a:pt x="509" y="541"/>
                </a:lnTo>
                <a:cubicBezTo>
                  <a:pt x="523" y="541"/>
                  <a:pt x="535" y="529"/>
                  <a:pt x="535" y="514"/>
                </a:cubicBezTo>
                <a:lnTo>
                  <a:pt x="535" y="404"/>
                </a:lnTo>
                <a:cubicBezTo>
                  <a:pt x="535" y="375"/>
                  <a:pt x="528" y="348"/>
                  <a:pt x="517" y="324"/>
                </a:cubicBezTo>
                <a:lnTo>
                  <a:pt x="540" y="324"/>
                </a:lnTo>
                <a:cubicBezTo>
                  <a:pt x="548" y="347"/>
                  <a:pt x="566" y="364"/>
                  <a:pt x="589" y="373"/>
                </a:cubicBezTo>
                <a:lnTo>
                  <a:pt x="589" y="545"/>
                </a:lnTo>
                <a:cubicBezTo>
                  <a:pt x="578" y="549"/>
                  <a:pt x="568" y="555"/>
                  <a:pt x="559" y="564"/>
                </a:cubicBezTo>
                <a:cubicBezTo>
                  <a:pt x="528" y="595"/>
                  <a:pt x="528" y="646"/>
                  <a:pt x="559" y="677"/>
                </a:cubicBezTo>
                <a:cubicBezTo>
                  <a:pt x="570" y="688"/>
                  <a:pt x="587" y="687"/>
                  <a:pt x="597" y="677"/>
                </a:cubicBezTo>
                <a:cubicBezTo>
                  <a:pt x="607" y="666"/>
                  <a:pt x="607" y="650"/>
                  <a:pt x="597" y="640"/>
                </a:cubicBezTo>
                <a:cubicBezTo>
                  <a:pt x="587" y="629"/>
                  <a:pt x="587" y="612"/>
                  <a:pt x="597" y="602"/>
                </a:cubicBezTo>
                <a:cubicBezTo>
                  <a:pt x="607" y="591"/>
                  <a:pt x="625" y="591"/>
                  <a:pt x="635" y="602"/>
                </a:cubicBezTo>
                <a:cubicBezTo>
                  <a:pt x="646" y="612"/>
                  <a:pt x="646" y="629"/>
                  <a:pt x="635" y="640"/>
                </a:cubicBezTo>
                <a:cubicBezTo>
                  <a:pt x="625" y="650"/>
                  <a:pt x="625" y="666"/>
                  <a:pt x="635" y="677"/>
                </a:cubicBezTo>
                <a:cubicBezTo>
                  <a:pt x="646" y="687"/>
                  <a:pt x="662" y="688"/>
                  <a:pt x="673" y="677"/>
                </a:cubicBezTo>
                <a:cubicBezTo>
                  <a:pt x="704" y="646"/>
                  <a:pt x="704" y="595"/>
                  <a:pt x="673" y="564"/>
                </a:cubicBezTo>
                <a:cubicBezTo>
                  <a:pt x="664" y="555"/>
                  <a:pt x="654" y="549"/>
                  <a:pt x="643" y="54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1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2"/>
          <p:cNvSpPr txBox="1"/>
          <p:nvPr>
            <p:ph type="title"/>
          </p:nvPr>
        </p:nvSpPr>
        <p:spPr>
          <a:xfrm>
            <a:off x="1299450" y="349975"/>
            <a:ext cx="654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">
                <a:latin typeface="Century Gothic"/>
                <a:ea typeface="Century Gothic"/>
                <a:cs typeface="Century Gothic"/>
                <a:sym typeface="Century Gothic"/>
              </a:rPr>
              <a:t>Делегиране на събития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">
                <a:latin typeface="Century Gothic"/>
                <a:ea typeface="Century Gothic"/>
                <a:cs typeface="Century Gothic"/>
                <a:sym typeface="Century Gothic"/>
              </a:rPr>
              <a:t>(Event Delegation)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9" name="Google Shape;539;p12"/>
          <p:cNvSpPr txBox="1"/>
          <p:nvPr>
            <p:ph idx="1" type="subTitle"/>
          </p:nvPr>
        </p:nvSpPr>
        <p:spPr>
          <a:xfrm>
            <a:off x="220025" y="3038750"/>
            <a:ext cx="66366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de">
                <a:solidFill>
                  <a:srgbClr val="F9758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b="1" lang="de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de">
                <a:solidFill>
                  <a:srgbClr val="79B8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b="1" lang="de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de">
                <a:solidFill>
                  <a:srgbClr val="F9758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de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de">
                <a:solidFill>
                  <a:srgbClr val="79B8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document</a:t>
            </a:r>
            <a:r>
              <a:rPr b="1" lang="de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de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getElementById</a:t>
            </a:r>
            <a:r>
              <a:rPr b="1" lang="de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de">
                <a:solidFill>
                  <a:srgbClr val="9ECB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'List'</a:t>
            </a:r>
            <a:r>
              <a:rPr b="1" lang="de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de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de">
                <a:solidFill>
                  <a:srgbClr val="79B8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list</a:t>
            </a:r>
            <a:r>
              <a:rPr b="1" lang="de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de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addEventListener</a:t>
            </a:r>
            <a:r>
              <a:rPr b="1" lang="de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de">
                <a:solidFill>
                  <a:srgbClr val="9ECB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'click'</a:t>
            </a:r>
            <a:r>
              <a:rPr b="1" lang="de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 (</a:t>
            </a:r>
            <a:r>
              <a:rPr b="1" lang="de">
                <a:solidFill>
                  <a:srgbClr val="FFAB7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event</a:t>
            </a:r>
            <a:r>
              <a:rPr b="1" lang="de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lang="de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de">
                <a:solidFill>
                  <a:srgbClr val="F9758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b="1" lang="de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de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de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de">
                <a:solidFill>
                  <a:srgbClr val="F9758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b="1" lang="de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de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de">
                <a:solidFill>
                  <a:srgbClr val="FFAB7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event</a:t>
            </a:r>
            <a:r>
              <a:rPr b="1" lang="de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de">
                <a:solidFill>
                  <a:srgbClr val="79B8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target</a:t>
            </a:r>
            <a:r>
              <a:rPr b="1" lang="de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.tagName</a:t>
            </a:r>
            <a:r>
              <a:rPr b="1" lang="de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de">
                <a:solidFill>
                  <a:srgbClr val="F9758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===</a:t>
            </a:r>
            <a:r>
              <a:rPr b="1" lang="de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de">
                <a:solidFill>
                  <a:srgbClr val="9ECB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'LI'</a:t>
            </a:r>
            <a:r>
              <a:rPr b="1" lang="de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de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de">
                <a:solidFill>
                  <a:srgbClr val="79B8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alert</a:t>
            </a:r>
            <a:r>
              <a:rPr b="1" lang="de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de">
                <a:solidFill>
                  <a:srgbClr val="9ECB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'Clicked: '</a:t>
            </a:r>
            <a:r>
              <a:rPr b="1" lang="de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de">
                <a:solidFill>
                  <a:srgbClr val="F9758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b="1" lang="de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de">
                <a:solidFill>
                  <a:srgbClr val="FFAB7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event</a:t>
            </a:r>
            <a:r>
              <a:rPr b="1" lang="de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de">
                <a:solidFill>
                  <a:srgbClr val="79B8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target</a:t>
            </a:r>
            <a:r>
              <a:rPr b="1" lang="de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.textContent);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de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de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de">
                <a:solidFill>
                  <a:schemeClr val="accent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});</a:t>
            </a:r>
            <a:endParaRPr b="1">
              <a:solidFill>
                <a:schemeClr val="accent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540" name="Google Shape;540;p12"/>
          <p:cNvPicPr preferRelativeResize="0"/>
          <p:nvPr/>
        </p:nvPicPr>
        <p:blipFill rotWithShape="1">
          <a:blip r:embed="rId3">
            <a:alphaModFix amt="38000"/>
          </a:blip>
          <a:srcRect b="6290" l="0" r="0" t="58030"/>
          <a:stretch/>
        </p:blipFill>
        <p:spPr>
          <a:xfrm>
            <a:off x="4979675" y="4362450"/>
            <a:ext cx="39828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0350" y="1041025"/>
            <a:ext cx="3982801" cy="367374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12"/>
          <p:cNvSpPr txBox="1"/>
          <p:nvPr/>
        </p:nvSpPr>
        <p:spPr>
          <a:xfrm>
            <a:off x="844950" y="1296050"/>
            <a:ext cx="2785800" cy="17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" sz="1300" u="none" cap="none" strike="noStrike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i="0" lang="de" sz="1300" u="none" cap="none" strike="noStrike">
                <a:solidFill>
                  <a:srgbClr val="85E89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ul</a:t>
            </a:r>
            <a:r>
              <a:rPr b="1" i="0" lang="de" sz="1300" u="none" cap="none" strike="noStrike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de" sz="1300" u="none" cap="none" strike="noStrike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id=</a:t>
            </a:r>
            <a:r>
              <a:rPr b="1" i="0" lang="de" sz="1300" u="none" cap="none" strike="noStrike">
                <a:solidFill>
                  <a:srgbClr val="9ECB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"List"</a:t>
            </a:r>
            <a:r>
              <a:rPr b="1" i="0" lang="de" sz="1300" u="none" cap="none" strike="noStrike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b="1" i="0" sz="1300" u="none" cap="none" strike="noStrike">
              <a:solidFill>
                <a:srgbClr val="B392F0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" sz="1300" u="none" cap="none" strike="noStrike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de" sz="1300" u="none" cap="none" strike="noStrike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i="0" lang="de" sz="1300" u="none" cap="none" strike="noStrike">
                <a:solidFill>
                  <a:srgbClr val="85E89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li</a:t>
            </a:r>
            <a:r>
              <a:rPr b="1" i="0" lang="de" sz="1300" u="none" cap="none" strike="noStrike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&gt;...&lt;/</a:t>
            </a:r>
            <a:r>
              <a:rPr b="1" i="0" lang="de" sz="1300" u="none" cap="none" strike="noStrike">
                <a:solidFill>
                  <a:srgbClr val="85E89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li</a:t>
            </a:r>
            <a:r>
              <a:rPr b="1" i="0" lang="de" sz="1300" u="none" cap="none" strike="noStrike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b="1" i="0" sz="1300" u="none" cap="none" strike="noStrike">
              <a:solidFill>
                <a:srgbClr val="B392F0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" sz="1300" u="none" cap="none" strike="noStrike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de" sz="1300" u="none" cap="none" strike="noStrike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i="0" lang="de" sz="1300" u="none" cap="none" strike="noStrike">
                <a:solidFill>
                  <a:srgbClr val="85E89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li</a:t>
            </a:r>
            <a:r>
              <a:rPr b="1" i="0" lang="de" sz="1300" u="none" cap="none" strike="noStrike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&gt;...&lt;/</a:t>
            </a:r>
            <a:r>
              <a:rPr b="1" i="0" lang="de" sz="1300" u="none" cap="none" strike="noStrike">
                <a:solidFill>
                  <a:srgbClr val="85E89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li</a:t>
            </a:r>
            <a:r>
              <a:rPr b="1" i="0" lang="de" sz="1300" u="none" cap="none" strike="noStrike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b="1" i="0" sz="1300" u="none" cap="none" strike="noStrike">
              <a:solidFill>
                <a:srgbClr val="B392F0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" sz="1300" u="none" cap="none" strike="noStrike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de" sz="1300" u="none" cap="none" strike="noStrike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b="1" i="0" lang="de" sz="1300" u="none" cap="none" strike="noStrike">
                <a:solidFill>
                  <a:srgbClr val="85E89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li</a:t>
            </a:r>
            <a:r>
              <a:rPr b="1" i="0" lang="de" sz="1300" u="none" cap="none" strike="noStrike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&gt;...&lt;/</a:t>
            </a:r>
            <a:r>
              <a:rPr b="1" i="0" lang="de" sz="1300" u="none" cap="none" strike="noStrike">
                <a:solidFill>
                  <a:srgbClr val="85E89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li</a:t>
            </a:r>
            <a:r>
              <a:rPr b="1" i="0" lang="de" sz="1300" u="none" cap="none" strike="noStrike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b="1" i="0" sz="1300" u="none" cap="none" strike="noStrike">
              <a:solidFill>
                <a:srgbClr val="B392F0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" sz="1300" u="none" cap="none" strike="noStrike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de" sz="1300" u="none" cap="none" strike="noStrike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 . .</a:t>
            </a:r>
            <a:endParaRPr b="1" i="0" sz="1300" u="none" cap="none" strike="noStrike">
              <a:solidFill>
                <a:srgbClr val="B392F0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de" sz="1300" u="none" cap="none" strike="noStrike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de" sz="1300" u="none" cap="none" strike="noStrike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&lt;/</a:t>
            </a:r>
            <a:r>
              <a:rPr b="1" i="0" lang="de" sz="1300" u="none" cap="none" strike="noStrike">
                <a:solidFill>
                  <a:srgbClr val="85E89D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ul</a:t>
            </a:r>
            <a:r>
              <a:rPr b="1" i="0" lang="de" sz="1300" u="none" cap="none" strike="noStrike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endParaRPr b="1" i="0" sz="1300" u="none" cap="none" strike="noStrike">
              <a:solidFill>
                <a:srgbClr val="B392F0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9"/>
          <p:cNvSpPr txBox="1"/>
          <p:nvPr>
            <p:ph type="title"/>
          </p:nvPr>
        </p:nvSpPr>
        <p:spPr>
          <a:xfrm>
            <a:off x="1268375" y="1551299"/>
            <a:ext cx="6714000" cy="2040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" sz="6000">
                <a:latin typeface="Century Gothic"/>
                <a:ea typeface="Century Gothic"/>
                <a:cs typeface="Century Gothic"/>
                <a:sym typeface="Century Gothic"/>
              </a:rPr>
              <a:t>Благодарим за вниманието!</a:t>
            </a:r>
            <a:endParaRPr sz="6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48" name="Google Shape;548;p9"/>
          <p:cNvGrpSpPr/>
          <p:nvPr/>
        </p:nvGrpSpPr>
        <p:grpSpPr>
          <a:xfrm>
            <a:off x="-9533" y="-7"/>
            <a:ext cx="2400327" cy="4724750"/>
            <a:chOff x="177793" y="152400"/>
            <a:chExt cx="2292357" cy="4512224"/>
          </a:xfrm>
        </p:grpSpPr>
        <p:pic>
          <p:nvPicPr>
            <p:cNvPr id="549" name="Google Shape;549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5400000">
              <a:off x="-668274" y="3042918"/>
              <a:ext cx="2467773" cy="775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0" name="Google Shape;550;p9"/>
            <p:cNvPicPr preferRelativeResize="0"/>
            <p:nvPr/>
          </p:nvPicPr>
          <p:blipFill rotWithShape="1">
            <a:blip r:embed="rId4">
              <a:alphaModFix/>
            </a:blip>
            <a:srcRect b="6181" l="50000" r="0" t="0"/>
            <a:stretch/>
          </p:blipFill>
          <p:spPr>
            <a:xfrm rot="5400000">
              <a:off x="109262" y="220938"/>
              <a:ext cx="2429426" cy="2292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1" name="Google Shape;551;p9"/>
          <p:cNvGrpSpPr/>
          <p:nvPr/>
        </p:nvGrpSpPr>
        <p:grpSpPr>
          <a:xfrm>
            <a:off x="6528102" y="407029"/>
            <a:ext cx="2854721" cy="5057502"/>
            <a:chOff x="6456869" y="482600"/>
            <a:chExt cx="2726312" cy="4830008"/>
          </a:xfrm>
        </p:grpSpPr>
        <p:grpSp>
          <p:nvGrpSpPr>
            <p:cNvPr id="552" name="Google Shape;552;p9"/>
            <p:cNvGrpSpPr/>
            <p:nvPr/>
          </p:nvGrpSpPr>
          <p:grpSpPr>
            <a:xfrm>
              <a:off x="6673843" y="482600"/>
              <a:ext cx="2292357" cy="4512224"/>
              <a:chOff x="6667493" y="482600"/>
              <a:chExt cx="2292357" cy="4512224"/>
            </a:xfrm>
          </p:grpSpPr>
          <p:pic>
            <p:nvPicPr>
              <p:cNvPr id="553" name="Google Shape;553;p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 rot="-5400000">
                <a:off x="7338144" y="1328667"/>
                <a:ext cx="2467773" cy="77563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4" name="Google Shape;554;p9"/>
              <p:cNvPicPr preferRelativeResize="0"/>
              <p:nvPr/>
            </p:nvPicPr>
            <p:blipFill rotWithShape="1">
              <a:blip r:embed="rId4">
                <a:alphaModFix/>
              </a:blip>
              <a:srcRect b="6181" l="50000" r="0" t="0"/>
              <a:stretch/>
            </p:blipFill>
            <p:spPr>
              <a:xfrm rot="-5400000">
                <a:off x="6598955" y="2633936"/>
                <a:ext cx="2429426" cy="2292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55" name="Google Shape;555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2700000">
              <a:off x="6586139" y="3255544"/>
              <a:ext cx="2467772" cy="13878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">
                <a:solidFill>
                  <a:schemeClr val="accent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Съдържание</a:t>
            </a:r>
            <a:endParaRPr>
              <a:solidFill>
                <a:schemeClr val="accent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1" name="Google Shape;391;p2"/>
          <p:cNvSpPr txBox="1"/>
          <p:nvPr>
            <p:ph idx="13" type="subTitle"/>
          </p:nvPr>
        </p:nvSpPr>
        <p:spPr>
          <a:xfrm>
            <a:off x="720000" y="3394765"/>
            <a:ext cx="3227631" cy="102588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">
                <a:latin typeface="Century Gothic"/>
                <a:ea typeface="Century Gothic"/>
                <a:cs typeface="Century Gothic"/>
                <a:sym typeface="Century Gothic"/>
              </a:rPr>
              <a:t>Разпространение на събитията – </a:t>
            </a:r>
            <a:r>
              <a:rPr b="0" lang="de">
                <a:latin typeface="Century Gothic"/>
                <a:ea typeface="Century Gothic"/>
                <a:cs typeface="Century Gothic"/>
                <a:sym typeface="Century Gothic"/>
              </a:rPr>
              <a:t>Propagation</a:t>
            </a:r>
            <a:endParaRPr/>
          </a:p>
        </p:txBody>
      </p:sp>
      <p:sp>
        <p:nvSpPr>
          <p:cNvPr id="392" name="Google Shape;392;p2"/>
          <p:cNvSpPr txBox="1"/>
          <p:nvPr>
            <p:ph idx="9" type="subTitle"/>
          </p:nvPr>
        </p:nvSpPr>
        <p:spPr>
          <a:xfrm>
            <a:off x="720000" y="2174899"/>
            <a:ext cx="2578785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">
                <a:latin typeface="Century Gothic"/>
                <a:ea typeface="Century Gothic"/>
                <a:cs typeface="Century Gothic"/>
                <a:sym typeface="Century Gothic"/>
              </a:rPr>
              <a:t>Въведение в събитията и BOM</a:t>
            </a:r>
            <a:endParaRPr/>
          </a:p>
        </p:txBody>
      </p:sp>
      <p:sp>
        <p:nvSpPr>
          <p:cNvPr id="393" name="Google Shape;393;p2"/>
          <p:cNvSpPr txBox="1"/>
          <p:nvPr>
            <p:ph idx="5" type="title"/>
          </p:nvPr>
        </p:nvSpPr>
        <p:spPr>
          <a:xfrm>
            <a:off x="821600" y="1332025"/>
            <a:ext cx="904800" cy="4476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"/>
              <a:t>01</a:t>
            </a:r>
            <a:endParaRPr/>
          </a:p>
        </p:txBody>
      </p:sp>
      <p:sp>
        <p:nvSpPr>
          <p:cNvPr id="394" name="Google Shape;394;p2"/>
          <p:cNvSpPr txBox="1"/>
          <p:nvPr>
            <p:ph idx="6" type="title"/>
          </p:nvPr>
        </p:nvSpPr>
        <p:spPr>
          <a:xfrm>
            <a:off x="821600" y="3064618"/>
            <a:ext cx="904800" cy="4476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"/>
              <a:t>03</a:t>
            </a:r>
            <a:endParaRPr/>
          </a:p>
        </p:txBody>
      </p:sp>
      <p:sp>
        <p:nvSpPr>
          <p:cNvPr id="395" name="Google Shape;395;p2"/>
          <p:cNvSpPr txBox="1"/>
          <p:nvPr>
            <p:ph idx="7" type="title"/>
          </p:nvPr>
        </p:nvSpPr>
        <p:spPr>
          <a:xfrm>
            <a:off x="4316491" y="1332025"/>
            <a:ext cx="904800" cy="4476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"/>
              <a:t>02</a:t>
            </a:r>
            <a:endParaRPr/>
          </a:p>
        </p:txBody>
      </p:sp>
      <p:sp>
        <p:nvSpPr>
          <p:cNvPr id="396" name="Google Shape;396;p2"/>
          <p:cNvSpPr txBox="1"/>
          <p:nvPr>
            <p:ph idx="8" type="title"/>
          </p:nvPr>
        </p:nvSpPr>
        <p:spPr>
          <a:xfrm>
            <a:off x="4316491" y="3064618"/>
            <a:ext cx="904800" cy="4476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"/>
              <a:t>04</a:t>
            </a:r>
            <a:endParaRPr/>
          </a:p>
        </p:txBody>
      </p:sp>
      <p:sp>
        <p:nvSpPr>
          <p:cNvPr id="397" name="Google Shape;397;p2"/>
          <p:cNvSpPr txBox="1"/>
          <p:nvPr>
            <p:ph idx="14" type="subTitle"/>
          </p:nvPr>
        </p:nvSpPr>
        <p:spPr>
          <a:xfrm>
            <a:off x="4231401" y="2168791"/>
            <a:ext cx="2838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">
                <a:latin typeface="Century Gothic"/>
                <a:ea typeface="Century Gothic"/>
                <a:cs typeface="Century Gothic"/>
                <a:sym typeface="Century Gothic"/>
              </a:rPr>
              <a:t>Типове събития и техните аргументи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8" name="Google Shape;398;p2"/>
          <p:cNvSpPr txBox="1"/>
          <p:nvPr>
            <p:ph idx="15" type="subTitle"/>
          </p:nvPr>
        </p:nvSpPr>
        <p:spPr>
          <a:xfrm>
            <a:off x="4231401" y="3917377"/>
            <a:ext cx="3244141" cy="48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">
                <a:latin typeface="Century Gothic"/>
                <a:ea typeface="Century Gothic"/>
                <a:cs typeface="Century Gothic"/>
                <a:sym typeface="Century Gothic"/>
              </a:rPr>
              <a:t>Стратегии за обработване на събития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"/>
          <p:cNvSpPr txBox="1"/>
          <p:nvPr>
            <p:ph type="title"/>
          </p:nvPr>
        </p:nvSpPr>
        <p:spPr>
          <a:xfrm>
            <a:off x="1902325" y="2352475"/>
            <a:ext cx="7241700" cy="165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de" sz="3500">
                <a:latin typeface="Century Gothic"/>
                <a:ea typeface="Century Gothic"/>
                <a:cs typeface="Century Gothic"/>
                <a:sym typeface="Century Gothic"/>
              </a:rPr>
              <a:t>Въведение:</a:t>
            </a:r>
            <a:endParaRPr sz="3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de" sz="3500">
                <a:latin typeface="Century Gothic"/>
                <a:ea typeface="Century Gothic"/>
                <a:cs typeface="Century Gothic"/>
                <a:sym typeface="Century Gothic"/>
              </a:rPr>
              <a:t>Събития и BOM</a:t>
            </a:r>
            <a:endParaRPr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4" name="Google Shape;404;p3"/>
          <p:cNvSpPr txBox="1"/>
          <p:nvPr>
            <p:ph idx="2" type="title"/>
          </p:nvPr>
        </p:nvSpPr>
        <p:spPr>
          <a:xfrm>
            <a:off x="2042402" y="1436575"/>
            <a:ext cx="1995000" cy="9159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de"/>
              <a:t>01</a:t>
            </a:r>
            <a:endParaRPr/>
          </a:p>
        </p:txBody>
      </p:sp>
      <p:pic>
        <p:nvPicPr>
          <p:cNvPr id="405" name="Google Shape;405;p3"/>
          <p:cNvPicPr preferRelativeResize="0"/>
          <p:nvPr/>
        </p:nvPicPr>
        <p:blipFill rotWithShape="1">
          <a:blip r:embed="rId3">
            <a:alphaModFix/>
          </a:blip>
          <a:srcRect b="2953" l="0" r="5040" t="19097"/>
          <a:stretch/>
        </p:blipFill>
        <p:spPr>
          <a:xfrm flipH="1">
            <a:off x="4037238" y="1481775"/>
            <a:ext cx="3716124" cy="958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3"/>
          <p:cNvGrpSpPr/>
          <p:nvPr/>
        </p:nvGrpSpPr>
        <p:grpSpPr>
          <a:xfrm>
            <a:off x="8400" y="69700"/>
            <a:ext cx="9135601" cy="5004101"/>
            <a:chOff x="8400" y="69700"/>
            <a:chExt cx="9135601" cy="5004101"/>
          </a:xfrm>
        </p:grpSpPr>
        <p:pic>
          <p:nvPicPr>
            <p:cNvPr id="407" name="Google Shape;407;p3"/>
            <p:cNvPicPr preferRelativeResize="0"/>
            <p:nvPr/>
          </p:nvPicPr>
          <p:blipFill rotWithShape="1">
            <a:blip r:embed="rId4">
              <a:alphaModFix/>
            </a:blip>
            <a:srcRect b="-1398" l="0" r="83035" t="1399"/>
            <a:stretch/>
          </p:blipFill>
          <p:spPr>
            <a:xfrm>
              <a:off x="8010525" y="69700"/>
              <a:ext cx="1133476" cy="5004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8" name="Google Shape;408;p3"/>
            <p:cNvPicPr preferRelativeResize="0"/>
            <p:nvPr/>
          </p:nvPicPr>
          <p:blipFill rotWithShape="1">
            <a:blip r:embed="rId4">
              <a:alphaModFix/>
            </a:blip>
            <a:srcRect b="-1398" l="0" r="83035" t="1399"/>
            <a:stretch/>
          </p:blipFill>
          <p:spPr>
            <a:xfrm rot="10800000">
              <a:off x="8400" y="69700"/>
              <a:ext cx="1133476" cy="50041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4cdde0a90c_0_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latin typeface="Century Gothic"/>
                <a:ea typeface="Century Gothic"/>
                <a:cs typeface="Century Gothic"/>
                <a:sym typeface="Century Gothic"/>
              </a:rPr>
              <a:t>Събития 101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g34cdde0a90c_0_0"/>
          <p:cNvSpPr txBox="1"/>
          <p:nvPr>
            <p:ph idx="2" type="subTitle"/>
          </p:nvPr>
        </p:nvSpPr>
        <p:spPr>
          <a:xfrm>
            <a:off x="599700" y="1369124"/>
            <a:ext cx="2613300" cy="262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45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Таргет (event target)</a:t>
            </a:r>
            <a:endParaRPr sz="145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de" sz="145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de" sz="145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Слушател на Събитие (event listener)    </a:t>
            </a:r>
            <a:br>
              <a:rPr lang="de" sz="145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45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45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Хендлър (event handler)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g34cdde0a90c_0_0"/>
          <p:cNvSpPr/>
          <p:nvPr/>
        </p:nvSpPr>
        <p:spPr>
          <a:xfrm>
            <a:off x="2754875" y="1508900"/>
            <a:ext cx="403800" cy="17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16" name="Google Shape;416;g34cdde0a90c_0_0"/>
          <p:cNvSpPr txBox="1"/>
          <p:nvPr/>
        </p:nvSpPr>
        <p:spPr>
          <a:xfrm>
            <a:off x="3183500" y="1213700"/>
            <a:ext cx="51909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solidFill>
                  <a:srgbClr val="F9758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const</a:t>
            </a:r>
            <a:r>
              <a:rPr b="1" lang="de" sz="1600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de" sz="1600">
                <a:solidFill>
                  <a:srgbClr val="79B8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messageBox</a:t>
            </a:r>
            <a:r>
              <a:rPr b="1" lang="de" sz="1600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de" sz="1600">
                <a:solidFill>
                  <a:srgbClr val="F9758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lang="de" sz="1600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de" sz="1600">
                <a:solidFill>
                  <a:srgbClr val="79B8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document</a:t>
            </a:r>
            <a:r>
              <a:rPr b="1" lang="de" sz="1600">
                <a:solidFill>
                  <a:srgbClr val="00C3B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b="1" lang="de" sz="1600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getElementById</a:t>
            </a:r>
            <a:r>
              <a:rPr b="1" lang="de" sz="1600">
                <a:solidFill>
                  <a:srgbClr val="00C3B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de" sz="1600">
                <a:solidFill>
                  <a:srgbClr val="9ECB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'messageBox'</a:t>
            </a:r>
            <a:r>
              <a:rPr b="1" lang="de" sz="1600">
                <a:solidFill>
                  <a:srgbClr val="00C3B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600">
              <a:solidFill>
                <a:srgbClr val="00C3B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7" name="Google Shape;417;g34cdde0a90c_0_0"/>
          <p:cNvSpPr txBox="1"/>
          <p:nvPr/>
        </p:nvSpPr>
        <p:spPr>
          <a:xfrm>
            <a:off x="3496750" y="2254013"/>
            <a:ext cx="50817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solidFill>
                  <a:srgbClr val="00C3B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messageBox.</a:t>
            </a:r>
            <a:r>
              <a:rPr b="1" lang="de" sz="1600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addEventListener</a:t>
            </a:r>
            <a:r>
              <a:rPr b="1" lang="de" sz="1600">
                <a:solidFill>
                  <a:srgbClr val="00C3B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de" sz="1600">
                <a:solidFill>
                  <a:srgbClr val="9ECB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'dblclick'</a:t>
            </a:r>
            <a:r>
              <a:rPr b="1" lang="de" sz="1600">
                <a:solidFill>
                  <a:srgbClr val="00C3B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b="1" sz="1600">
              <a:solidFill>
                <a:srgbClr val="00C3B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solidFill>
                  <a:srgbClr val="00C3B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()</a:t>
            </a:r>
            <a:r>
              <a:rPr b="1" lang="de" sz="1600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de" sz="1600">
                <a:solidFill>
                  <a:srgbClr val="F9758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=&gt;</a:t>
            </a:r>
            <a:r>
              <a:rPr b="1" lang="de" sz="1600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de" sz="1600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handleDoubleClick</a:t>
            </a:r>
            <a:r>
              <a:rPr b="1" lang="de" sz="1600">
                <a:solidFill>
                  <a:srgbClr val="79B8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b="1" lang="de" sz="1600">
                <a:solidFill>
                  <a:srgbClr val="00C3B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600">
              <a:solidFill>
                <a:srgbClr val="F97583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8" name="Google Shape;418;g34cdde0a90c_0_0"/>
          <p:cNvSpPr/>
          <p:nvPr/>
        </p:nvSpPr>
        <p:spPr>
          <a:xfrm>
            <a:off x="3006275" y="2549225"/>
            <a:ext cx="403800" cy="17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19" name="Google Shape;419;g34cdde0a90c_0_0"/>
          <p:cNvSpPr/>
          <p:nvPr/>
        </p:nvSpPr>
        <p:spPr>
          <a:xfrm>
            <a:off x="3334900" y="3548000"/>
            <a:ext cx="403800" cy="174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420" name="Google Shape;420;g34cdde0a90c_0_0"/>
          <p:cNvSpPr txBox="1"/>
          <p:nvPr/>
        </p:nvSpPr>
        <p:spPr>
          <a:xfrm>
            <a:off x="3860600" y="3294350"/>
            <a:ext cx="5024700" cy="1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solidFill>
                  <a:srgbClr val="F97583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function</a:t>
            </a:r>
            <a:r>
              <a:rPr b="1" lang="de" sz="1600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de" sz="1600">
                <a:solidFill>
                  <a:srgbClr val="B392F0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handleDoubleClick</a:t>
            </a:r>
            <a:r>
              <a:rPr b="1" lang="de" sz="1600">
                <a:solidFill>
                  <a:srgbClr val="00C3B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(){</a:t>
            </a:r>
            <a:endParaRPr b="1" sz="1600">
              <a:solidFill>
                <a:srgbClr val="00C3B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solidFill>
                  <a:srgbClr val="E1E4E8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de" sz="1600">
                <a:solidFill>
                  <a:srgbClr val="79B8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alert</a:t>
            </a:r>
            <a:r>
              <a:rPr b="1" lang="de" sz="1600">
                <a:solidFill>
                  <a:srgbClr val="00C3B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de" sz="1600">
                <a:solidFill>
                  <a:srgbClr val="9ECBFF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'You double-clicked!'</a:t>
            </a:r>
            <a:r>
              <a:rPr b="1" lang="de" sz="1600">
                <a:solidFill>
                  <a:srgbClr val="00C3B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b="1" sz="1600">
              <a:solidFill>
                <a:srgbClr val="00C3B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600">
                <a:solidFill>
                  <a:srgbClr val="00C3B1"/>
                </a:solidFill>
                <a:highlight>
                  <a:schemeClr val="lt1"/>
                </a:highlight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b="1" sz="1600">
              <a:solidFill>
                <a:srgbClr val="00C3B1"/>
              </a:solidFill>
              <a:highlight>
                <a:schemeClr val="lt1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g3491ea4e856_1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6200" y="1207475"/>
            <a:ext cx="4828431" cy="339035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g3491ea4e856_1_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">
                <a:latin typeface="Century Gothic"/>
                <a:ea typeface="Century Gothic"/>
                <a:cs typeface="Century Gothic"/>
                <a:sym typeface="Century Gothic"/>
              </a:rPr>
              <a:t>Browser Object Model (BOM)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7" name="Google Shape;427;g3491ea4e856_1_24"/>
          <p:cNvSpPr txBox="1"/>
          <p:nvPr>
            <p:ph idx="4" type="subTitle"/>
          </p:nvPr>
        </p:nvSpPr>
        <p:spPr>
          <a:xfrm>
            <a:off x="542200" y="1207474"/>
            <a:ext cx="3127800" cy="95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0" lang="de" sz="145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Какво е Browser Object Model (</a:t>
            </a:r>
            <a:r>
              <a:rPr lang="de" sz="145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BOM</a:t>
            </a:r>
            <a:r>
              <a:rPr b="0" lang="de" sz="145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)?</a:t>
            </a:r>
            <a:endParaRPr b="0" sz="145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g3491ea4e856_1_24"/>
          <p:cNvSpPr txBox="1"/>
          <p:nvPr/>
        </p:nvSpPr>
        <p:spPr>
          <a:xfrm>
            <a:off x="4082650" y="1176450"/>
            <a:ext cx="2321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de" sz="1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Обекти в </a:t>
            </a:r>
            <a:r>
              <a:rPr b="1" i="0" lang="de" sz="1500" u="none" cap="none" strike="noStrik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BOM</a:t>
            </a:r>
            <a:endParaRPr b="1" i="0" sz="1500" u="none" cap="none" strike="noStrik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9" name="Google Shape;429;g3491ea4e856_1_24" title="Untitled design (1)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300" y="1872974"/>
            <a:ext cx="2528426" cy="252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"/>
          <p:cNvSpPr txBox="1"/>
          <p:nvPr>
            <p:ph type="title"/>
          </p:nvPr>
        </p:nvSpPr>
        <p:spPr>
          <a:xfrm>
            <a:off x="1902335" y="2779077"/>
            <a:ext cx="7241665" cy="104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de" sz="3500">
                <a:latin typeface="Century Gothic"/>
                <a:ea typeface="Century Gothic"/>
                <a:cs typeface="Century Gothic"/>
                <a:sym typeface="Century Gothic"/>
              </a:rPr>
              <a:t>Типове събития и техните аргументи</a:t>
            </a:r>
            <a:endParaRPr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"/>
          <p:cNvSpPr txBox="1"/>
          <p:nvPr>
            <p:ph idx="2" type="title"/>
          </p:nvPr>
        </p:nvSpPr>
        <p:spPr>
          <a:xfrm>
            <a:off x="2042402" y="1436575"/>
            <a:ext cx="1995000" cy="9159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de"/>
              <a:t>02</a:t>
            </a:r>
            <a:endParaRPr/>
          </a:p>
        </p:txBody>
      </p:sp>
      <p:pic>
        <p:nvPicPr>
          <p:cNvPr id="436" name="Google Shape;436;p6"/>
          <p:cNvPicPr preferRelativeResize="0"/>
          <p:nvPr/>
        </p:nvPicPr>
        <p:blipFill rotWithShape="1">
          <a:blip r:embed="rId3">
            <a:alphaModFix/>
          </a:blip>
          <a:srcRect b="2953" l="0" r="5040" t="19097"/>
          <a:stretch/>
        </p:blipFill>
        <p:spPr>
          <a:xfrm flipH="1">
            <a:off x="4037238" y="1481775"/>
            <a:ext cx="3716124" cy="958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7" name="Google Shape;437;p6"/>
          <p:cNvGrpSpPr/>
          <p:nvPr/>
        </p:nvGrpSpPr>
        <p:grpSpPr>
          <a:xfrm>
            <a:off x="8400" y="69700"/>
            <a:ext cx="9135601" cy="5004101"/>
            <a:chOff x="8400" y="69700"/>
            <a:chExt cx="9135601" cy="5004101"/>
          </a:xfrm>
        </p:grpSpPr>
        <p:pic>
          <p:nvPicPr>
            <p:cNvPr id="438" name="Google Shape;438;p6"/>
            <p:cNvPicPr preferRelativeResize="0"/>
            <p:nvPr/>
          </p:nvPicPr>
          <p:blipFill rotWithShape="1">
            <a:blip r:embed="rId4">
              <a:alphaModFix/>
            </a:blip>
            <a:srcRect b="-1398" l="0" r="83035" t="1399"/>
            <a:stretch/>
          </p:blipFill>
          <p:spPr>
            <a:xfrm>
              <a:off x="8010525" y="69700"/>
              <a:ext cx="1133476" cy="5004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9" name="Google Shape;439;p6"/>
            <p:cNvPicPr preferRelativeResize="0"/>
            <p:nvPr/>
          </p:nvPicPr>
          <p:blipFill rotWithShape="1">
            <a:blip r:embed="rId4">
              <a:alphaModFix/>
            </a:blip>
            <a:srcRect b="-1398" l="0" r="83035" t="1399"/>
            <a:stretch/>
          </p:blipFill>
          <p:spPr>
            <a:xfrm rot="10800000">
              <a:off x="8400" y="69700"/>
              <a:ext cx="1133476" cy="50041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491ea4e856_2_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">
                <a:latin typeface="Century Gothic"/>
                <a:ea typeface="Century Gothic"/>
                <a:cs typeface="Century Gothic"/>
                <a:sym typeface="Century Gothic"/>
              </a:rPr>
              <a:t>Категория събития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g3491ea4e856_2_0"/>
          <p:cNvSpPr txBox="1"/>
          <p:nvPr>
            <p:ph idx="1" type="subTitle"/>
          </p:nvPr>
        </p:nvSpPr>
        <p:spPr>
          <a:xfrm>
            <a:off x="1242525" y="1649500"/>
            <a:ext cx="30594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entury Gothic"/>
              <a:buChar char="●"/>
            </a:pP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click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entury Gothic"/>
              <a:buChar char="●"/>
            </a:pP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dbclick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entury Gothic"/>
              <a:buChar char="●"/>
            </a:pP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mousemove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entury Gothic"/>
              <a:buChar char="●"/>
            </a:pP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mouseenter/mouseleave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g3491ea4e856_2_0"/>
          <p:cNvSpPr txBox="1"/>
          <p:nvPr>
            <p:ph idx="2" type="subTitle"/>
          </p:nvPr>
        </p:nvSpPr>
        <p:spPr>
          <a:xfrm>
            <a:off x="5326950" y="1605050"/>
            <a:ext cx="19782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entury Gothic"/>
              <a:buChar char="●"/>
            </a:pP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keydown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entury Gothic"/>
              <a:buChar char="●"/>
            </a:pP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keypress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entury Gothic"/>
              <a:buChar char="●"/>
            </a:pP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keyup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g3491ea4e856_2_0"/>
          <p:cNvSpPr txBox="1"/>
          <p:nvPr>
            <p:ph idx="8" type="subTitle"/>
          </p:nvPr>
        </p:nvSpPr>
        <p:spPr>
          <a:xfrm>
            <a:off x="5093075" y="3174400"/>
            <a:ext cx="35346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">
                <a:latin typeface="Century Gothic"/>
                <a:ea typeface="Century Gothic"/>
                <a:cs typeface="Century Gothic"/>
                <a:sym typeface="Century Gothic"/>
              </a:rPr>
              <a:t>Document/Window events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g3491ea4e856_2_0"/>
          <p:cNvSpPr txBox="1"/>
          <p:nvPr>
            <p:ph idx="5" type="subTitle"/>
          </p:nvPr>
        </p:nvSpPr>
        <p:spPr>
          <a:xfrm>
            <a:off x="1317023" y="1193450"/>
            <a:ext cx="1978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">
                <a:latin typeface="Century Gothic"/>
                <a:ea typeface="Century Gothic"/>
                <a:cs typeface="Century Gothic"/>
                <a:sym typeface="Century Gothic"/>
              </a:rPr>
              <a:t>Mouse events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g3491ea4e856_2_0"/>
          <p:cNvSpPr txBox="1"/>
          <p:nvPr>
            <p:ph idx="6" type="subTitle"/>
          </p:nvPr>
        </p:nvSpPr>
        <p:spPr>
          <a:xfrm>
            <a:off x="1462248" y="3174388"/>
            <a:ext cx="1978200" cy="411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">
                <a:latin typeface="Century Gothic"/>
                <a:ea typeface="Century Gothic"/>
                <a:cs typeface="Century Gothic"/>
                <a:sym typeface="Century Gothic"/>
              </a:rPr>
              <a:t>Form events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g3491ea4e856_2_0"/>
          <p:cNvSpPr txBox="1"/>
          <p:nvPr>
            <p:ph idx="3" type="subTitle"/>
          </p:nvPr>
        </p:nvSpPr>
        <p:spPr>
          <a:xfrm>
            <a:off x="1242525" y="3642925"/>
            <a:ext cx="17883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entury Gothic"/>
              <a:buChar char="●"/>
            </a:pP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input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entury Gothic"/>
              <a:buChar char="●"/>
            </a:pP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focus/blur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entury Gothic"/>
              <a:buChar char="●"/>
            </a:pP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submit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g3491ea4e856_2_0"/>
          <p:cNvSpPr txBox="1"/>
          <p:nvPr>
            <p:ph idx="4" type="subTitle"/>
          </p:nvPr>
        </p:nvSpPr>
        <p:spPr>
          <a:xfrm>
            <a:off x="5266924" y="3642925"/>
            <a:ext cx="3186900" cy="11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entury Gothic"/>
              <a:buChar char="●"/>
            </a:pP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DOMContentLoaded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entury Gothic"/>
              <a:buChar char="●"/>
            </a:pP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resize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entury Gothic"/>
              <a:buChar char="●"/>
            </a:pP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scroll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entury Gothic"/>
              <a:buChar char="●"/>
            </a:pP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beforeunload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g3491ea4e856_2_0"/>
          <p:cNvSpPr txBox="1"/>
          <p:nvPr>
            <p:ph idx="7" type="subTitle"/>
          </p:nvPr>
        </p:nvSpPr>
        <p:spPr>
          <a:xfrm>
            <a:off x="5264825" y="1269650"/>
            <a:ext cx="24663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">
                <a:latin typeface="Century Gothic"/>
                <a:ea typeface="Century Gothic"/>
                <a:cs typeface="Century Gothic"/>
                <a:sym typeface="Century Gothic"/>
              </a:rPr>
              <a:t>Keyboard events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53" name="Google Shape;453;g3491ea4e856_2_0"/>
          <p:cNvGrpSpPr/>
          <p:nvPr/>
        </p:nvGrpSpPr>
        <p:grpSpPr>
          <a:xfrm>
            <a:off x="960536" y="1193458"/>
            <a:ext cx="281977" cy="281964"/>
            <a:chOff x="-45286550" y="3200500"/>
            <a:chExt cx="263875" cy="299325"/>
          </a:xfrm>
        </p:grpSpPr>
        <p:sp>
          <p:nvSpPr>
            <p:cNvPr id="454" name="Google Shape;454;g3491ea4e856_2_0"/>
            <p:cNvSpPr/>
            <p:nvPr/>
          </p:nvSpPr>
          <p:spPr>
            <a:xfrm>
              <a:off x="-45233000" y="3200500"/>
              <a:ext cx="210325" cy="247325"/>
            </a:xfrm>
            <a:custGeom>
              <a:rect b="b" l="l" r="r" t="t"/>
              <a:pathLst>
                <a:path extrusionOk="0" h="9893" w="8413">
                  <a:moveTo>
                    <a:pt x="3151" y="0"/>
                  </a:moveTo>
                  <a:cubicBezTo>
                    <a:pt x="1891" y="0"/>
                    <a:pt x="851" y="945"/>
                    <a:pt x="694" y="2174"/>
                  </a:cubicBezTo>
                  <a:cubicBezTo>
                    <a:pt x="347" y="2300"/>
                    <a:pt x="64" y="2615"/>
                    <a:pt x="1" y="2962"/>
                  </a:cubicBezTo>
                  <a:cubicBezTo>
                    <a:pt x="316" y="2899"/>
                    <a:pt x="662" y="2804"/>
                    <a:pt x="1009" y="2804"/>
                  </a:cubicBezTo>
                  <a:cubicBezTo>
                    <a:pt x="1355" y="2804"/>
                    <a:pt x="1733" y="2836"/>
                    <a:pt x="2048" y="2962"/>
                  </a:cubicBezTo>
                  <a:cubicBezTo>
                    <a:pt x="1954" y="2615"/>
                    <a:pt x="1733" y="2332"/>
                    <a:pt x="1355" y="2174"/>
                  </a:cubicBezTo>
                  <a:cubicBezTo>
                    <a:pt x="1481" y="1355"/>
                    <a:pt x="2237" y="693"/>
                    <a:pt x="3088" y="693"/>
                  </a:cubicBezTo>
                  <a:cubicBezTo>
                    <a:pt x="4096" y="693"/>
                    <a:pt x="4884" y="1481"/>
                    <a:pt x="4884" y="2458"/>
                  </a:cubicBezTo>
                  <a:lnTo>
                    <a:pt x="4884" y="8475"/>
                  </a:lnTo>
                  <a:cubicBezTo>
                    <a:pt x="4884" y="9263"/>
                    <a:pt x="5514" y="9893"/>
                    <a:pt x="6302" y="9893"/>
                  </a:cubicBezTo>
                  <a:cubicBezTo>
                    <a:pt x="7089" y="9893"/>
                    <a:pt x="7719" y="9263"/>
                    <a:pt x="7719" y="8475"/>
                  </a:cubicBezTo>
                  <a:lnTo>
                    <a:pt x="7719" y="6270"/>
                  </a:lnTo>
                  <a:cubicBezTo>
                    <a:pt x="8097" y="6112"/>
                    <a:pt x="8412" y="5766"/>
                    <a:pt x="8412" y="5293"/>
                  </a:cubicBezTo>
                  <a:lnTo>
                    <a:pt x="8412" y="3875"/>
                  </a:lnTo>
                  <a:cubicBezTo>
                    <a:pt x="8412" y="3686"/>
                    <a:pt x="8255" y="3529"/>
                    <a:pt x="8066" y="3529"/>
                  </a:cubicBezTo>
                  <a:lnTo>
                    <a:pt x="7688" y="3529"/>
                  </a:lnTo>
                  <a:lnTo>
                    <a:pt x="7688" y="2458"/>
                  </a:lnTo>
                  <a:cubicBezTo>
                    <a:pt x="7688" y="2269"/>
                    <a:pt x="7562" y="2111"/>
                    <a:pt x="7341" y="2111"/>
                  </a:cubicBezTo>
                  <a:cubicBezTo>
                    <a:pt x="7152" y="2111"/>
                    <a:pt x="6995" y="2269"/>
                    <a:pt x="6995" y="2458"/>
                  </a:cubicBezTo>
                  <a:lnTo>
                    <a:pt x="6995" y="3529"/>
                  </a:lnTo>
                  <a:lnTo>
                    <a:pt x="6648" y="3529"/>
                  </a:lnTo>
                  <a:cubicBezTo>
                    <a:pt x="6459" y="3529"/>
                    <a:pt x="6302" y="3686"/>
                    <a:pt x="6302" y="3875"/>
                  </a:cubicBezTo>
                  <a:lnTo>
                    <a:pt x="6302" y="5293"/>
                  </a:lnTo>
                  <a:cubicBezTo>
                    <a:pt x="6302" y="5766"/>
                    <a:pt x="6554" y="6112"/>
                    <a:pt x="6995" y="6270"/>
                  </a:cubicBezTo>
                  <a:lnTo>
                    <a:pt x="6995" y="8475"/>
                  </a:lnTo>
                  <a:cubicBezTo>
                    <a:pt x="6995" y="8885"/>
                    <a:pt x="6680" y="9200"/>
                    <a:pt x="6302" y="9200"/>
                  </a:cubicBezTo>
                  <a:cubicBezTo>
                    <a:pt x="5892" y="9200"/>
                    <a:pt x="5577" y="8885"/>
                    <a:pt x="5577" y="8475"/>
                  </a:cubicBezTo>
                  <a:lnTo>
                    <a:pt x="5577" y="2458"/>
                  </a:lnTo>
                  <a:cubicBezTo>
                    <a:pt x="5577" y="1103"/>
                    <a:pt x="4474" y="0"/>
                    <a:pt x="31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g3491ea4e856_2_0"/>
            <p:cNvSpPr/>
            <p:nvPr/>
          </p:nvSpPr>
          <p:spPr>
            <a:xfrm>
              <a:off x="-45216450" y="3340700"/>
              <a:ext cx="17350" cy="17350"/>
            </a:xfrm>
            <a:custGeom>
              <a:rect b="b" l="l" r="r" t="t"/>
              <a:pathLst>
                <a:path extrusionOk="0" h="694" w="694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36" y="693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g3491ea4e856_2_0"/>
            <p:cNvSpPr/>
            <p:nvPr/>
          </p:nvSpPr>
          <p:spPr>
            <a:xfrm>
              <a:off x="-45286550" y="3289500"/>
              <a:ext cx="158325" cy="210325"/>
            </a:xfrm>
            <a:custGeom>
              <a:rect b="b" l="l" r="r" t="t"/>
              <a:pathLst>
                <a:path extrusionOk="0" h="8413" w="6333">
                  <a:moveTo>
                    <a:pt x="2804" y="0"/>
                  </a:moveTo>
                  <a:cubicBezTo>
                    <a:pt x="1229" y="189"/>
                    <a:pt x="0" y="1481"/>
                    <a:pt x="0" y="3119"/>
                  </a:cubicBezTo>
                  <a:lnTo>
                    <a:pt x="0" y="5262"/>
                  </a:lnTo>
                  <a:cubicBezTo>
                    <a:pt x="0" y="6994"/>
                    <a:pt x="1418" y="8412"/>
                    <a:pt x="3151" y="8412"/>
                  </a:cubicBezTo>
                  <a:cubicBezTo>
                    <a:pt x="4884" y="8412"/>
                    <a:pt x="6301" y="6994"/>
                    <a:pt x="6301" y="5262"/>
                  </a:cubicBezTo>
                  <a:lnTo>
                    <a:pt x="6301" y="3119"/>
                  </a:lnTo>
                  <a:cubicBezTo>
                    <a:pt x="6333" y="1481"/>
                    <a:pt x="5073" y="158"/>
                    <a:pt x="3497" y="0"/>
                  </a:cubicBezTo>
                  <a:lnTo>
                    <a:pt x="3497" y="1418"/>
                  </a:lnTo>
                  <a:cubicBezTo>
                    <a:pt x="3907" y="1576"/>
                    <a:pt x="4222" y="1954"/>
                    <a:pt x="4222" y="2395"/>
                  </a:cubicBezTo>
                  <a:cubicBezTo>
                    <a:pt x="4222" y="2836"/>
                    <a:pt x="3938" y="3214"/>
                    <a:pt x="3497" y="3371"/>
                  </a:cubicBezTo>
                  <a:lnTo>
                    <a:pt x="3497" y="3844"/>
                  </a:lnTo>
                  <a:cubicBezTo>
                    <a:pt x="3497" y="4065"/>
                    <a:pt x="3340" y="4191"/>
                    <a:pt x="3151" y="4191"/>
                  </a:cubicBezTo>
                  <a:cubicBezTo>
                    <a:pt x="2962" y="4191"/>
                    <a:pt x="2804" y="4065"/>
                    <a:pt x="2804" y="3844"/>
                  </a:cubicBezTo>
                  <a:lnTo>
                    <a:pt x="2804" y="3371"/>
                  </a:lnTo>
                  <a:cubicBezTo>
                    <a:pt x="2395" y="3214"/>
                    <a:pt x="2080" y="2836"/>
                    <a:pt x="2080" y="2395"/>
                  </a:cubicBezTo>
                  <a:cubicBezTo>
                    <a:pt x="2080" y="1954"/>
                    <a:pt x="2363" y="1576"/>
                    <a:pt x="2804" y="1418"/>
                  </a:cubicBezTo>
                  <a:lnTo>
                    <a:pt x="280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57" name="Google Shape;457;g3491ea4e856_2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975" y="1172150"/>
            <a:ext cx="454175" cy="454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8" name="Google Shape;458;g3491ea4e856_2_0"/>
          <p:cNvGrpSpPr/>
          <p:nvPr/>
        </p:nvGrpSpPr>
        <p:grpSpPr>
          <a:xfrm>
            <a:off x="4811062" y="3212498"/>
            <a:ext cx="282002" cy="335387"/>
            <a:chOff x="-6690625" y="3631325"/>
            <a:chExt cx="307225" cy="292225"/>
          </a:xfrm>
        </p:grpSpPr>
        <p:sp>
          <p:nvSpPr>
            <p:cNvPr id="459" name="Google Shape;459;g3491ea4e856_2_0"/>
            <p:cNvSpPr/>
            <p:nvPr/>
          </p:nvSpPr>
          <p:spPr>
            <a:xfrm>
              <a:off x="-6690625" y="3631325"/>
              <a:ext cx="222925" cy="292225"/>
            </a:xfrm>
            <a:custGeom>
              <a:rect b="b" l="l" r="r" t="t"/>
              <a:pathLst>
                <a:path extrusionOk="0" h="11689" w="8917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g3491ea4e856_2_0"/>
            <p:cNvSpPr/>
            <p:nvPr/>
          </p:nvSpPr>
          <p:spPr>
            <a:xfrm>
              <a:off x="-6604350" y="3832175"/>
              <a:ext cx="58675" cy="56550"/>
            </a:xfrm>
            <a:custGeom>
              <a:rect b="b" l="l" r="r" t="t"/>
              <a:pathLst>
                <a:path extrusionOk="0" h="2262" w="2347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g3491ea4e856_2_0"/>
            <p:cNvSpPr/>
            <p:nvPr/>
          </p:nvSpPr>
          <p:spPr>
            <a:xfrm>
              <a:off x="-6470875" y="3684775"/>
              <a:ext cx="87475" cy="71800"/>
            </a:xfrm>
            <a:custGeom>
              <a:rect b="b" l="l" r="r" t="t"/>
              <a:pathLst>
                <a:path extrusionOk="0" h="2872" w="3499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g3491ea4e856_2_0"/>
            <p:cNvSpPr/>
            <p:nvPr/>
          </p:nvSpPr>
          <p:spPr>
            <a:xfrm>
              <a:off x="-6578775" y="3721900"/>
              <a:ext cx="143375" cy="143375"/>
            </a:xfrm>
            <a:custGeom>
              <a:rect b="b" l="l" r="r" t="t"/>
              <a:pathLst>
                <a:path extrusionOk="0" h="5735" w="5735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g3491ea4e856_2_0"/>
            <p:cNvSpPr/>
            <p:nvPr/>
          </p:nvSpPr>
          <p:spPr>
            <a:xfrm>
              <a:off x="-6685100" y="3636850"/>
              <a:ext cx="47275" cy="46475"/>
            </a:xfrm>
            <a:custGeom>
              <a:rect b="b" l="l" r="r" t="t"/>
              <a:pathLst>
                <a:path extrusionOk="0" h="1859" w="1891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4" name="Google Shape;464;g3491ea4e856_2_0"/>
          <p:cNvGrpSpPr/>
          <p:nvPr/>
        </p:nvGrpSpPr>
        <p:grpSpPr>
          <a:xfrm>
            <a:off x="960533" y="3169220"/>
            <a:ext cx="371998" cy="421927"/>
            <a:chOff x="-1575775" y="3238300"/>
            <a:chExt cx="258350" cy="293025"/>
          </a:xfrm>
        </p:grpSpPr>
        <p:sp>
          <p:nvSpPr>
            <p:cNvPr id="465" name="Google Shape;465;g3491ea4e856_2_0"/>
            <p:cNvSpPr/>
            <p:nvPr/>
          </p:nvSpPr>
          <p:spPr>
            <a:xfrm>
              <a:off x="-1489150" y="3306825"/>
              <a:ext cx="85875" cy="33100"/>
            </a:xfrm>
            <a:custGeom>
              <a:rect b="b" l="l" r="r" t="t"/>
              <a:pathLst>
                <a:path extrusionOk="0" h="1324" w="3435">
                  <a:moveTo>
                    <a:pt x="1" y="0"/>
                  </a:moveTo>
                  <a:lnTo>
                    <a:pt x="1702" y="1324"/>
                  </a:lnTo>
                  <a:lnTo>
                    <a:pt x="34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g3491ea4e856_2_0"/>
            <p:cNvSpPr/>
            <p:nvPr/>
          </p:nvSpPr>
          <p:spPr>
            <a:xfrm>
              <a:off x="-1506475" y="3316275"/>
              <a:ext cx="46500" cy="67750"/>
            </a:xfrm>
            <a:custGeom>
              <a:rect b="b" l="l" r="r" t="t"/>
              <a:pathLst>
                <a:path extrusionOk="0" h="2710" w="1860">
                  <a:moveTo>
                    <a:pt x="1" y="1"/>
                  </a:moveTo>
                  <a:lnTo>
                    <a:pt x="1" y="2710"/>
                  </a:lnTo>
                  <a:lnTo>
                    <a:pt x="1859" y="132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g3491ea4e856_2_0"/>
            <p:cNvSpPr/>
            <p:nvPr/>
          </p:nvSpPr>
          <p:spPr>
            <a:xfrm>
              <a:off x="-1575775" y="3238300"/>
              <a:ext cx="258350" cy="293025"/>
            </a:xfrm>
            <a:custGeom>
              <a:rect b="b" l="l" r="r" t="t"/>
              <a:pathLst>
                <a:path extrusionOk="0" h="11721" w="10334">
                  <a:moveTo>
                    <a:pt x="1418" y="694"/>
                  </a:moveTo>
                  <a:lnTo>
                    <a:pt x="1418" y="1387"/>
                  </a:lnTo>
                  <a:lnTo>
                    <a:pt x="756" y="1387"/>
                  </a:lnTo>
                  <a:lnTo>
                    <a:pt x="756" y="694"/>
                  </a:lnTo>
                  <a:close/>
                  <a:moveTo>
                    <a:pt x="9609" y="694"/>
                  </a:moveTo>
                  <a:lnTo>
                    <a:pt x="9609" y="1387"/>
                  </a:lnTo>
                  <a:lnTo>
                    <a:pt x="8947" y="1387"/>
                  </a:lnTo>
                  <a:lnTo>
                    <a:pt x="8947" y="694"/>
                  </a:lnTo>
                  <a:close/>
                  <a:moveTo>
                    <a:pt x="8002" y="2080"/>
                  </a:moveTo>
                  <a:cubicBezTo>
                    <a:pt x="8160" y="2080"/>
                    <a:pt x="8286" y="2206"/>
                    <a:pt x="8317" y="2395"/>
                  </a:cubicBezTo>
                  <a:lnTo>
                    <a:pt x="8317" y="2426"/>
                  </a:lnTo>
                  <a:lnTo>
                    <a:pt x="8317" y="6522"/>
                  </a:lnTo>
                  <a:lnTo>
                    <a:pt x="8254" y="6522"/>
                  </a:lnTo>
                  <a:cubicBezTo>
                    <a:pt x="8191" y="6774"/>
                    <a:pt x="8034" y="6900"/>
                    <a:pt x="7876" y="6900"/>
                  </a:cubicBezTo>
                  <a:lnTo>
                    <a:pt x="2457" y="6900"/>
                  </a:lnTo>
                  <a:cubicBezTo>
                    <a:pt x="2300" y="6900"/>
                    <a:pt x="2142" y="6774"/>
                    <a:pt x="2142" y="6554"/>
                  </a:cubicBezTo>
                  <a:lnTo>
                    <a:pt x="2142" y="6522"/>
                  </a:lnTo>
                  <a:lnTo>
                    <a:pt x="2142" y="2426"/>
                  </a:lnTo>
                  <a:cubicBezTo>
                    <a:pt x="2142" y="2269"/>
                    <a:pt x="2300" y="2080"/>
                    <a:pt x="2489" y="2080"/>
                  </a:cubicBezTo>
                  <a:close/>
                  <a:moveTo>
                    <a:pt x="7215" y="7562"/>
                  </a:moveTo>
                  <a:cubicBezTo>
                    <a:pt x="7687" y="7562"/>
                    <a:pt x="7687" y="8223"/>
                    <a:pt x="7215" y="8223"/>
                  </a:cubicBezTo>
                  <a:lnTo>
                    <a:pt x="3119" y="8223"/>
                  </a:lnTo>
                  <a:cubicBezTo>
                    <a:pt x="2678" y="8223"/>
                    <a:pt x="2646" y="7562"/>
                    <a:pt x="3119" y="7562"/>
                  </a:cubicBezTo>
                  <a:close/>
                  <a:moveTo>
                    <a:pt x="7215" y="8979"/>
                  </a:moveTo>
                  <a:cubicBezTo>
                    <a:pt x="7687" y="8979"/>
                    <a:pt x="7687" y="9641"/>
                    <a:pt x="7215" y="9641"/>
                  </a:cubicBezTo>
                  <a:lnTo>
                    <a:pt x="3119" y="9641"/>
                  </a:lnTo>
                  <a:cubicBezTo>
                    <a:pt x="2678" y="9641"/>
                    <a:pt x="2646" y="8979"/>
                    <a:pt x="3119" y="8979"/>
                  </a:cubicBezTo>
                  <a:close/>
                  <a:moveTo>
                    <a:pt x="1418" y="10366"/>
                  </a:moveTo>
                  <a:lnTo>
                    <a:pt x="1418" y="11027"/>
                  </a:lnTo>
                  <a:lnTo>
                    <a:pt x="756" y="11027"/>
                  </a:lnTo>
                  <a:lnTo>
                    <a:pt x="756" y="10366"/>
                  </a:lnTo>
                  <a:close/>
                  <a:moveTo>
                    <a:pt x="9609" y="10366"/>
                  </a:moveTo>
                  <a:lnTo>
                    <a:pt x="9609" y="11027"/>
                  </a:lnTo>
                  <a:lnTo>
                    <a:pt x="8947" y="11027"/>
                  </a:lnTo>
                  <a:lnTo>
                    <a:pt x="8947" y="10366"/>
                  </a:lnTo>
                  <a:close/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22"/>
                    <a:pt x="158" y="2080"/>
                    <a:pt x="378" y="2080"/>
                  </a:cubicBezTo>
                  <a:lnTo>
                    <a:pt x="725" y="2080"/>
                  </a:lnTo>
                  <a:lnTo>
                    <a:pt x="725" y="9641"/>
                  </a:lnTo>
                  <a:lnTo>
                    <a:pt x="378" y="9641"/>
                  </a:lnTo>
                  <a:cubicBezTo>
                    <a:pt x="158" y="9641"/>
                    <a:pt x="0" y="9799"/>
                    <a:pt x="0" y="9988"/>
                  </a:cubicBezTo>
                  <a:lnTo>
                    <a:pt x="0" y="11374"/>
                  </a:lnTo>
                  <a:cubicBezTo>
                    <a:pt x="0" y="11563"/>
                    <a:pt x="158" y="11720"/>
                    <a:pt x="378" y="11720"/>
                  </a:cubicBezTo>
                  <a:lnTo>
                    <a:pt x="1733" y="11720"/>
                  </a:lnTo>
                  <a:cubicBezTo>
                    <a:pt x="1953" y="11720"/>
                    <a:pt x="2111" y="11563"/>
                    <a:pt x="2111" y="11374"/>
                  </a:cubicBezTo>
                  <a:lnTo>
                    <a:pt x="2111" y="11027"/>
                  </a:lnTo>
                  <a:lnTo>
                    <a:pt x="8254" y="11027"/>
                  </a:lnTo>
                  <a:lnTo>
                    <a:pt x="8254" y="11374"/>
                  </a:lnTo>
                  <a:cubicBezTo>
                    <a:pt x="8254" y="11563"/>
                    <a:pt x="8412" y="11720"/>
                    <a:pt x="8601" y="11720"/>
                  </a:cubicBezTo>
                  <a:lnTo>
                    <a:pt x="9987" y="11720"/>
                  </a:lnTo>
                  <a:cubicBezTo>
                    <a:pt x="10176" y="11720"/>
                    <a:pt x="10334" y="11563"/>
                    <a:pt x="10334" y="11374"/>
                  </a:cubicBezTo>
                  <a:lnTo>
                    <a:pt x="10334" y="9988"/>
                  </a:lnTo>
                  <a:cubicBezTo>
                    <a:pt x="10334" y="9799"/>
                    <a:pt x="10176" y="9641"/>
                    <a:pt x="9987" y="9641"/>
                  </a:cubicBezTo>
                  <a:lnTo>
                    <a:pt x="9609" y="9641"/>
                  </a:lnTo>
                  <a:lnTo>
                    <a:pt x="9609" y="2080"/>
                  </a:lnTo>
                  <a:lnTo>
                    <a:pt x="9987" y="2080"/>
                  </a:lnTo>
                  <a:cubicBezTo>
                    <a:pt x="10176" y="2080"/>
                    <a:pt x="10334" y="1922"/>
                    <a:pt x="10334" y="1733"/>
                  </a:cubicBezTo>
                  <a:lnTo>
                    <a:pt x="10334" y="347"/>
                  </a:lnTo>
                  <a:cubicBezTo>
                    <a:pt x="10334" y="158"/>
                    <a:pt x="10176" y="1"/>
                    <a:pt x="9987" y="1"/>
                  </a:cubicBezTo>
                  <a:lnTo>
                    <a:pt x="8601" y="1"/>
                  </a:lnTo>
                  <a:cubicBezTo>
                    <a:pt x="8412" y="1"/>
                    <a:pt x="8254" y="158"/>
                    <a:pt x="8254" y="347"/>
                  </a:cubicBezTo>
                  <a:lnTo>
                    <a:pt x="8254" y="694"/>
                  </a:lnTo>
                  <a:lnTo>
                    <a:pt x="2111" y="694"/>
                  </a:lnTo>
                  <a:lnTo>
                    <a:pt x="2111" y="347"/>
                  </a:lnTo>
                  <a:cubicBezTo>
                    <a:pt x="2111" y="158"/>
                    <a:pt x="1953" y="1"/>
                    <a:pt x="17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g3491ea4e856_2_0"/>
            <p:cNvSpPr/>
            <p:nvPr/>
          </p:nvSpPr>
          <p:spPr>
            <a:xfrm>
              <a:off x="-1489150" y="3360375"/>
              <a:ext cx="85875" cy="32325"/>
            </a:xfrm>
            <a:custGeom>
              <a:rect b="b" l="l" r="r" t="t"/>
              <a:pathLst>
                <a:path extrusionOk="0" h="1293" w="3435">
                  <a:moveTo>
                    <a:pt x="1702" y="1"/>
                  </a:moveTo>
                  <a:lnTo>
                    <a:pt x="1" y="1293"/>
                  </a:lnTo>
                  <a:lnTo>
                    <a:pt x="3435" y="1293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g3491ea4e856_2_0"/>
            <p:cNvSpPr/>
            <p:nvPr/>
          </p:nvSpPr>
          <p:spPr>
            <a:xfrm>
              <a:off x="-1431650" y="3316275"/>
              <a:ext cx="44925" cy="67750"/>
            </a:xfrm>
            <a:custGeom>
              <a:rect b="b" l="l" r="r" t="t"/>
              <a:pathLst>
                <a:path extrusionOk="0" h="2710" w="1797">
                  <a:moveTo>
                    <a:pt x="1796" y="1"/>
                  </a:moveTo>
                  <a:lnTo>
                    <a:pt x="0" y="1324"/>
                  </a:lnTo>
                  <a:lnTo>
                    <a:pt x="1796" y="2710"/>
                  </a:lnTo>
                  <a:lnTo>
                    <a:pt x="17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491ea4e856_2_38"/>
          <p:cNvSpPr txBox="1"/>
          <p:nvPr>
            <p:ph type="title"/>
          </p:nvPr>
        </p:nvSpPr>
        <p:spPr>
          <a:xfrm>
            <a:off x="720000" y="7475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de">
                <a:latin typeface="Century Gothic"/>
                <a:ea typeface="Century Gothic"/>
                <a:cs typeface="Century Gothic"/>
                <a:sym typeface="Century Gothic"/>
              </a:rPr>
              <a:t>Обектът Event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g3491ea4e856_2_38"/>
          <p:cNvSpPr txBox="1"/>
          <p:nvPr>
            <p:ph idx="5" type="subTitle"/>
          </p:nvPr>
        </p:nvSpPr>
        <p:spPr>
          <a:xfrm>
            <a:off x="5658750" y="1818047"/>
            <a:ext cx="2856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">
                <a:latin typeface="Century Gothic"/>
                <a:ea typeface="Century Gothic"/>
                <a:cs typeface="Century Gothic"/>
                <a:sym typeface="Century Gothic"/>
              </a:rPr>
              <a:t>Полезни свойства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Google Shape;476;g3491ea4e856_2_38"/>
          <p:cNvSpPr txBox="1"/>
          <p:nvPr>
            <p:ph idx="2" type="subTitle"/>
          </p:nvPr>
        </p:nvSpPr>
        <p:spPr>
          <a:xfrm>
            <a:off x="5491775" y="2254175"/>
            <a:ext cx="2958600" cy="10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entury Gothic"/>
              <a:buChar char="●"/>
            </a:pP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event.target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entury Gothic"/>
              <a:buChar char="●"/>
            </a:pP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event.currentTarget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entury Gothic"/>
              <a:buChar char="●"/>
            </a:pP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event.type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7" name="Google Shape;477;g3491ea4e856_2_38"/>
          <p:cNvPicPr preferRelativeResize="0"/>
          <p:nvPr/>
        </p:nvPicPr>
        <p:blipFill rotWithShape="1">
          <a:blip r:embed="rId3">
            <a:alphaModFix amt="38000"/>
          </a:blip>
          <a:srcRect b="6290" l="0" r="0" t="58030"/>
          <a:stretch/>
        </p:blipFill>
        <p:spPr>
          <a:xfrm>
            <a:off x="4979675" y="4362450"/>
            <a:ext cx="3982800" cy="63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8" name="Google Shape;478;g3491ea4e856_2_38"/>
          <p:cNvGrpSpPr/>
          <p:nvPr/>
        </p:nvGrpSpPr>
        <p:grpSpPr>
          <a:xfrm>
            <a:off x="5191882" y="1911986"/>
            <a:ext cx="353645" cy="342179"/>
            <a:chOff x="-32568800" y="3232000"/>
            <a:chExt cx="291450" cy="282000"/>
          </a:xfrm>
        </p:grpSpPr>
        <p:sp>
          <p:nvSpPr>
            <p:cNvPr id="479" name="Google Shape;479;g3491ea4e856_2_38"/>
            <p:cNvSpPr/>
            <p:nvPr/>
          </p:nvSpPr>
          <p:spPr>
            <a:xfrm>
              <a:off x="-32545150" y="3232000"/>
              <a:ext cx="244175" cy="246550"/>
            </a:xfrm>
            <a:custGeom>
              <a:rect b="b" l="l" r="r" t="t"/>
              <a:pathLst>
                <a:path extrusionOk="0" h="9862" w="9767">
                  <a:moveTo>
                    <a:pt x="4883" y="1"/>
                  </a:moveTo>
                  <a:cubicBezTo>
                    <a:pt x="4505" y="1"/>
                    <a:pt x="4222" y="316"/>
                    <a:pt x="4222" y="662"/>
                  </a:cubicBezTo>
                  <a:lnTo>
                    <a:pt x="4222" y="4128"/>
                  </a:lnTo>
                  <a:cubicBezTo>
                    <a:pt x="4159" y="4033"/>
                    <a:pt x="2899" y="1859"/>
                    <a:pt x="2772" y="1702"/>
                  </a:cubicBezTo>
                  <a:cubicBezTo>
                    <a:pt x="2639" y="1479"/>
                    <a:pt x="2394" y="1350"/>
                    <a:pt x="2151" y="1350"/>
                  </a:cubicBezTo>
                  <a:cubicBezTo>
                    <a:pt x="2051" y="1350"/>
                    <a:pt x="1951" y="1372"/>
                    <a:pt x="1859" y="1418"/>
                  </a:cubicBezTo>
                  <a:cubicBezTo>
                    <a:pt x="1512" y="1576"/>
                    <a:pt x="1386" y="2017"/>
                    <a:pt x="1544" y="2332"/>
                  </a:cubicBezTo>
                  <a:cubicBezTo>
                    <a:pt x="1544" y="2363"/>
                    <a:pt x="2804" y="4947"/>
                    <a:pt x="2836" y="4947"/>
                  </a:cubicBezTo>
                  <a:cubicBezTo>
                    <a:pt x="3434" y="4947"/>
                    <a:pt x="5261" y="4947"/>
                    <a:pt x="5261" y="6617"/>
                  </a:cubicBezTo>
                  <a:cubicBezTo>
                    <a:pt x="5261" y="6806"/>
                    <a:pt x="5104" y="6963"/>
                    <a:pt x="4883" y="6963"/>
                  </a:cubicBezTo>
                  <a:cubicBezTo>
                    <a:pt x="4694" y="6963"/>
                    <a:pt x="4537" y="6806"/>
                    <a:pt x="4537" y="6617"/>
                  </a:cubicBezTo>
                  <a:cubicBezTo>
                    <a:pt x="4537" y="6018"/>
                    <a:pt x="4253" y="5640"/>
                    <a:pt x="3056" y="5608"/>
                  </a:cubicBezTo>
                  <a:cubicBezTo>
                    <a:pt x="3056" y="5608"/>
                    <a:pt x="1260" y="4254"/>
                    <a:pt x="1197" y="4191"/>
                  </a:cubicBezTo>
                  <a:cubicBezTo>
                    <a:pt x="1060" y="4084"/>
                    <a:pt x="901" y="4029"/>
                    <a:pt x="745" y="4029"/>
                  </a:cubicBezTo>
                  <a:cubicBezTo>
                    <a:pt x="578" y="4029"/>
                    <a:pt x="414" y="4092"/>
                    <a:pt x="284" y="4222"/>
                  </a:cubicBezTo>
                  <a:cubicBezTo>
                    <a:pt x="0" y="4506"/>
                    <a:pt x="0" y="4915"/>
                    <a:pt x="284" y="5199"/>
                  </a:cubicBezTo>
                  <a:lnTo>
                    <a:pt x="1859" y="6774"/>
                  </a:lnTo>
                  <a:cubicBezTo>
                    <a:pt x="2048" y="6963"/>
                    <a:pt x="2142" y="7215"/>
                    <a:pt x="2142" y="7436"/>
                  </a:cubicBezTo>
                  <a:cubicBezTo>
                    <a:pt x="2142" y="8034"/>
                    <a:pt x="2520" y="8538"/>
                    <a:pt x="3088" y="8759"/>
                  </a:cubicBezTo>
                  <a:cubicBezTo>
                    <a:pt x="3245" y="8790"/>
                    <a:pt x="3371" y="8948"/>
                    <a:pt x="3434" y="9074"/>
                  </a:cubicBezTo>
                  <a:cubicBezTo>
                    <a:pt x="2426" y="8979"/>
                    <a:pt x="1260" y="8790"/>
                    <a:pt x="1103" y="8475"/>
                  </a:cubicBezTo>
                  <a:cubicBezTo>
                    <a:pt x="1103" y="8475"/>
                    <a:pt x="1197" y="8349"/>
                    <a:pt x="1638" y="8192"/>
                  </a:cubicBezTo>
                  <a:cubicBezTo>
                    <a:pt x="1544" y="8003"/>
                    <a:pt x="1481" y="7751"/>
                    <a:pt x="1481" y="7530"/>
                  </a:cubicBezTo>
                  <a:cubicBezTo>
                    <a:pt x="756" y="7782"/>
                    <a:pt x="441" y="8066"/>
                    <a:pt x="441" y="8475"/>
                  </a:cubicBezTo>
                  <a:cubicBezTo>
                    <a:pt x="441" y="9641"/>
                    <a:pt x="3718" y="9862"/>
                    <a:pt x="4883" y="9862"/>
                  </a:cubicBezTo>
                  <a:cubicBezTo>
                    <a:pt x="6081" y="9862"/>
                    <a:pt x="9357" y="9641"/>
                    <a:pt x="9357" y="8475"/>
                  </a:cubicBezTo>
                  <a:cubicBezTo>
                    <a:pt x="9357" y="8066"/>
                    <a:pt x="8979" y="7751"/>
                    <a:pt x="8317" y="7530"/>
                  </a:cubicBezTo>
                  <a:cubicBezTo>
                    <a:pt x="8317" y="7782"/>
                    <a:pt x="8286" y="8003"/>
                    <a:pt x="8160" y="8192"/>
                  </a:cubicBezTo>
                  <a:cubicBezTo>
                    <a:pt x="8286" y="8255"/>
                    <a:pt x="8349" y="8286"/>
                    <a:pt x="8443" y="8318"/>
                  </a:cubicBezTo>
                  <a:lnTo>
                    <a:pt x="8664" y="8444"/>
                  </a:lnTo>
                  <a:cubicBezTo>
                    <a:pt x="8475" y="8790"/>
                    <a:pt x="7372" y="8948"/>
                    <a:pt x="6364" y="9074"/>
                  </a:cubicBezTo>
                  <a:cubicBezTo>
                    <a:pt x="6427" y="8979"/>
                    <a:pt x="6553" y="8885"/>
                    <a:pt x="6711" y="8822"/>
                  </a:cubicBezTo>
                  <a:cubicBezTo>
                    <a:pt x="7246" y="8633"/>
                    <a:pt x="7656" y="8129"/>
                    <a:pt x="7656" y="7530"/>
                  </a:cubicBezTo>
                  <a:lnTo>
                    <a:pt x="7656" y="6428"/>
                  </a:lnTo>
                  <a:lnTo>
                    <a:pt x="9515" y="4569"/>
                  </a:lnTo>
                  <a:cubicBezTo>
                    <a:pt x="9767" y="4317"/>
                    <a:pt x="9767" y="3876"/>
                    <a:pt x="9515" y="3592"/>
                  </a:cubicBezTo>
                  <a:cubicBezTo>
                    <a:pt x="9373" y="3450"/>
                    <a:pt x="9192" y="3379"/>
                    <a:pt x="9010" y="3379"/>
                  </a:cubicBezTo>
                  <a:cubicBezTo>
                    <a:pt x="8829" y="3379"/>
                    <a:pt x="8648" y="3450"/>
                    <a:pt x="8506" y="3592"/>
                  </a:cubicBezTo>
                  <a:cubicBezTo>
                    <a:pt x="8191" y="3876"/>
                    <a:pt x="7498" y="4411"/>
                    <a:pt x="7026" y="4789"/>
                  </a:cubicBezTo>
                  <a:cubicBezTo>
                    <a:pt x="7089" y="4663"/>
                    <a:pt x="8191" y="2426"/>
                    <a:pt x="8254" y="2332"/>
                  </a:cubicBezTo>
                  <a:cubicBezTo>
                    <a:pt x="8412" y="1985"/>
                    <a:pt x="8286" y="1576"/>
                    <a:pt x="7939" y="1418"/>
                  </a:cubicBezTo>
                  <a:cubicBezTo>
                    <a:pt x="7847" y="1372"/>
                    <a:pt x="7747" y="1350"/>
                    <a:pt x="7647" y="1350"/>
                  </a:cubicBezTo>
                  <a:cubicBezTo>
                    <a:pt x="7404" y="1350"/>
                    <a:pt x="7159" y="1479"/>
                    <a:pt x="7026" y="1702"/>
                  </a:cubicBezTo>
                  <a:cubicBezTo>
                    <a:pt x="6900" y="1859"/>
                    <a:pt x="5639" y="4033"/>
                    <a:pt x="5576" y="4128"/>
                  </a:cubicBezTo>
                  <a:lnTo>
                    <a:pt x="5576" y="662"/>
                  </a:lnTo>
                  <a:cubicBezTo>
                    <a:pt x="5576" y="284"/>
                    <a:pt x="5261" y="1"/>
                    <a:pt x="48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g3491ea4e856_2_38"/>
            <p:cNvSpPr/>
            <p:nvPr/>
          </p:nvSpPr>
          <p:spPr>
            <a:xfrm>
              <a:off x="-32568800" y="3392675"/>
              <a:ext cx="291450" cy="121325"/>
            </a:xfrm>
            <a:custGeom>
              <a:rect b="b" l="l" r="r" t="t"/>
              <a:pathLst>
                <a:path extrusionOk="0" h="4853" w="11658">
                  <a:moveTo>
                    <a:pt x="9578" y="1"/>
                  </a:moveTo>
                  <a:lnTo>
                    <a:pt x="9263" y="316"/>
                  </a:lnTo>
                  <a:lnTo>
                    <a:pt x="9263" y="631"/>
                  </a:lnTo>
                  <a:cubicBezTo>
                    <a:pt x="10335" y="1040"/>
                    <a:pt x="10965" y="1576"/>
                    <a:pt x="10965" y="2143"/>
                  </a:cubicBezTo>
                  <a:cubicBezTo>
                    <a:pt x="10965" y="3119"/>
                    <a:pt x="8885" y="4191"/>
                    <a:pt x="5829" y="4191"/>
                  </a:cubicBezTo>
                  <a:cubicBezTo>
                    <a:pt x="2805" y="4191"/>
                    <a:pt x="726" y="3119"/>
                    <a:pt x="726" y="2143"/>
                  </a:cubicBezTo>
                  <a:cubicBezTo>
                    <a:pt x="726" y="1607"/>
                    <a:pt x="1261" y="1103"/>
                    <a:pt x="2175" y="725"/>
                  </a:cubicBezTo>
                  <a:lnTo>
                    <a:pt x="1671" y="190"/>
                  </a:lnTo>
                  <a:cubicBezTo>
                    <a:pt x="631" y="725"/>
                    <a:pt x="1" y="1387"/>
                    <a:pt x="1" y="2111"/>
                  </a:cubicBezTo>
                  <a:cubicBezTo>
                    <a:pt x="1" y="3655"/>
                    <a:pt x="2584" y="4852"/>
                    <a:pt x="5829" y="4852"/>
                  </a:cubicBezTo>
                  <a:cubicBezTo>
                    <a:pt x="9106" y="4852"/>
                    <a:pt x="11658" y="3624"/>
                    <a:pt x="11658" y="2111"/>
                  </a:cubicBezTo>
                  <a:cubicBezTo>
                    <a:pt x="11658" y="1261"/>
                    <a:pt x="10870" y="505"/>
                    <a:pt x="95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1" name="Google Shape;481;g3491ea4e856_2_38"/>
          <p:cNvSpPr txBox="1"/>
          <p:nvPr>
            <p:ph idx="5" type="subTitle"/>
          </p:nvPr>
        </p:nvSpPr>
        <p:spPr>
          <a:xfrm>
            <a:off x="1129300" y="1838734"/>
            <a:ext cx="2856000" cy="488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de">
                <a:latin typeface="Century Gothic"/>
                <a:ea typeface="Century Gothic"/>
                <a:cs typeface="Century Gothic"/>
                <a:sym typeface="Century Gothic"/>
              </a:rPr>
              <a:t>Полезни методи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g3491ea4e856_2_38"/>
          <p:cNvSpPr txBox="1"/>
          <p:nvPr>
            <p:ph idx="2" type="subTitle"/>
          </p:nvPr>
        </p:nvSpPr>
        <p:spPr>
          <a:xfrm>
            <a:off x="893200" y="2327425"/>
            <a:ext cx="3328200" cy="10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entury Gothic"/>
              <a:buChar char="●"/>
            </a:pP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event.preventDefault()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Century Gothic"/>
              <a:buChar char="●"/>
            </a:pPr>
            <a:r>
              <a:rPr lang="de" sz="1300">
                <a:latin typeface="Century Gothic"/>
                <a:ea typeface="Century Gothic"/>
                <a:cs typeface="Century Gothic"/>
                <a:sym typeface="Century Gothic"/>
              </a:rPr>
              <a:t>event.stopPropagation()</a:t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83" name="Google Shape;483;g3491ea4e856_2_38"/>
          <p:cNvGrpSpPr/>
          <p:nvPr/>
        </p:nvGrpSpPr>
        <p:grpSpPr>
          <a:xfrm>
            <a:off x="720007" y="1911986"/>
            <a:ext cx="353645" cy="342179"/>
            <a:chOff x="-32568800" y="3232000"/>
            <a:chExt cx="291450" cy="282000"/>
          </a:xfrm>
        </p:grpSpPr>
        <p:sp>
          <p:nvSpPr>
            <p:cNvPr id="484" name="Google Shape;484;g3491ea4e856_2_38"/>
            <p:cNvSpPr/>
            <p:nvPr/>
          </p:nvSpPr>
          <p:spPr>
            <a:xfrm>
              <a:off x="-32545150" y="3232000"/>
              <a:ext cx="244175" cy="246550"/>
            </a:xfrm>
            <a:custGeom>
              <a:rect b="b" l="l" r="r" t="t"/>
              <a:pathLst>
                <a:path extrusionOk="0" h="9862" w="9767">
                  <a:moveTo>
                    <a:pt x="4883" y="1"/>
                  </a:moveTo>
                  <a:cubicBezTo>
                    <a:pt x="4505" y="1"/>
                    <a:pt x="4222" y="316"/>
                    <a:pt x="4222" y="662"/>
                  </a:cubicBezTo>
                  <a:lnTo>
                    <a:pt x="4222" y="4128"/>
                  </a:lnTo>
                  <a:cubicBezTo>
                    <a:pt x="4159" y="4033"/>
                    <a:pt x="2899" y="1859"/>
                    <a:pt x="2772" y="1702"/>
                  </a:cubicBezTo>
                  <a:cubicBezTo>
                    <a:pt x="2639" y="1479"/>
                    <a:pt x="2394" y="1350"/>
                    <a:pt x="2151" y="1350"/>
                  </a:cubicBezTo>
                  <a:cubicBezTo>
                    <a:pt x="2051" y="1350"/>
                    <a:pt x="1951" y="1372"/>
                    <a:pt x="1859" y="1418"/>
                  </a:cubicBezTo>
                  <a:cubicBezTo>
                    <a:pt x="1512" y="1576"/>
                    <a:pt x="1386" y="2017"/>
                    <a:pt x="1544" y="2332"/>
                  </a:cubicBezTo>
                  <a:cubicBezTo>
                    <a:pt x="1544" y="2363"/>
                    <a:pt x="2804" y="4947"/>
                    <a:pt x="2836" y="4947"/>
                  </a:cubicBezTo>
                  <a:cubicBezTo>
                    <a:pt x="3434" y="4947"/>
                    <a:pt x="5261" y="4947"/>
                    <a:pt x="5261" y="6617"/>
                  </a:cubicBezTo>
                  <a:cubicBezTo>
                    <a:pt x="5261" y="6806"/>
                    <a:pt x="5104" y="6963"/>
                    <a:pt x="4883" y="6963"/>
                  </a:cubicBezTo>
                  <a:cubicBezTo>
                    <a:pt x="4694" y="6963"/>
                    <a:pt x="4537" y="6806"/>
                    <a:pt x="4537" y="6617"/>
                  </a:cubicBezTo>
                  <a:cubicBezTo>
                    <a:pt x="4537" y="6018"/>
                    <a:pt x="4253" y="5640"/>
                    <a:pt x="3056" y="5608"/>
                  </a:cubicBezTo>
                  <a:cubicBezTo>
                    <a:pt x="3056" y="5608"/>
                    <a:pt x="1260" y="4254"/>
                    <a:pt x="1197" y="4191"/>
                  </a:cubicBezTo>
                  <a:cubicBezTo>
                    <a:pt x="1060" y="4084"/>
                    <a:pt x="901" y="4029"/>
                    <a:pt x="745" y="4029"/>
                  </a:cubicBezTo>
                  <a:cubicBezTo>
                    <a:pt x="578" y="4029"/>
                    <a:pt x="414" y="4092"/>
                    <a:pt x="284" y="4222"/>
                  </a:cubicBezTo>
                  <a:cubicBezTo>
                    <a:pt x="0" y="4506"/>
                    <a:pt x="0" y="4915"/>
                    <a:pt x="284" y="5199"/>
                  </a:cubicBezTo>
                  <a:lnTo>
                    <a:pt x="1859" y="6774"/>
                  </a:lnTo>
                  <a:cubicBezTo>
                    <a:pt x="2048" y="6963"/>
                    <a:pt x="2142" y="7215"/>
                    <a:pt x="2142" y="7436"/>
                  </a:cubicBezTo>
                  <a:cubicBezTo>
                    <a:pt x="2142" y="8034"/>
                    <a:pt x="2520" y="8538"/>
                    <a:pt x="3088" y="8759"/>
                  </a:cubicBezTo>
                  <a:cubicBezTo>
                    <a:pt x="3245" y="8790"/>
                    <a:pt x="3371" y="8948"/>
                    <a:pt x="3434" y="9074"/>
                  </a:cubicBezTo>
                  <a:cubicBezTo>
                    <a:pt x="2426" y="8979"/>
                    <a:pt x="1260" y="8790"/>
                    <a:pt x="1103" y="8475"/>
                  </a:cubicBezTo>
                  <a:cubicBezTo>
                    <a:pt x="1103" y="8475"/>
                    <a:pt x="1197" y="8349"/>
                    <a:pt x="1638" y="8192"/>
                  </a:cubicBezTo>
                  <a:cubicBezTo>
                    <a:pt x="1544" y="8003"/>
                    <a:pt x="1481" y="7751"/>
                    <a:pt x="1481" y="7530"/>
                  </a:cubicBezTo>
                  <a:cubicBezTo>
                    <a:pt x="756" y="7782"/>
                    <a:pt x="441" y="8066"/>
                    <a:pt x="441" y="8475"/>
                  </a:cubicBezTo>
                  <a:cubicBezTo>
                    <a:pt x="441" y="9641"/>
                    <a:pt x="3718" y="9862"/>
                    <a:pt x="4883" y="9862"/>
                  </a:cubicBezTo>
                  <a:cubicBezTo>
                    <a:pt x="6081" y="9862"/>
                    <a:pt x="9357" y="9641"/>
                    <a:pt x="9357" y="8475"/>
                  </a:cubicBezTo>
                  <a:cubicBezTo>
                    <a:pt x="9357" y="8066"/>
                    <a:pt x="8979" y="7751"/>
                    <a:pt x="8317" y="7530"/>
                  </a:cubicBezTo>
                  <a:cubicBezTo>
                    <a:pt x="8317" y="7782"/>
                    <a:pt x="8286" y="8003"/>
                    <a:pt x="8160" y="8192"/>
                  </a:cubicBezTo>
                  <a:cubicBezTo>
                    <a:pt x="8286" y="8255"/>
                    <a:pt x="8349" y="8286"/>
                    <a:pt x="8443" y="8318"/>
                  </a:cubicBezTo>
                  <a:lnTo>
                    <a:pt x="8664" y="8444"/>
                  </a:lnTo>
                  <a:cubicBezTo>
                    <a:pt x="8475" y="8790"/>
                    <a:pt x="7372" y="8948"/>
                    <a:pt x="6364" y="9074"/>
                  </a:cubicBezTo>
                  <a:cubicBezTo>
                    <a:pt x="6427" y="8979"/>
                    <a:pt x="6553" y="8885"/>
                    <a:pt x="6711" y="8822"/>
                  </a:cubicBezTo>
                  <a:cubicBezTo>
                    <a:pt x="7246" y="8633"/>
                    <a:pt x="7656" y="8129"/>
                    <a:pt x="7656" y="7530"/>
                  </a:cubicBezTo>
                  <a:lnTo>
                    <a:pt x="7656" y="6428"/>
                  </a:lnTo>
                  <a:lnTo>
                    <a:pt x="9515" y="4569"/>
                  </a:lnTo>
                  <a:cubicBezTo>
                    <a:pt x="9767" y="4317"/>
                    <a:pt x="9767" y="3876"/>
                    <a:pt x="9515" y="3592"/>
                  </a:cubicBezTo>
                  <a:cubicBezTo>
                    <a:pt x="9373" y="3450"/>
                    <a:pt x="9192" y="3379"/>
                    <a:pt x="9010" y="3379"/>
                  </a:cubicBezTo>
                  <a:cubicBezTo>
                    <a:pt x="8829" y="3379"/>
                    <a:pt x="8648" y="3450"/>
                    <a:pt x="8506" y="3592"/>
                  </a:cubicBezTo>
                  <a:cubicBezTo>
                    <a:pt x="8191" y="3876"/>
                    <a:pt x="7498" y="4411"/>
                    <a:pt x="7026" y="4789"/>
                  </a:cubicBezTo>
                  <a:cubicBezTo>
                    <a:pt x="7089" y="4663"/>
                    <a:pt x="8191" y="2426"/>
                    <a:pt x="8254" y="2332"/>
                  </a:cubicBezTo>
                  <a:cubicBezTo>
                    <a:pt x="8412" y="1985"/>
                    <a:pt x="8286" y="1576"/>
                    <a:pt x="7939" y="1418"/>
                  </a:cubicBezTo>
                  <a:cubicBezTo>
                    <a:pt x="7847" y="1372"/>
                    <a:pt x="7747" y="1350"/>
                    <a:pt x="7647" y="1350"/>
                  </a:cubicBezTo>
                  <a:cubicBezTo>
                    <a:pt x="7404" y="1350"/>
                    <a:pt x="7159" y="1479"/>
                    <a:pt x="7026" y="1702"/>
                  </a:cubicBezTo>
                  <a:cubicBezTo>
                    <a:pt x="6900" y="1859"/>
                    <a:pt x="5639" y="4033"/>
                    <a:pt x="5576" y="4128"/>
                  </a:cubicBezTo>
                  <a:lnTo>
                    <a:pt x="5576" y="662"/>
                  </a:lnTo>
                  <a:cubicBezTo>
                    <a:pt x="5576" y="284"/>
                    <a:pt x="5261" y="1"/>
                    <a:pt x="48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g3491ea4e856_2_38"/>
            <p:cNvSpPr/>
            <p:nvPr/>
          </p:nvSpPr>
          <p:spPr>
            <a:xfrm>
              <a:off x="-32568800" y="3392675"/>
              <a:ext cx="291450" cy="121325"/>
            </a:xfrm>
            <a:custGeom>
              <a:rect b="b" l="l" r="r" t="t"/>
              <a:pathLst>
                <a:path extrusionOk="0" h="4853" w="11658">
                  <a:moveTo>
                    <a:pt x="9578" y="1"/>
                  </a:moveTo>
                  <a:lnTo>
                    <a:pt x="9263" y="316"/>
                  </a:lnTo>
                  <a:lnTo>
                    <a:pt x="9263" y="631"/>
                  </a:lnTo>
                  <a:cubicBezTo>
                    <a:pt x="10335" y="1040"/>
                    <a:pt x="10965" y="1576"/>
                    <a:pt x="10965" y="2143"/>
                  </a:cubicBezTo>
                  <a:cubicBezTo>
                    <a:pt x="10965" y="3119"/>
                    <a:pt x="8885" y="4191"/>
                    <a:pt x="5829" y="4191"/>
                  </a:cubicBezTo>
                  <a:cubicBezTo>
                    <a:pt x="2805" y="4191"/>
                    <a:pt x="726" y="3119"/>
                    <a:pt x="726" y="2143"/>
                  </a:cubicBezTo>
                  <a:cubicBezTo>
                    <a:pt x="726" y="1607"/>
                    <a:pt x="1261" y="1103"/>
                    <a:pt x="2175" y="725"/>
                  </a:cubicBezTo>
                  <a:lnTo>
                    <a:pt x="1671" y="190"/>
                  </a:lnTo>
                  <a:cubicBezTo>
                    <a:pt x="631" y="725"/>
                    <a:pt x="1" y="1387"/>
                    <a:pt x="1" y="2111"/>
                  </a:cubicBezTo>
                  <a:cubicBezTo>
                    <a:pt x="1" y="3655"/>
                    <a:pt x="2584" y="4852"/>
                    <a:pt x="5829" y="4852"/>
                  </a:cubicBezTo>
                  <a:cubicBezTo>
                    <a:pt x="9106" y="4852"/>
                    <a:pt x="11658" y="3624"/>
                    <a:pt x="11658" y="2111"/>
                  </a:cubicBezTo>
                  <a:cubicBezTo>
                    <a:pt x="11658" y="1261"/>
                    <a:pt x="10870" y="505"/>
                    <a:pt x="95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"/>
          <p:cNvSpPr txBox="1"/>
          <p:nvPr>
            <p:ph type="title"/>
          </p:nvPr>
        </p:nvSpPr>
        <p:spPr>
          <a:xfrm>
            <a:off x="1902335" y="2779077"/>
            <a:ext cx="7241665" cy="104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de" sz="3500">
                <a:latin typeface="Century Gothic"/>
                <a:ea typeface="Century Gothic"/>
                <a:cs typeface="Century Gothic"/>
                <a:sym typeface="Century Gothic"/>
              </a:rPr>
              <a:t>Разпространение на събитията – </a:t>
            </a:r>
            <a:r>
              <a:rPr b="0" lang="de" sz="3500">
                <a:latin typeface="Century Gothic"/>
                <a:ea typeface="Century Gothic"/>
                <a:cs typeface="Century Gothic"/>
                <a:sym typeface="Century Gothic"/>
              </a:rPr>
              <a:t>Propagation</a:t>
            </a:r>
            <a:endParaRPr/>
          </a:p>
        </p:txBody>
      </p:sp>
      <p:sp>
        <p:nvSpPr>
          <p:cNvPr id="491" name="Google Shape;491;p4"/>
          <p:cNvSpPr txBox="1"/>
          <p:nvPr>
            <p:ph idx="2" type="title"/>
          </p:nvPr>
        </p:nvSpPr>
        <p:spPr>
          <a:xfrm>
            <a:off x="2042402" y="1436575"/>
            <a:ext cx="1995000" cy="915900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de"/>
              <a:t>03</a:t>
            </a:r>
            <a:endParaRPr/>
          </a:p>
        </p:txBody>
      </p:sp>
      <p:pic>
        <p:nvPicPr>
          <p:cNvPr id="492" name="Google Shape;492;p4"/>
          <p:cNvPicPr preferRelativeResize="0"/>
          <p:nvPr/>
        </p:nvPicPr>
        <p:blipFill rotWithShape="1">
          <a:blip r:embed="rId3">
            <a:alphaModFix/>
          </a:blip>
          <a:srcRect b="2953" l="0" r="5040" t="19097"/>
          <a:stretch/>
        </p:blipFill>
        <p:spPr>
          <a:xfrm flipH="1">
            <a:off x="4037238" y="1481775"/>
            <a:ext cx="3716124" cy="958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3" name="Google Shape;493;p4"/>
          <p:cNvGrpSpPr/>
          <p:nvPr/>
        </p:nvGrpSpPr>
        <p:grpSpPr>
          <a:xfrm>
            <a:off x="8400" y="69700"/>
            <a:ext cx="9135601" cy="5004101"/>
            <a:chOff x="8400" y="69700"/>
            <a:chExt cx="9135601" cy="5004101"/>
          </a:xfrm>
        </p:grpSpPr>
        <p:pic>
          <p:nvPicPr>
            <p:cNvPr id="494" name="Google Shape;494;p4"/>
            <p:cNvPicPr preferRelativeResize="0"/>
            <p:nvPr/>
          </p:nvPicPr>
          <p:blipFill rotWithShape="1">
            <a:blip r:embed="rId4">
              <a:alphaModFix/>
            </a:blip>
            <a:srcRect b="-1398" l="0" r="83035" t="1399"/>
            <a:stretch/>
          </p:blipFill>
          <p:spPr>
            <a:xfrm>
              <a:off x="8010525" y="69700"/>
              <a:ext cx="1133476" cy="50041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5" name="Google Shape;495;p4"/>
            <p:cNvPicPr preferRelativeResize="0"/>
            <p:nvPr/>
          </p:nvPicPr>
          <p:blipFill rotWithShape="1">
            <a:blip r:embed="rId4">
              <a:alphaModFix/>
            </a:blip>
            <a:srcRect b="-1398" l="0" r="83035" t="1399"/>
            <a:stretch/>
          </p:blipFill>
          <p:spPr>
            <a:xfrm rot="10800000">
              <a:off x="8400" y="69700"/>
              <a:ext cx="1133476" cy="500410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chelor in Robotics Engineering by Slidesgo">
  <a:themeElements>
    <a:clrScheme name="Simple Light">
      <a:dk1>
        <a:srgbClr val="1F164D"/>
      </a:dk1>
      <a:lt1>
        <a:srgbClr val="F9F9F9"/>
      </a:lt1>
      <a:dk2>
        <a:srgbClr val="E8E8E8"/>
      </a:dk2>
      <a:lt2>
        <a:srgbClr val="C1C1C1"/>
      </a:lt2>
      <a:accent1>
        <a:srgbClr val="6F79E3"/>
      </a:accent1>
      <a:accent2>
        <a:srgbClr val="433ABA"/>
      </a:accent2>
      <a:accent3>
        <a:srgbClr val="130994"/>
      </a:accent3>
      <a:accent4>
        <a:srgbClr val="FFFFFF"/>
      </a:accent4>
      <a:accent5>
        <a:srgbClr val="FFFFFF"/>
      </a:accent5>
      <a:accent6>
        <a:srgbClr val="FFFFFF"/>
      </a:accent6>
      <a:hlink>
        <a:srgbClr val="1F16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