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y="5143500" cx="9144000"/>
  <p:notesSz cx="6858000" cy="9144000"/>
  <p:embeddedFontLst>
    <p:embeddedFont>
      <p:font typeface="Italiana"/>
      <p:regular r:id="rId37"/>
    </p:embeddedFont>
    <p:embeddedFont>
      <p:font typeface="Roboto"/>
      <p:regular r:id="rId38"/>
      <p:bold r:id="rId39"/>
      <p:italic r:id="rId40"/>
      <p:boldItalic r:id="rId41"/>
    </p:embeddedFont>
    <p:embeddedFont>
      <p:font typeface="Lexend"/>
      <p:regular r:id="rId42"/>
      <p:bold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20" Type="http://schemas.openxmlformats.org/officeDocument/2006/relationships/slide" Target="slides/slide16.xml"/><Relationship Id="rId42" Type="http://schemas.openxmlformats.org/officeDocument/2006/relationships/font" Target="fonts/Lexend-regular.fntdata"/><Relationship Id="rId41" Type="http://schemas.openxmlformats.org/officeDocument/2006/relationships/font" Target="fonts/Roboto-boldItalic.fntdata"/><Relationship Id="rId22" Type="http://schemas.openxmlformats.org/officeDocument/2006/relationships/slide" Target="slides/slide18.xml"/><Relationship Id="rId21" Type="http://schemas.openxmlformats.org/officeDocument/2006/relationships/slide" Target="slides/slide17.xml"/><Relationship Id="rId43" Type="http://schemas.openxmlformats.org/officeDocument/2006/relationships/font" Target="fonts/Lexend-bold.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Italiana-regular.fntdata"/><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Roboto-bold.fntdata"/><Relationship Id="rId16" Type="http://schemas.openxmlformats.org/officeDocument/2006/relationships/slide" Target="slides/slide12.xml"/><Relationship Id="rId38" Type="http://schemas.openxmlformats.org/officeDocument/2006/relationships/font" Target="fonts/Roboto-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227a9d56a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227a9d56a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283fe63163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2283fe63163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23738c46c2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223738c46c2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23738c46c2_1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223738c46c2_1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283fe63163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2283fe63163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283fe63163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2283fe63163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283fe63163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2283fe63163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2283fe63163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2283fe63163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283fe63163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2283fe63163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189285d46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189285d46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227ad11ebff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227ad11ebff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04fab1307a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204fab1307a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227ad11ebff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227ad11ebff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1fa1136accd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1fa1136accd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1fa1136accd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1fa1136acc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1fa1136acc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1fa1136acc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2227a9d56a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2227a9d56a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227ad11ebff_1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227ad11ebff_1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1f9f8c118b1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1f9f8c118b1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227b34526c8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227b34526c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1f9f8c118b1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1f9f8c118b1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2281a06c15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0" name="Google Shape;590;g2281a06c15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dk1"/>
                </a:solidFill>
              </a:rPr>
              <a:t>Техниката за запомняне на решенията на подзадачите (вместо повторното им решаване) се нарича „мемоизация“</a:t>
            </a:r>
            <a:endParaRPr>
              <a:solidFill>
                <a:schemeClr val="dk1"/>
              </a:solidFill>
            </a:endParaRPr>
          </a:p>
          <a:p>
            <a:pPr indent="0" lvl="0" marL="0" rtl="0" algn="l">
              <a:lnSpc>
                <a:spcPct val="115000"/>
              </a:lnSpc>
              <a:spcBef>
                <a:spcPts val="0"/>
              </a:spcBef>
              <a:spcAft>
                <a:spcPts val="0"/>
              </a:spcAft>
              <a:buNone/>
            </a:pPr>
            <a:r>
              <a:t/>
            </a:r>
            <a:endParaRPr sz="1200">
              <a:solidFill>
                <a:srgbClr val="374151"/>
              </a:solidFill>
              <a:highlight>
                <a:srgbClr val="F7F7F8"/>
              </a:highlight>
              <a:latin typeface="Roboto"/>
              <a:ea typeface="Roboto"/>
              <a:cs typeface="Roboto"/>
              <a:sym typeface="Roboto"/>
            </a:endParaRPr>
          </a:p>
          <a:p>
            <a:pPr indent="0" lvl="0" marL="0" rtl="0" algn="l">
              <a:lnSpc>
                <a:spcPct val="115000"/>
              </a:lnSpc>
              <a:spcBef>
                <a:spcPts val="1500"/>
              </a:spcBef>
              <a:spcAft>
                <a:spcPts val="0"/>
              </a:spcAft>
              <a:buClr>
                <a:schemeClr val="dk1"/>
              </a:buClr>
              <a:buSzPts val="1100"/>
              <a:buFont typeface="Arial"/>
              <a:buNone/>
            </a:pPr>
            <a:r>
              <a:rPr lang="es" sz="1200">
                <a:solidFill>
                  <a:srgbClr val="374151"/>
                </a:solidFill>
                <a:highlight>
                  <a:srgbClr val="F7F7F8"/>
                </a:highlight>
                <a:latin typeface="Roboto"/>
                <a:ea typeface="Roboto"/>
                <a:cs typeface="Roboto"/>
                <a:sym typeface="Roboto"/>
              </a:rPr>
              <a:t>Underscore.js is not considered a framework because it doesn't provide a complete solution or structure for building applications. Instead, it's a utility library that provides a set of helper functions for working with JavaScript objects, arrays, and other data structures.</a:t>
            </a:r>
            <a:endParaRPr sz="1200">
              <a:solidFill>
                <a:srgbClr val="374151"/>
              </a:solidFill>
              <a:highlight>
                <a:srgbClr val="F7F7F8"/>
              </a:highlight>
              <a:latin typeface="Roboto"/>
              <a:ea typeface="Roboto"/>
              <a:cs typeface="Roboto"/>
              <a:sym typeface="Roboto"/>
            </a:endParaRPr>
          </a:p>
          <a:p>
            <a:pPr indent="0" lvl="0" marL="0" rtl="0" algn="l">
              <a:lnSpc>
                <a:spcPct val="115000"/>
              </a:lnSpc>
              <a:spcBef>
                <a:spcPts val="1500"/>
              </a:spcBef>
              <a:spcAft>
                <a:spcPts val="0"/>
              </a:spcAft>
              <a:buClr>
                <a:schemeClr val="dk1"/>
              </a:buClr>
              <a:buSzPts val="1100"/>
              <a:buFont typeface="Arial"/>
              <a:buNone/>
            </a:pPr>
            <a:r>
              <a:rPr lang="es" sz="1200">
                <a:solidFill>
                  <a:srgbClr val="374151"/>
                </a:solidFill>
                <a:highlight>
                  <a:srgbClr val="F7F7F8"/>
                </a:highlight>
                <a:latin typeface="Roboto"/>
                <a:ea typeface="Roboto"/>
                <a:cs typeface="Roboto"/>
                <a:sym typeface="Roboto"/>
              </a:rPr>
              <a:t>While Underscore.js provides a lot of useful functions, it doesn't provide any particular architecture or conventions for building applications. It doesn't dictate how you should structure your code, how you should handle routing, how you should manage state, or any other aspects of application development.</a:t>
            </a:r>
            <a:endParaRPr sz="1200">
              <a:solidFill>
                <a:srgbClr val="374151"/>
              </a:solidFill>
              <a:highlight>
                <a:srgbClr val="F7F7F8"/>
              </a:highlight>
              <a:latin typeface="Roboto"/>
              <a:ea typeface="Roboto"/>
              <a:cs typeface="Roboto"/>
              <a:sym typeface="Roboto"/>
            </a:endParaRPr>
          </a:p>
          <a:p>
            <a:pPr indent="0" lvl="0" marL="0" rtl="0" algn="l">
              <a:lnSpc>
                <a:spcPct val="115000"/>
              </a:lnSpc>
              <a:spcBef>
                <a:spcPts val="1500"/>
              </a:spcBef>
              <a:spcAft>
                <a:spcPts val="0"/>
              </a:spcAft>
              <a:buClr>
                <a:schemeClr val="dk1"/>
              </a:buClr>
              <a:buSzPts val="1100"/>
              <a:buFont typeface="Arial"/>
              <a:buNone/>
            </a:pPr>
            <a:r>
              <a:rPr lang="es" sz="1200">
                <a:solidFill>
                  <a:srgbClr val="374151"/>
                </a:solidFill>
                <a:highlight>
                  <a:srgbClr val="F7F7F8"/>
                </a:highlight>
                <a:latin typeface="Roboto"/>
                <a:ea typeface="Roboto"/>
                <a:cs typeface="Roboto"/>
                <a:sym typeface="Roboto"/>
              </a:rPr>
              <a:t>Frameworks, on the other hand, typically provide a more comprehensive solution for building applications, including conventions and structure for managing different parts of the application. For example, a web application framework like React or Angular provides a component-based architecture, routing, state management, and other features that help you build complete applications.</a:t>
            </a:r>
            <a:endParaRPr sz="1200">
              <a:solidFill>
                <a:srgbClr val="374151"/>
              </a:solidFill>
              <a:highlight>
                <a:srgbClr val="F7F7F8"/>
              </a:highlight>
              <a:latin typeface="Roboto"/>
              <a:ea typeface="Roboto"/>
              <a:cs typeface="Roboto"/>
              <a:sym typeface="Roboto"/>
            </a:endParaRPr>
          </a:p>
          <a:p>
            <a:pPr indent="0" lvl="0" marL="0" rtl="0" algn="l">
              <a:spcBef>
                <a:spcPts val="150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23738c46c2_1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23738c46c2_1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2281a06c15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2281a06c15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1500"/>
              </a:spcBef>
              <a:spcAft>
                <a:spcPts val="0"/>
              </a:spcAft>
              <a:buClr>
                <a:srgbClr val="374151"/>
              </a:buClr>
              <a:buSzPts val="1200"/>
              <a:buFont typeface="Roboto"/>
              <a:buAutoNum type="arabicPeriod"/>
            </a:pPr>
            <a:r>
              <a:rPr lang="es" sz="1050">
                <a:solidFill>
                  <a:srgbClr val="188038"/>
                </a:solidFill>
                <a:highlight>
                  <a:srgbClr val="F7F7F8"/>
                </a:highlight>
                <a:latin typeface="Courier New"/>
                <a:ea typeface="Courier New"/>
                <a:cs typeface="Courier New"/>
                <a:sym typeface="Courier New"/>
              </a:rPr>
              <a:t>chunk</a:t>
            </a:r>
            <a:r>
              <a:rPr lang="es" sz="1200">
                <a:solidFill>
                  <a:srgbClr val="374151"/>
                </a:solidFill>
                <a:highlight>
                  <a:srgbClr val="F7F7F8"/>
                </a:highlight>
                <a:latin typeface="Roboto"/>
                <a:ea typeface="Roboto"/>
                <a:cs typeface="Roboto"/>
                <a:sym typeface="Roboto"/>
              </a:rPr>
              <a:t>: This method splits an array into chunks of a specified size.</a:t>
            </a:r>
            <a:endParaRPr sz="1200">
              <a:solidFill>
                <a:srgbClr val="374151"/>
              </a:solidFill>
              <a:highlight>
                <a:srgbClr val="F7F7F8"/>
              </a:highlight>
              <a:latin typeface="Roboto"/>
              <a:ea typeface="Roboto"/>
              <a:cs typeface="Roboto"/>
              <a:sym typeface="Roboto"/>
            </a:endParaRPr>
          </a:p>
          <a:p>
            <a:pPr indent="-304800" lvl="0" marL="457200" rtl="0" algn="l">
              <a:lnSpc>
                <a:spcPct val="115000"/>
              </a:lnSpc>
              <a:spcBef>
                <a:spcPts val="0"/>
              </a:spcBef>
              <a:spcAft>
                <a:spcPts val="0"/>
              </a:spcAft>
              <a:buClr>
                <a:srgbClr val="374151"/>
              </a:buClr>
              <a:buSzPts val="1200"/>
              <a:buFont typeface="Roboto"/>
              <a:buAutoNum type="arabicPeriod"/>
            </a:pPr>
            <a:r>
              <a:rPr lang="es" sz="1050">
                <a:solidFill>
                  <a:srgbClr val="188038"/>
                </a:solidFill>
                <a:highlight>
                  <a:srgbClr val="F7F7F8"/>
                </a:highlight>
                <a:latin typeface="Courier New"/>
                <a:ea typeface="Courier New"/>
                <a:cs typeface="Courier New"/>
                <a:sym typeface="Courier New"/>
              </a:rPr>
              <a:t>sampleSize</a:t>
            </a:r>
            <a:r>
              <a:rPr lang="es" sz="1200">
                <a:solidFill>
                  <a:srgbClr val="374151"/>
                </a:solidFill>
                <a:highlight>
                  <a:srgbClr val="F7F7F8"/>
                </a:highlight>
                <a:latin typeface="Roboto"/>
                <a:ea typeface="Roboto"/>
                <a:cs typeface="Roboto"/>
                <a:sym typeface="Roboto"/>
              </a:rPr>
              <a:t>: This method returns a random sample of elements from a collection, of a specified size.</a:t>
            </a:r>
            <a:endParaRPr sz="1200">
              <a:solidFill>
                <a:srgbClr val="374151"/>
              </a:solidFill>
              <a:highlight>
                <a:srgbClr val="F7F7F8"/>
              </a:highlight>
              <a:latin typeface="Roboto"/>
              <a:ea typeface="Roboto"/>
              <a:cs typeface="Roboto"/>
              <a:sym typeface="Roboto"/>
            </a:endParaRPr>
          </a:p>
          <a:p>
            <a:pPr indent="-304800" lvl="0" marL="457200" rtl="0" algn="l">
              <a:lnSpc>
                <a:spcPct val="115000"/>
              </a:lnSpc>
              <a:spcBef>
                <a:spcPts val="0"/>
              </a:spcBef>
              <a:spcAft>
                <a:spcPts val="0"/>
              </a:spcAft>
              <a:buClr>
                <a:srgbClr val="374151"/>
              </a:buClr>
              <a:buSzPts val="1200"/>
              <a:buFont typeface="Roboto"/>
              <a:buAutoNum type="arabicPeriod"/>
            </a:pPr>
            <a:r>
              <a:rPr lang="es" sz="1050">
                <a:solidFill>
                  <a:srgbClr val="188038"/>
                </a:solidFill>
                <a:highlight>
                  <a:srgbClr val="F7F7F8"/>
                </a:highlight>
                <a:latin typeface="Courier New"/>
                <a:ea typeface="Courier New"/>
                <a:cs typeface="Courier New"/>
                <a:sym typeface="Courier New"/>
              </a:rPr>
              <a:t>shuffle</a:t>
            </a:r>
            <a:r>
              <a:rPr lang="es" sz="1200">
                <a:solidFill>
                  <a:srgbClr val="374151"/>
                </a:solidFill>
                <a:highlight>
                  <a:srgbClr val="F7F7F8"/>
                </a:highlight>
                <a:latin typeface="Roboto"/>
                <a:ea typeface="Roboto"/>
                <a:cs typeface="Roboto"/>
                <a:sym typeface="Roboto"/>
              </a:rPr>
              <a:t>: This method shuffles the elements of a collection randomly.</a:t>
            </a:r>
            <a:endParaRPr sz="1200">
              <a:solidFill>
                <a:srgbClr val="374151"/>
              </a:solidFill>
              <a:highlight>
                <a:srgbClr val="F7F7F8"/>
              </a:highlight>
              <a:latin typeface="Roboto"/>
              <a:ea typeface="Roboto"/>
              <a:cs typeface="Roboto"/>
              <a:sym typeface="Roboto"/>
            </a:endParaRPr>
          </a:p>
          <a:p>
            <a:pPr indent="0" lvl="0" marL="0" rtl="0" algn="l">
              <a:spcBef>
                <a:spcPts val="150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189285d4613_0_6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189285d4613_0_6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189285d4613_0_7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0" name="Google Shape;620;g189285d4613_0_7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fa1136accd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fa1136accd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fa1136accd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1fa1136accd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283fe63163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283fe63163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283fe63163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283fe63163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283fe63163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283fe63163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283fe63163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283fe63163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894025" y="1590325"/>
            <a:ext cx="7356000" cy="1962900"/>
          </a:xfrm>
          <a:prstGeom prst="rect">
            <a:avLst/>
          </a:prstGeom>
        </p:spPr>
        <p:txBody>
          <a:bodyPr anchorCtr="0" anchor="t" bIns="91425" lIns="91425" spcFirstLastPara="1" rIns="91425" wrap="square" tIns="91425">
            <a:noAutofit/>
          </a:bodyPr>
          <a:lstStyle>
            <a:lvl1pPr lvl="0" algn="ctr">
              <a:spcBef>
                <a:spcPts val="0"/>
              </a:spcBef>
              <a:spcAft>
                <a:spcPts val="0"/>
              </a:spcAft>
              <a:buSzPts val="5200"/>
              <a:buNone/>
              <a:defRPr sz="6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p:nvPr/>
        </p:nvSpPr>
        <p:spPr>
          <a:xfrm rot="2277254">
            <a:off x="7354743" y="4451564"/>
            <a:ext cx="1160428" cy="116042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2277806">
            <a:off x="396185" y="216181"/>
            <a:ext cx="647638" cy="647638"/>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2277806">
            <a:off x="2072585" y="4822106"/>
            <a:ext cx="647638" cy="647638"/>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2279010">
            <a:off x="6286574" y="335641"/>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4" name="Shape 124"/>
        <p:cNvGrpSpPr/>
        <p:nvPr/>
      </p:nvGrpSpPr>
      <p:grpSpPr>
        <a:xfrm>
          <a:off x="0" y="0"/>
          <a:ext cx="0" cy="0"/>
          <a:chOff x="0" y="0"/>
          <a:chExt cx="0" cy="0"/>
        </a:xfrm>
      </p:grpSpPr>
      <p:grpSp>
        <p:nvGrpSpPr>
          <p:cNvPr id="125" name="Google Shape;125;p11"/>
          <p:cNvGrpSpPr/>
          <p:nvPr/>
        </p:nvGrpSpPr>
        <p:grpSpPr>
          <a:xfrm flipH="1" rot="2700000">
            <a:off x="-717283" y="-686405"/>
            <a:ext cx="1628684" cy="1628684"/>
            <a:chOff x="155682" y="2571753"/>
            <a:chExt cx="1628700" cy="1628700"/>
          </a:xfrm>
        </p:grpSpPr>
        <p:sp>
          <p:nvSpPr>
            <p:cNvPr id="126" name="Google Shape;126;p11"/>
            <p:cNvSpPr/>
            <p:nvPr/>
          </p:nvSpPr>
          <p:spPr>
            <a:xfrm rot="2277254">
              <a:off x="389818" y="2805889"/>
              <a:ext cx="1160428" cy="116042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1"/>
            <p:cNvSpPr/>
            <p:nvPr/>
          </p:nvSpPr>
          <p:spPr>
            <a:xfrm rot="2279010">
              <a:off x="322712" y="3316641"/>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 name="Google Shape;128;p11"/>
          <p:cNvSpPr/>
          <p:nvPr/>
        </p:nvSpPr>
        <p:spPr>
          <a:xfrm flipH="1" rot="-4192434">
            <a:off x="8353051" y="4152716"/>
            <a:ext cx="1160461" cy="1160461"/>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1"/>
          <p:cNvSpPr/>
          <p:nvPr/>
        </p:nvSpPr>
        <p:spPr>
          <a:xfrm flipH="1" rot="-4188340">
            <a:off x="8293685" y="4619253"/>
            <a:ext cx="139048" cy="139048"/>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1"/>
          <p:cNvSpPr/>
          <p:nvPr/>
        </p:nvSpPr>
        <p:spPr>
          <a:xfrm flipH="1" rot="-4188340">
            <a:off x="8605535" y="4154775"/>
            <a:ext cx="139048" cy="139048"/>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1"/>
          <p:cNvSpPr/>
          <p:nvPr/>
        </p:nvSpPr>
        <p:spPr>
          <a:xfrm flipH="1" rot="-4188340">
            <a:off x="8357489" y="4936794"/>
            <a:ext cx="139048" cy="139048"/>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1"/>
          <p:cNvSpPr/>
          <p:nvPr/>
        </p:nvSpPr>
        <p:spPr>
          <a:xfrm flipH="1" rot="-2277806">
            <a:off x="8609464" y="1191156"/>
            <a:ext cx="647638" cy="647638"/>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1"/>
          <p:cNvSpPr/>
          <p:nvPr/>
        </p:nvSpPr>
        <p:spPr>
          <a:xfrm flipH="1" rot="-2279010">
            <a:off x="8506824" y="243816"/>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1"/>
          <p:cNvSpPr/>
          <p:nvPr/>
        </p:nvSpPr>
        <p:spPr>
          <a:xfrm flipH="1" rot="-2277806">
            <a:off x="-491461" y="3441956"/>
            <a:ext cx="647638" cy="647638"/>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5" name="Google Shape;135;p11"/>
          <p:cNvGrpSpPr/>
          <p:nvPr/>
        </p:nvGrpSpPr>
        <p:grpSpPr>
          <a:xfrm flipH="1" rot="2700000">
            <a:off x="865517" y="4526670"/>
            <a:ext cx="1628684" cy="1628684"/>
            <a:chOff x="155682" y="2571753"/>
            <a:chExt cx="1628700" cy="1628700"/>
          </a:xfrm>
        </p:grpSpPr>
        <p:sp>
          <p:nvSpPr>
            <p:cNvPr id="136" name="Google Shape;136;p11"/>
            <p:cNvSpPr/>
            <p:nvPr/>
          </p:nvSpPr>
          <p:spPr>
            <a:xfrm rot="2277254">
              <a:off x="389818" y="2805889"/>
              <a:ext cx="1160428" cy="116042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1"/>
            <p:cNvSpPr/>
            <p:nvPr/>
          </p:nvSpPr>
          <p:spPr>
            <a:xfrm rot="2279010">
              <a:off x="322712" y="3316641"/>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8" name="Google Shape;138;p11"/>
          <p:cNvSpPr/>
          <p:nvPr/>
        </p:nvSpPr>
        <p:spPr>
          <a:xfrm flipH="1" rot="-2279010">
            <a:off x="273124" y="2922016"/>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1"/>
          <p:cNvSpPr txBox="1"/>
          <p:nvPr>
            <p:ph hasCustomPrompt="1" type="title"/>
          </p:nvPr>
        </p:nvSpPr>
        <p:spPr>
          <a:xfrm>
            <a:off x="1620650" y="898300"/>
            <a:ext cx="59028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40" name="Google Shape;140;p11"/>
          <p:cNvSpPr txBox="1"/>
          <p:nvPr>
            <p:ph idx="1" type="body"/>
          </p:nvPr>
        </p:nvSpPr>
        <p:spPr>
          <a:xfrm>
            <a:off x="1620650" y="2944400"/>
            <a:ext cx="5902800" cy="13008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1" name="Shape 14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142" name="Shape 142"/>
        <p:cNvGrpSpPr/>
        <p:nvPr/>
      </p:nvGrpSpPr>
      <p:grpSpPr>
        <a:xfrm>
          <a:off x="0" y="0"/>
          <a:ext cx="0" cy="0"/>
          <a:chOff x="0" y="0"/>
          <a:chExt cx="0" cy="0"/>
        </a:xfrm>
      </p:grpSpPr>
      <p:grpSp>
        <p:nvGrpSpPr>
          <p:cNvPr id="143" name="Google Shape;143;p13"/>
          <p:cNvGrpSpPr/>
          <p:nvPr/>
        </p:nvGrpSpPr>
        <p:grpSpPr>
          <a:xfrm rot="-2700000">
            <a:off x="7940336" y="-534005"/>
            <a:ext cx="1628684" cy="1628684"/>
            <a:chOff x="155682" y="2571753"/>
            <a:chExt cx="1628700" cy="1628700"/>
          </a:xfrm>
        </p:grpSpPr>
        <p:sp>
          <p:nvSpPr>
            <p:cNvPr id="144" name="Google Shape;144;p13"/>
            <p:cNvSpPr/>
            <p:nvPr/>
          </p:nvSpPr>
          <p:spPr>
            <a:xfrm rot="2277254">
              <a:off x="389818" y="2805889"/>
              <a:ext cx="1160428" cy="116042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3"/>
            <p:cNvSpPr/>
            <p:nvPr/>
          </p:nvSpPr>
          <p:spPr>
            <a:xfrm rot="2279010">
              <a:off x="322712" y="3316641"/>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6" name="Google Shape;146;p13"/>
          <p:cNvSpPr/>
          <p:nvPr/>
        </p:nvSpPr>
        <p:spPr>
          <a:xfrm rot="4192434">
            <a:off x="-509375" y="4152716"/>
            <a:ext cx="1160461" cy="1160461"/>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3"/>
          <p:cNvSpPr/>
          <p:nvPr/>
        </p:nvSpPr>
        <p:spPr>
          <a:xfrm rot="4188340">
            <a:off x="571404" y="4619253"/>
            <a:ext cx="139048" cy="139048"/>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3"/>
          <p:cNvSpPr/>
          <p:nvPr/>
        </p:nvSpPr>
        <p:spPr>
          <a:xfrm rot="4188340">
            <a:off x="259555" y="4154775"/>
            <a:ext cx="139048" cy="139048"/>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3"/>
          <p:cNvSpPr/>
          <p:nvPr/>
        </p:nvSpPr>
        <p:spPr>
          <a:xfrm rot="4188340">
            <a:off x="507601" y="4936794"/>
            <a:ext cx="139048" cy="139048"/>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3"/>
          <p:cNvSpPr/>
          <p:nvPr/>
        </p:nvSpPr>
        <p:spPr>
          <a:xfrm rot="2277806">
            <a:off x="-252965" y="1724556"/>
            <a:ext cx="647638" cy="64763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3"/>
          <p:cNvSpPr/>
          <p:nvPr/>
        </p:nvSpPr>
        <p:spPr>
          <a:xfrm rot="2279010">
            <a:off x="358387" y="243816"/>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3"/>
          <p:cNvSpPr/>
          <p:nvPr/>
        </p:nvSpPr>
        <p:spPr>
          <a:xfrm rot="2277806">
            <a:off x="8847960" y="3441956"/>
            <a:ext cx="647638" cy="64763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3" name="Google Shape;153;p13"/>
          <p:cNvGrpSpPr/>
          <p:nvPr/>
        </p:nvGrpSpPr>
        <p:grpSpPr>
          <a:xfrm rot="-2700000">
            <a:off x="4985936" y="4450470"/>
            <a:ext cx="1628684" cy="1628684"/>
            <a:chOff x="155682" y="2571753"/>
            <a:chExt cx="1628700" cy="1628700"/>
          </a:xfrm>
        </p:grpSpPr>
        <p:sp>
          <p:nvSpPr>
            <p:cNvPr id="154" name="Google Shape;154;p13"/>
            <p:cNvSpPr/>
            <p:nvPr/>
          </p:nvSpPr>
          <p:spPr>
            <a:xfrm rot="2277254">
              <a:off x="389818" y="2805889"/>
              <a:ext cx="1160428" cy="116042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3"/>
            <p:cNvSpPr/>
            <p:nvPr/>
          </p:nvSpPr>
          <p:spPr>
            <a:xfrm rot="2279010">
              <a:off x="322712" y="3316641"/>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6" name="Google Shape;156;p13"/>
          <p:cNvSpPr txBox="1"/>
          <p:nvPr>
            <p:ph type="title"/>
          </p:nvPr>
        </p:nvSpPr>
        <p:spPr>
          <a:xfrm>
            <a:off x="720000" y="540000"/>
            <a:ext cx="7711200" cy="572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57" name="Google Shape;157;p13"/>
          <p:cNvSpPr txBox="1"/>
          <p:nvPr>
            <p:ph hasCustomPrompt="1" idx="2" type="title"/>
          </p:nvPr>
        </p:nvSpPr>
        <p:spPr>
          <a:xfrm>
            <a:off x="2270925" y="2132725"/>
            <a:ext cx="1000800" cy="69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6000"/>
              <a:buNone/>
              <a:defRPr sz="5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58" name="Google Shape;158;p13"/>
          <p:cNvSpPr txBox="1"/>
          <p:nvPr>
            <p:ph hasCustomPrompt="1" idx="3" type="title"/>
          </p:nvPr>
        </p:nvSpPr>
        <p:spPr>
          <a:xfrm>
            <a:off x="5845200" y="2132725"/>
            <a:ext cx="1000800" cy="69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6000"/>
              <a:buNone/>
              <a:defRPr sz="5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59" name="Google Shape;159;p13"/>
          <p:cNvSpPr txBox="1"/>
          <p:nvPr>
            <p:ph idx="1" type="subTitle"/>
          </p:nvPr>
        </p:nvSpPr>
        <p:spPr>
          <a:xfrm>
            <a:off x="1111325" y="3028950"/>
            <a:ext cx="3319800" cy="398400"/>
          </a:xfrm>
          <a:prstGeom prst="rect">
            <a:avLst/>
          </a:prstGeom>
        </p:spPr>
        <p:txBody>
          <a:bodyPr anchorCtr="0" anchor="t" bIns="91425" lIns="91425" spcFirstLastPara="1" rIns="91425" wrap="square" tIns="91425">
            <a:noAutofit/>
          </a:bodyPr>
          <a:lstStyle>
            <a:lvl1pPr lvl="0" algn="ctr">
              <a:spcBef>
                <a:spcPts val="0"/>
              </a:spcBef>
              <a:spcAft>
                <a:spcPts val="0"/>
              </a:spcAft>
              <a:buSzPts val="2000"/>
              <a:buFont typeface="Italiana"/>
              <a:buNone/>
              <a:defRPr b="1" sz="2200">
                <a:latin typeface="Italiana"/>
                <a:ea typeface="Italiana"/>
                <a:cs typeface="Italiana"/>
                <a:sym typeface="Italiana"/>
              </a:defRPr>
            </a:lvl1pPr>
            <a:lvl2pPr lvl="1" algn="ctr">
              <a:spcBef>
                <a:spcPts val="0"/>
              </a:spcBef>
              <a:spcAft>
                <a:spcPts val="0"/>
              </a:spcAft>
              <a:buSzPts val="2000"/>
              <a:buFont typeface="Italiana"/>
              <a:buNone/>
              <a:defRPr b="1" sz="2000">
                <a:latin typeface="Italiana"/>
                <a:ea typeface="Italiana"/>
                <a:cs typeface="Italiana"/>
                <a:sym typeface="Italiana"/>
              </a:defRPr>
            </a:lvl2pPr>
            <a:lvl3pPr lvl="2" algn="ctr">
              <a:spcBef>
                <a:spcPts val="0"/>
              </a:spcBef>
              <a:spcAft>
                <a:spcPts val="0"/>
              </a:spcAft>
              <a:buSzPts val="2000"/>
              <a:buFont typeface="Italiana"/>
              <a:buNone/>
              <a:defRPr b="1" sz="2000">
                <a:latin typeface="Italiana"/>
                <a:ea typeface="Italiana"/>
                <a:cs typeface="Italiana"/>
                <a:sym typeface="Italiana"/>
              </a:defRPr>
            </a:lvl3pPr>
            <a:lvl4pPr lvl="3" algn="ctr">
              <a:spcBef>
                <a:spcPts val="0"/>
              </a:spcBef>
              <a:spcAft>
                <a:spcPts val="0"/>
              </a:spcAft>
              <a:buSzPts val="2000"/>
              <a:buFont typeface="Italiana"/>
              <a:buNone/>
              <a:defRPr b="1" sz="2000">
                <a:latin typeface="Italiana"/>
                <a:ea typeface="Italiana"/>
                <a:cs typeface="Italiana"/>
                <a:sym typeface="Italiana"/>
              </a:defRPr>
            </a:lvl4pPr>
            <a:lvl5pPr lvl="4" algn="ctr">
              <a:spcBef>
                <a:spcPts val="0"/>
              </a:spcBef>
              <a:spcAft>
                <a:spcPts val="0"/>
              </a:spcAft>
              <a:buSzPts val="2000"/>
              <a:buFont typeface="Italiana"/>
              <a:buNone/>
              <a:defRPr b="1" sz="2000">
                <a:latin typeface="Italiana"/>
                <a:ea typeface="Italiana"/>
                <a:cs typeface="Italiana"/>
                <a:sym typeface="Italiana"/>
              </a:defRPr>
            </a:lvl5pPr>
            <a:lvl6pPr lvl="5" algn="ctr">
              <a:spcBef>
                <a:spcPts val="0"/>
              </a:spcBef>
              <a:spcAft>
                <a:spcPts val="0"/>
              </a:spcAft>
              <a:buSzPts val="2000"/>
              <a:buFont typeface="Italiana"/>
              <a:buNone/>
              <a:defRPr b="1" sz="2000">
                <a:latin typeface="Italiana"/>
                <a:ea typeface="Italiana"/>
                <a:cs typeface="Italiana"/>
                <a:sym typeface="Italiana"/>
              </a:defRPr>
            </a:lvl6pPr>
            <a:lvl7pPr lvl="6" algn="ctr">
              <a:spcBef>
                <a:spcPts val="0"/>
              </a:spcBef>
              <a:spcAft>
                <a:spcPts val="0"/>
              </a:spcAft>
              <a:buSzPts val="2000"/>
              <a:buFont typeface="Italiana"/>
              <a:buNone/>
              <a:defRPr b="1" sz="2000">
                <a:latin typeface="Italiana"/>
                <a:ea typeface="Italiana"/>
                <a:cs typeface="Italiana"/>
                <a:sym typeface="Italiana"/>
              </a:defRPr>
            </a:lvl7pPr>
            <a:lvl8pPr lvl="7" algn="ctr">
              <a:spcBef>
                <a:spcPts val="0"/>
              </a:spcBef>
              <a:spcAft>
                <a:spcPts val="0"/>
              </a:spcAft>
              <a:buSzPts val="2000"/>
              <a:buFont typeface="Italiana"/>
              <a:buNone/>
              <a:defRPr b="1" sz="2000">
                <a:latin typeface="Italiana"/>
                <a:ea typeface="Italiana"/>
                <a:cs typeface="Italiana"/>
                <a:sym typeface="Italiana"/>
              </a:defRPr>
            </a:lvl8pPr>
            <a:lvl9pPr lvl="8" algn="ctr">
              <a:spcBef>
                <a:spcPts val="0"/>
              </a:spcBef>
              <a:spcAft>
                <a:spcPts val="0"/>
              </a:spcAft>
              <a:buSzPts val="2000"/>
              <a:buFont typeface="Italiana"/>
              <a:buNone/>
              <a:defRPr b="1" sz="2000">
                <a:latin typeface="Italiana"/>
                <a:ea typeface="Italiana"/>
                <a:cs typeface="Italiana"/>
                <a:sym typeface="Italiana"/>
              </a:defRPr>
            </a:lvl9pPr>
          </a:lstStyle>
          <a:p/>
        </p:txBody>
      </p:sp>
      <p:sp>
        <p:nvSpPr>
          <p:cNvPr id="160" name="Google Shape;160;p13"/>
          <p:cNvSpPr txBox="1"/>
          <p:nvPr>
            <p:ph idx="4" type="subTitle"/>
          </p:nvPr>
        </p:nvSpPr>
        <p:spPr>
          <a:xfrm>
            <a:off x="4685700" y="3028950"/>
            <a:ext cx="3319800" cy="398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Font typeface="Italiana"/>
              <a:buNone/>
              <a:defRPr b="1" sz="2200">
                <a:latin typeface="Italiana"/>
                <a:ea typeface="Italiana"/>
                <a:cs typeface="Italiana"/>
                <a:sym typeface="Italiana"/>
              </a:defRPr>
            </a:lvl1pPr>
            <a:lvl2pPr lvl="1" rtl="0" algn="ctr">
              <a:spcBef>
                <a:spcPts val="0"/>
              </a:spcBef>
              <a:spcAft>
                <a:spcPts val="0"/>
              </a:spcAft>
              <a:buSzPts val="2000"/>
              <a:buFont typeface="Italiana"/>
              <a:buNone/>
              <a:defRPr b="1" sz="2000">
                <a:latin typeface="Italiana"/>
                <a:ea typeface="Italiana"/>
                <a:cs typeface="Italiana"/>
                <a:sym typeface="Italiana"/>
              </a:defRPr>
            </a:lvl2pPr>
            <a:lvl3pPr lvl="2" rtl="0" algn="ctr">
              <a:spcBef>
                <a:spcPts val="0"/>
              </a:spcBef>
              <a:spcAft>
                <a:spcPts val="0"/>
              </a:spcAft>
              <a:buSzPts val="2000"/>
              <a:buFont typeface="Italiana"/>
              <a:buNone/>
              <a:defRPr b="1" sz="2000">
                <a:latin typeface="Italiana"/>
                <a:ea typeface="Italiana"/>
                <a:cs typeface="Italiana"/>
                <a:sym typeface="Italiana"/>
              </a:defRPr>
            </a:lvl3pPr>
            <a:lvl4pPr lvl="3" rtl="0" algn="ctr">
              <a:spcBef>
                <a:spcPts val="0"/>
              </a:spcBef>
              <a:spcAft>
                <a:spcPts val="0"/>
              </a:spcAft>
              <a:buSzPts val="2000"/>
              <a:buFont typeface="Italiana"/>
              <a:buNone/>
              <a:defRPr b="1" sz="2000">
                <a:latin typeface="Italiana"/>
                <a:ea typeface="Italiana"/>
                <a:cs typeface="Italiana"/>
                <a:sym typeface="Italiana"/>
              </a:defRPr>
            </a:lvl4pPr>
            <a:lvl5pPr lvl="4" rtl="0" algn="ctr">
              <a:spcBef>
                <a:spcPts val="0"/>
              </a:spcBef>
              <a:spcAft>
                <a:spcPts val="0"/>
              </a:spcAft>
              <a:buSzPts val="2000"/>
              <a:buFont typeface="Italiana"/>
              <a:buNone/>
              <a:defRPr b="1" sz="2000">
                <a:latin typeface="Italiana"/>
                <a:ea typeface="Italiana"/>
                <a:cs typeface="Italiana"/>
                <a:sym typeface="Italiana"/>
              </a:defRPr>
            </a:lvl5pPr>
            <a:lvl6pPr lvl="5" rtl="0" algn="ctr">
              <a:spcBef>
                <a:spcPts val="0"/>
              </a:spcBef>
              <a:spcAft>
                <a:spcPts val="0"/>
              </a:spcAft>
              <a:buSzPts val="2000"/>
              <a:buFont typeface="Italiana"/>
              <a:buNone/>
              <a:defRPr b="1" sz="2000">
                <a:latin typeface="Italiana"/>
                <a:ea typeface="Italiana"/>
                <a:cs typeface="Italiana"/>
                <a:sym typeface="Italiana"/>
              </a:defRPr>
            </a:lvl6pPr>
            <a:lvl7pPr lvl="6" rtl="0" algn="ctr">
              <a:spcBef>
                <a:spcPts val="0"/>
              </a:spcBef>
              <a:spcAft>
                <a:spcPts val="0"/>
              </a:spcAft>
              <a:buSzPts val="2000"/>
              <a:buFont typeface="Italiana"/>
              <a:buNone/>
              <a:defRPr b="1" sz="2000">
                <a:latin typeface="Italiana"/>
                <a:ea typeface="Italiana"/>
                <a:cs typeface="Italiana"/>
                <a:sym typeface="Italiana"/>
              </a:defRPr>
            </a:lvl7pPr>
            <a:lvl8pPr lvl="7" rtl="0" algn="ctr">
              <a:spcBef>
                <a:spcPts val="0"/>
              </a:spcBef>
              <a:spcAft>
                <a:spcPts val="0"/>
              </a:spcAft>
              <a:buSzPts val="2000"/>
              <a:buFont typeface="Italiana"/>
              <a:buNone/>
              <a:defRPr b="1" sz="2000">
                <a:latin typeface="Italiana"/>
                <a:ea typeface="Italiana"/>
                <a:cs typeface="Italiana"/>
                <a:sym typeface="Italiana"/>
              </a:defRPr>
            </a:lvl8pPr>
            <a:lvl9pPr lvl="8" rtl="0" algn="ctr">
              <a:spcBef>
                <a:spcPts val="0"/>
              </a:spcBef>
              <a:spcAft>
                <a:spcPts val="0"/>
              </a:spcAft>
              <a:buSzPts val="2000"/>
              <a:buFont typeface="Italiana"/>
              <a:buNone/>
              <a:defRPr b="1" sz="2000">
                <a:latin typeface="Italiana"/>
                <a:ea typeface="Italiana"/>
                <a:cs typeface="Italiana"/>
                <a:sym typeface="Italiana"/>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
    <p:spTree>
      <p:nvGrpSpPr>
        <p:cNvPr id="161" name="Shape 161"/>
        <p:cNvGrpSpPr/>
        <p:nvPr/>
      </p:nvGrpSpPr>
      <p:grpSpPr>
        <a:xfrm>
          <a:off x="0" y="0"/>
          <a:ext cx="0" cy="0"/>
          <a:chOff x="0" y="0"/>
          <a:chExt cx="0" cy="0"/>
        </a:xfrm>
      </p:grpSpPr>
      <p:grpSp>
        <p:nvGrpSpPr>
          <p:cNvPr id="162" name="Google Shape;162;p14"/>
          <p:cNvGrpSpPr/>
          <p:nvPr/>
        </p:nvGrpSpPr>
        <p:grpSpPr>
          <a:xfrm rot="-2700000">
            <a:off x="8092736" y="-686405"/>
            <a:ext cx="1628684" cy="1628684"/>
            <a:chOff x="155682" y="2571753"/>
            <a:chExt cx="1628700" cy="1628700"/>
          </a:xfrm>
        </p:grpSpPr>
        <p:sp>
          <p:nvSpPr>
            <p:cNvPr id="163" name="Google Shape;163;p14"/>
            <p:cNvSpPr/>
            <p:nvPr/>
          </p:nvSpPr>
          <p:spPr>
            <a:xfrm rot="2277254">
              <a:off x="389818" y="2805889"/>
              <a:ext cx="1160428" cy="116042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4"/>
            <p:cNvSpPr/>
            <p:nvPr/>
          </p:nvSpPr>
          <p:spPr>
            <a:xfrm rot="2279010">
              <a:off x="322712" y="3316641"/>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5" name="Google Shape;165;p14"/>
          <p:cNvSpPr/>
          <p:nvPr/>
        </p:nvSpPr>
        <p:spPr>
          <a:xfrm flipH="1" rot="-4192434">
            <a:off x="8675251" y="4152716"/>
            <a:ext cx="1160461" cy="1160461"/>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4"/>
          <p:cNvSpPr/>
          <p:nvPr/>
        </p:nvSpPr>
        <p:spPr>
          <a:xfrm flipH="1" rot="-4188340">
            <a:off x="8615885" y="4619253"/>
            <a:ext cx="139048" cy="139048"/>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4"/>
          <p:cNvSpPr/>
          <p:nvPr/>
        </p:nvSpPr>
        <p:spPr>
          <a:xfrm flipH="1" rot="-4188340">
            <a:off x="8927735" y="4154775"/>
            <a:ext cx="139048" cy="139048"/>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4"/>
          <p:cNvSpPr/>
          <p:nvPr/>
        </p:nvSpPr>
        <p:spPr>
          <a:xfrm flipH="1" rot="-4188340">
            <a:off x="8679689" y="4936794"/>
            <a:ext cx="139048" cy="139048"/>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4"/>
          <p:cNvSpPr/>
          <p:nvPr/>
        </p:nvSpPr>
        <p:spPr>
          <a:xfrm rot="2277806">
            <a:off x="-148915" y="-195882"/>
            <a:ext cx="647638" cy="64763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4"/>
          <p:cNvSpPr/>
          <p:nvPr/>
        </p:nvSpPr>
        <p:spPr>
          <a:xfrm rot="2279010">
            <a:off x="272362" y="2616266"/>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1" name="Google Shape;171;p14"/>
          <p:cNvGrpSpPr/>
          <p:nvPr/>
        </p:nvGrpSpPr>
        <p:grpSpPr>
          <a:xfrm flipH="1" rot="2700000">
            <a:off x="2711717" y="4526670"/>
            <a:ext cx="1628684" cy="1628684"/>
            <a:chOff x="155682" y="2571753"/>
            <a:chExt cx="1628700" cy="1628700"/>
          </a:xfrm>
        </p:grpSpPr>
        <p:sp>
          <p:nvSpPr>
            <p:cNvPr id="172" name="Google Shape;172;p14"/>
            <p:cNvSpPr/>
            <p:nvPr/>
          </p:nvSpPr>
          <p:spPr>
            <a:xfrm rot="2277254">
              <a:off x="389818" y="2805889"/>
              <a:ext cx="1160428" cy="116042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4"/>
            <p:cNvSpPr/>
            <p:nvPr/>
          </p:nvSpPr>
          <p:spPr>
            <a:xfrm rot="2279010">
              <a:off x="322712" y="3316641"/>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 name="Google Shape;174;p14"/>
          <p:cNvSpPr txBox="1"/>
          <p:nvPr>
            <p:ph type="title"/>
          </p:nvPr>
        </p:nvSpPr>
        <p:spPr>
          <a:xfrm>
            <a:off x="720000" y="540000"/>
            <a:ext cx="7711200" cy="572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75" name="Google Shape;175;p14"/>
          <p:cNvSpPr txBox="1"/>
          <p:nvPr>
            <p:ph idx="1" type="body"/>
          </p:nvPr>
        </p:nvSpPr>
        <p:spPr>
          <a:xfrm>
            <a:off x="2972948" y="1387225"/>
            <a:ext cx="4659900" cy="629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76" name="Google Shape;176;p14"/>
          <p:cNvSpPr txBox="1"/>
          <p:nvPr>
            <p:ph idx="2" type="body"/>
          </p:nvPr>
        </p:nvSpPr>
        <p:spPr>
          <a:xfrm>
            <a:off x="2972948" y="3352475"/>
            <a:ext cx="4659900" cy="629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77" name="Google Shape;177;p14"/>
          <p:cNvSpPr txBox="1"/>
          <p:nvPr>
            <p:ph idx="3" type="body"/>
          </p:nvPr>
        </p:nvSpPr>
        <p:spPr>
          <a:xfrm>
            <a:off x="2972948" y="2369850"/>
            <a:ext cx="4659900" cy="629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78" name="Google Shape;178;p14"/>
          <p:cNvSpPr/>
          <p:nvPr/>
        </p:nvSpPr>
        <p:spPr>
          <a:xfrm flipH="1" rot="-2277806">
            <a:off x="-190136" y="3028556"/>
            <a:ext cx="647638" cy="647638"/>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79" name="Shape 179"/>
        <p:cNvGrpSpPr/>
        <p:nvPr/>
      </p:nvGrpSpPr>
      <p:grpSpPr>
        <a:xfrm>
          <a:off x="0" y="0"/>
          <a:ext cx="0" cy="0"/>
          <a:chOff x="0" y="0"/>
          <a:chExt cx="0" cy="0"/>
        </a:xfrm>
      </p:grpSpPr>
      <p:sp>
        <p:nvSpPr>
          <p:cNvPr id="180" name="Google Shape;180;p15"/>
          <p:cNvSpPr txBox="1"/>
          <p:nvPr>
            <p:ph type="title"/>
          </p:nvPr>
        </p:nvSpPr>
        <p:spPr>
          <a:xfrm>
            <a:off x="720000" y="540000"/>
            <a:ext cx="7711200" cy="572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181" name="Google Shape;181;p15"/>
          <p:cNvGrpSpPr/>
          <p:nvPr/>
        </p:nvGrpSpPr>
        <p:grpSpPr>
          <a:xfrm flipH="1" rot="2700000">
            <a:off x="-717283" y="-686405"/>
            <a:ext cx="1628684" cy="1628684"/>
            <a:chOff x="155682" y="2571753"/>
            <a:chExt cx="1628700" cy="1628700"/>
          </a:xfrm>
        </p:grpSpPr>
        <p:sp>
          <p:nvSpPr>
            <p:cNvPr id="182" name="Google Shape;182;p15"/>
            <p:cNvSpPr/>
            <p:nvPr/>
          </p:nvSpPr>
          <p:spPr>
            <a:xfrm rot="2277254">
              <a:off x="389818" y="2805889"/>
              <a:ext cx="1160428" cy="116042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5"/>
            <p:cNvSpPr/>
            <p:nvPr/>
          </p:nvSpPr>
          <p:spPr>
            <a:xfrm rot="2279010">
              <a:off x="322712" y="3316641"/>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 name="Google Shape;184;p15"/>
          <p:cNvSpPr/>
          <p:nvPr/>
        </p:nvSpPr>
        <p:spPr>
          <a:xfrm flipH="1" rot="-4192434">
            <a:off x="8353051" y="4152716"/>
            <a:ext cx="1160461" cy="1160461"/>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5"/>
          <p:cNvSpPr/>
          <p:nvPr/>
        </p:nvSpPr>
        <p:spPr>
          <a:xfrm flipH="1" rot="-4188340">
            <a:off x="8293685" y="4619253"/>
            <a:ext cx="139048" cy="139048"/>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5"/>
          <p:cNvSpPr/>
          <p:nvPr/>
        </p:nvSpPr>
        <p:spPr>
          <a:xfrm flipH="1" rot="-4188340">
            <a:off x="8605535" y="4154775"/>
            <a:ext cx="139048" cy="139048"/>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5"/>
          <p:cNvSpPr/>
          <p:nvPr/>
        </p:nvSpPr>
        <p:spPr>
          <a:xfrm flipH="1" rot="-4188340">
            <a:off x="8357489" y="4936794"/>
            <a:ext cx="139048" cy="139048"/>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5"/>
          <p:cNvSpPr/>
          <p:nvPr/>
        </p:nvSpPr>
        <p:spPr>
          <a:xfrm flipH="1" rot="-2277806">
            <a:off x="8609464" y="1724556"/>
            <a:ext cx="647638" cy="64763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5"/>
          <p:cNvSpPr/>
          <p:nvPr/>
        </p:nvSpPr>
        <p:spPr>
          <a:xfrm flipH="1" rot="-2279010">
            <a:off x="8506824" y="243816"/>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0" name="Google Shape;190;p15"/>
          <p:cNvGrpSpPr/>
          <p:nvPr/>
        </p:nvGrpSpPr>
        <p:grpSpPr>
          <a:xfrm flipH="1" rot="2700000">
            <a:off x="2389517" y="4526670"/>
            <a:ext cx="1628684" cy="1628684"/>
            <a:chOff x="155682" y="2571753"/>
            <a:chExt cx="1628700" cy="1628700"/>
          </a:xfrm>
        </p:grpSpPr>
        <p:sp>
          <p:nvSpPr>
            <p:cNvPr id="191" name="Google Shape;191;p15"/>
            <p:cNvSpPr/>
            <p:nvPr/>
          </p:nvSpPr>
          <p:spPr>
            <a:xfrm rot="2277254">
              <a:off x="389818" y="2805889"/>
              <a:ext cx="1160428" cy="116042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5"/>
            <p:cNvSpPr/>
            <p:nvPr/>
          </p:nvSpPr>
          <p:spPr>
            <a:xfrm rot="2279010">
              <a:off x="322712" y="3316641"/>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3" name="Google Shape;193;p15"/>
          <p:cNvSpPr/>
          <p:nvPr/>
        </p:nvSpPr>
        <p:spPr>
          <a:xfrm flipH="1" rot="-2277806">
            <a:off x="-339061" y="3172756"/>
            <a:ext cx="647638" cy="647638"/>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5"/>
          <p:cNvSpPr/>
          <p:nvPr/>
        </p:nvSpPr>
        <p:spPr>
          <a:xfrm flipH="1" rot="-2279010">
            <a:off x="6371124" y="4806066"/>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2">
    <p:spTree>
      <p:nvGrpSpPr>
        <p:cNvPr id="195" name="Shape 195"/>
        <p:cNvGrpSpPr/>
        <p:nvPr/>
      </p:nvGrpSpPr>
      <p:grpSpPr>
        <a:xfrm>
          <a:off x="0" y="0"/>
          <a:ext cx="0" cy="0"/>
          <a:chOff x="0" y="0"/>
          <a:chExt cx="0" cy="0"/>
        </a:xfrm>
      </p:grpSpPr>
      <p:sp>
        <p:nvSpPr>
          <p:cNvPr id="196" name="Google Shape;196;p16"/>
          <p:cNvSpPr txBox="1"/>
          <p:nvPr>
            <p:ph type="title"/>
          </p:nvPr>
        </p:nvSpPr>
        <p:spPr>
          <a:xfrm>
            <a:off x="720000" y="540000"/>
            <a:ext cx="7711200" cy="10719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197" name="Google Shape;197;p16"/>
          <p:cNvGrpSpPr/>
          <p:nvPr/>
        </p:nvGrpSpPr>
        <p:grpSpPr>
          <a:xfrm flipH="1" rot="2700000">
            <a:off x="-717283" y="-686405"/>
            <a:ext cx="1628684" cy="1628684"/>
            <a:chOff x="155682" y="2571753"/>
            <a:chExt cx="1628700" cy="1628700"/>
          </a:xfrm>
        </p:grpSpPr>
        <p:sp>
          <p:nvSpPr>
            <p:cNvPr id="198" name="Google Shape;198;p16"/>
            <p:cNvSpPr/>
            <p:nvPr/>
          </p:nvSpPr>
          <p:spPr>
            <a:xfrm rot="2277254">
              <a:off x="389818" y="2805889"/>
              <a:ext cx="1160428" cy="116042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6"/>
            <p:cNvSpPr/>
            <p:nvPr/>
          </p:nvSpPr>
          <p:spPr>
            <a:xfrm rot="2279010">
              <a:off x="322712" y="3316641"/>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0" name="Google Shape;200;p16"/>
          <p:cNvSpPr/>
          <p:nvPr/>
        </p:nvSpPr>
        <p:spPr>
          <a:xfrm flipH="1" rot="-4192434">
            <a:off x="8353051" y="4152716"/>
            <a:ext cx="1160461" cy="1160461"/>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6"/>
          <p:cNvSpPr/>
          <p:nvPr/>
        </p:nvSpPr>
        <p:spPr>
          <a:xfrm flipH="1" rot="-4188340">
            <a:off x="8293685" y="4619253"/>
            <a:ext cx="139048" cy="139048"/>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6"/>
          <p:cNvSpPr/>
          <p:nvPr/>
        </p:nvSpPr>
        <p:spPr>
          <a:xfrm flipH="1" rot="-4188340">
            <a:off x="8605535" y="4154775"/>
            <a:ext cx="139048" cy="139048"/>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6"/>
          <p:cNvSpPr/>
          <p:nvPr/>
        </p:nvSpPr>
        <p:spPr>
          <a:xfrm flipH="1" rot="-4188340">
            <a:off x="8357489" y="4936794"/>
            <a:ext cx="139048" cy="139048"/>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6"/>
          <p:cNvSpPr/>
          <p:nvPr/>
        </p:nvSpPr>
        <p:spPr>
          <a:xfrm flipH="1" rot="-2277806">
            <a:off x="8609464" y="1191156"/>
            <a:ext cx="647638" cy="647638"/>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6"/>
          <p:cNvSpPr/>
          <p:nvPr/>
        </p:nvSpPr>
        <p:spPr>
          <a:xfrm flipH="1" rot="-2279010">
            <a:off x="8506824" y="243816"/>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6"/>
          <p:cNvSpPr/>
          <p:nvPr/>
        </p:nvSpPr>
        <p:spPr>
          <a:xfrm flipH="1" rot="-2277806">
            <a:off x="-491461" y="3441956"/>
            <a:ext cx="647638" cy="647638"/>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7" name="Google Shape;207;p16"/>
          <p:cNvGrpSpPr/>
          <p:nvPr/>
        </p:nvGrpSpPr>
        <p:grpSpPr>
          <a:xfrm flipH="1" rot="2700000">
            <a:off x="865517" y="4526670"/>
            <a:ext cx="1628684" cy="1628684"/>
            <a:chOff x="155682" y="2571753"/>
            <a:chExt cx="1628700" cy="1628700"/>
          </a:xfrm>
        </p:grpSpPr>
        <p:sp>
          <p:nvSpPr>
            <p:cNvPr id="208" name="Google Shape;208;p16"/>
            <p:cNvSpPr/>
            <p:nvPr/>
          </p:nvSpPr>
          <p:spPr>
            <a:xfrm rot="2277254">
              <a:off x="389818" y="2805889"/>
              <a:ext cx="1160428" cy="116042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6"/>
            <p:cNvSpPr/>
            <p:nvPr/>
          </p:nvSpPr>
          <p:spPr>
            <a:xfrm rot="2279010">
              <a:off x="322712" y="3316641"/>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0" name="Google Shape;210;p16"/>
          <p:cNvSpPr/>
          <p:nvPr/>
        </p:nvSpPr>
        <p:spPr>
          <a:xfrm flipH="1" rot="-2279010">
            <a:off x="273124" y="2922016"/>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_ONLY_1_1">
    <p:spTree>
      <p:nvGrpSpPr>
        <p:cNvPr id="211" name="Shape 211"/>
        <p:cNvGrpSpPr/>
        <p:nvPr/>
      </p:nvGrpSpPr>
      <p:grpSpPr>
        <a:xfrm>
          <a:off x="0" y="0"/>
          <a:ext cx="0" cy="0"/>
          <a:chOff x="0" y="0"/>
          <a:chExt cx="0" cy="0"/>
        </a:xfrm>
      </p:grpSpPr>
      <p:sp>
        <p:nvSpPr>
          <p:cNvPr id="212" name="Google Shape;212;p17"/>
          <p:cNvSpPr/>
          <p:nvPr/>
        </p:nvSpPr>
        <p:spPr>
          <a:xfrm flipH="1" rot="-2277254">
            <a:off x="-660611" y="271339"/>
            <a:ext cx="1160428" cy="116042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7"/>
          <p:cNvSpPr/>
          <p:nvPr/>
        </p:nvSpPr>
        <p:spPr>
          <a:xfrm flipH="1" rot="-2278296">
            <a:off x="8751508" y="233001"/>
            <a:ext cx="530498" cy="530498"/>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7"/>
          <p:cNvSpPr/>
          <p:nvPr/>
        </p:nvSpPr>
        <p:spPr>
          <a:xfrm flipH="1" rot="-2278296">
            <a:off x="275583" y="4428426"/>
            <a:ext cx="530498" cy="530498"/>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7"/>
          <p:cNvSpPr/>
          <p:nvPr/>
        </p:nvSpPr>
        <p:spPr>
          <a:xfrm flipH="1" rot="10044246">
            <a:off x="7486127" y="4777301"/>
            <a:ext cx="138944" cy="138944"/>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7"/>
          <p:cNvSpPr/>
          <p:nvPr/>
        </p:nvSpPr>
        <p:spPr>
          <a:xfrm flipH="1" rot="10044246">
            <a:off x="182002" y="301976"/>
            <a:ext cx="138944" cy="138944"/>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7"/>
          <p:cNvSpPr/>
          <p:nvPr/>
        </p:nvSpPr>
        <p:spPr>
          <a:xfrm flipH="1" rot="-4979010">
            <a:off x="4144809" y="4900777"/>
            <a:ext cx="530473" cy="530473"/>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7"/>
          <p:cNvSpPr txBox="1"/>
          <p:nvPr>
            <p:ph type="title"/>
          </p:nvPr>
        </p:nvSpPr>
        <p:spPr>
          <a:xfrm>
            <a:off x="720000" y="540000"/>
            <a:ext cx="7711200" cy="11259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19" name="Google Shape;219;p17"/>
          <p:cNvSpPr txBox="1"/>
          <p:nvPr>
            <p:ph idx="1" type="body"/>
          </p:nvPr>
        </p:nvSpPr>
        <p:spPr>
          <a:xfrm>
            <a:off x="720000" y="1714450"/>
            <a:ext cx="7711200" cy="628200"/>
          </a:xfrm>
          <a:prstGeom prst="rect">
            <a:avLst/>
          </a:prstGeom>
        </p:spPr>
        <p:txBody>
          <a:bodyPr anchorCtr="0" anchor="t" bIns="91425" lIns="91425" spcFirstLastPara="1" rIns="91425" wrap="square" tIns="91425">
            <a:noAutofit/>
          </a:bodyPr>
          <a:lstStyle>
            <a:lvl1pPr indent="-304800" lvl="0" marL="457200" rtl="0">
              <a:lnSpc>
                <a:spcPct val="115000"/>
              </a:lnSpc>
              <a:spcBef>
                <a:spcPts val="0"/>
              </a:spcBef>
              <a:spcAft>
                <a:spcPts val="0"/>
              </a:spcAft>
              <a:buSzPts val="1200"/>
              <a:buFont typeface="Noto Sans Symbols"/>
              <a:buChar char="●"/>
              <a:defRPr/>
            </a:lvl1pPr>
            <a:lvl2pPr indent="-304800" lvl="1" marL="914400" rtl="0">
              <a:spcBef>
                <a:spcPts val="0"/>
              </a:spcBef>
              <a:spcAft>
                <a:spcPts val="0"/>
              </a:spcAft>
              <a:buSzPts val="1200"/>
              <a:buFont typeface="Courier New"/>
              <a:buChar char="o"/>
              <a:defRPr sz="1200"/>
            </a:lvl2pPr>
            <a:lvl3pPr indent="-304800" lvl="2" marL="1371600" rtl="0">
              <a:spcBef>
                <a:spcPts val="0"/>
              </a:spcBef>
              <a:spcAft>
                <a:spcPts val="0"/>
              </a:spcAft>
              <a:buSzPts val="1200"/>
              <a:buFont typeface="Noto Sans Symbols"/>
              <a:buChar char="▪"/>
              <a:defRPr sz="1200"/>
            </a:lvl3pPr>
            <a:lvl4pPr indent="-304800" lvl="3" marL="1828800" rtl="0">
              <a:spcBef>
                <a:spcPts val="0"/>
              </a:spcBef>
              <a:spcAft>
                <a:spcPts val="0"/>
              </a:spcAft>
              <a:buSzPts val="1200"/>
              <a:buFont typeface="Noto Sans Symbols"/>
              <a:buChar char="●"/>
              <a:defRPr sz="1200"/>
            </a:lvl4pPr>
            <a:lvl5pPr indent="-304800" lvl="4" marL="2286000" rtl="0">
              <a:spcBef>
                <a:spcPts val="0"/>
              </a:spcBef>
              <a:spcAft>
                <a:spcPts val="0"/>
              </a:spcAft>
              <a:buSzPts val="1200"/>
              <a:buFont typeface="Courier New"/>
              <a:buChar char="o"/>
              <a:defRPr sz="1200"/>
            </a:lvl5pPr>
            <a:lvl6pPr indent="-304800" lvl="5" marL="2743200" rtl="0">
              <a:spcBef>
                <a:spcPts val="0"/>
              </a:spcBef>
              <a:spcAft>
                <a:spcPts val="0"/>
              </a:spcAft>
              <a:buSzPts val="1200"/>
              <a:buFont typeface="Noto Sans Symbols"/>
              <a:buChar char="▪"/>
              <a:defRPr sz="1200"/>
            </a:lvl6pPr>
            <a:lvl7pPr indent="-304800" lvl="6" marL="3200400" rtl="0">
              <a:spcBef>
                <a:spcPts val="0"/>
              </a:spcBef>
              <a:spcAft>
                <a:spcPts val="0"/>
              </a:spcAft>
              <a:buSzPts val="1200"/>
              <a:buFont typeface="Noto Sans Symbols"/>
              <a:buChar char="●"/>
              <a:defRPr sz="1200"/>
            </a:lvl7pPr>
            <a:lvl8pPr indent="-304800" lvl="7" marL="3657600" rtl="0">
              <a:spcBef>
                <a:spcPts val="0"/>
              </a:spcBef>
              <a:spcAft>
                <a:spcPts val="0"/>
              </a:spcAft>
              <a:buSzPts val="1200"/>
              <a:buFont typeface="Courier New"/>
              <a:buChar char="o"/>
              <a:defRPr sz="1200"/>
            </a:lvl8pPr>
            <a:lvl9pPr indent="-304800" lvl="8" marL="4114800" rtl="0">
              <a:spcBef>
                <a:spcPts val="0"/>
              </a:spcBef>
              <a:spcAft>
                <a:spcPts val="0"/>
              </a:spcAft>
              <a:buSzPts val="1200"/>
              <a:buFont typeface="Noto Sans Symbols"/>
              <a:buChar char="▪"/>
              <a:defRPr sz="12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ONE_COLUMN_TEXT_1">
    <p:spTree>
      <p:nvGrpSpPr>
        <p:cNvPr id="220" name="Shape 220"/>
        <p:cNvGrpSpPr/>
        <p:nvPr/>
      </p:nvGrpSpPr>
      <p:grpSpPr>
        <a:xfrm>
          <a:off x="0" y="0"/>
          <a:ext cx="0" cy="0"/>
          <a:chOff x="0" y="0"/>
          <a:chExt cx="0" cy="0"/>
        </a:xfrm>
      </p:grpSpPr>
      <p:sp>
        <p:nvSpPr>
          <p:cNvPr id="221" name="Google Shape;221;p18"/>
          <p:cNvSpPr/>
          <p:nvPr/>
        </p:nvSpPr>
        <p:spPr>
          <a:xfrm rot="2277254">
            <a:off x="-197607" y="4417714"/>
            <a:ext cx="1160428" cy="116042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8"/>
          <p:cNvSpPr/>
          <p:nvPr/>
        </p:nvSpPr>
        <p:spPr>
          <a:xfrm rot="2278296">
            <a:off x="-178096" y="233001"/>
            <a:ext cx="530498" cy="530498"/>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8"/>
          <p:cNvSpPr/>
          <p:nvPr/>
        </p:nvSpPr>
        <p:spPr>
          <a:xfrm rot="2278296">
            <a:off x="8297829" y="4428426"/>
            <a:ext cx="530498" cy="530498"/>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8"/>
          <p:cNvSpPr/>
          <p:nvPr/>
        </p:nvSpPr>
        <p:spPr>
          <a:xfrm rot="-10044246">
            <a:off x="1478840" y="4777301"/>
            <a:ext cx="138944" cy="138944"/>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8"/>
          <p:cNvSpPr/>
          <p:nvPr/>
        </p:nvSpPr>
        <p:spPr>
          <a:xfrm rot="-10044246">
            <a:off x="8782965" y="301976"/>
            <a:ext cx="138944" cy="138944"/>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8"/>
          <p:cNvSpPr/>
          <p:nvPr/>
        </p:nvSpPr>
        <p:spPr>
          <a:xfrm rot="4979010">
            <a:off x="4428629" y="4900777"/>
            <a:ext cx="530473" cy="530473"/>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8"/>
          <p:cNvSpPr txBox="1"/>
          <p:nvPr>
            <p:ph idx="1" type="body"/>
          </p:nvPr>
        </p:nvSpPr>
        <p:spPr>
          <a:xfrm>
            <a:off x="720000" y="2272900"/>
            <a:ext cx="3228900" cy="1796100"/>
          </a:xfrm>
          <a:prstGeom prst="rect">
            <a:avLst/>
          </a:prstGeom>
        </p:spPr>
        <p:txBody>
          <a:bodyPr anchorCtr="0" anchor="t" bIns="91425" lIns="91425" spcFirstLastPara="1" rIns="91425" wrap="square" tIns="91425">
            <a:noAutofit/>
          </a:bodyPr>
          <a:lstStyle>
            <a:lvl1pPr indent="-304800" lvl="0" marL="457200" rtl="0">
              <a:lnSpc>
                <a:spcPct val="115000"/>
              </a:lnSpc>
              <a:spcBef>
                <a:spcPts val="0"/>
              </a:spcBef>
              <a:spcAft>
                <a:spcPts val="0"/>
              </a:spcAft>
              <a:buSzPts val="1200"/>
              <a:buChar char="●"/>
              <a:defRPr/>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28" name="Google Shape;228;p18"/>
          <p:cNvSpPr txBox="1"/>
          <p:nvPr>
            <p:ph type="title"/>
          </p:nvPr>
        </p:nvSpPr>
        <p:spPr>
          <a:xfrm>
            <a:off x="720000" y="1074500"/>
            <a:ext cx="3228900" cy="11193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29" name="Google Shape;229;p18"/>
          <p:cNvSpPr/>
          <p:nvPr>
            <p:ph idx="2" type="pic"/>
          </p:nvPr>
        </p:nvSpPr>
        <p:spPr>
          <a:xfrm>
            <a:off x="5070500" y="709200"/>
            <a:ext cx="2893500" cy="3725100"/>
          </a:xfrm>
          <a:prstGeom prst="roundRect">
            <a:avLst>
              <a:gd fmla="val 50000" name="adj"/>
            </a:avLst>
          </a:prstGeom>
          <a:noFill/>
          <a:ln cap="flat" cmpd="sng" w="9525">
            <a:solidFill>
              <a:schemeClr val="dk1"/>
            </a:solidFill>
            <a:prstDash val="solid"/>
            <a:round/>
            <a:headEnd len="sm" w="sm" type="none"/>
            <a:tailEnd len="sm" w="sm" type="none"/>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2">
    <p:spTree>
      <p:nvGrpSpPr>
        <p:cNvPr id="230" name="Shape 230"/>
        <p:cNvGrpSpPr/>
        <p:nvPr/>
      </p:nvGrpSpPr>
      <p:grpSpPr>
        <a:xfrm>
          <a:off x="0" y="0"/>
          <a:ext cx="0" cy="0"/>
          <a:chOff x="0" y="0"/>
          <a:chExt cx="0" cy="0"/>
        </a:xfrm>
      </p:grpSpPr>
      <p:sp>
        <p:nvSpPr>
          <p:cNvPr id="231" name="Google Shape;231;p19"/>
          <p:cNvSpPr txBox="1"/>
          <p:nvPr>
            <p:ph type="title"/>
          </p:nvPr>
        </p:nvSpPr>
        <p:spPr>
          <a:xfrm>
            <a:off x="2347950" y="463800"/>
            <a:ext cx="4448100" cy="138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7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32" name="Google Shape;232;p19"/>
          <p:cNvSpPr txBox="1"/>
          <p:nvPr>
            <p:ph idx="1" type="subTitle"/>
          </p:nvPr>
        </p:nvSpPr>
        <p:spPr>
          <a:xfrm>
            <a:off x="2347900" y="2096725"/>
            <a:ext cx="4448100" cy="106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3" name="Google Shape;233;p19"/>
          <p:cNvSpPr txBox="1"/>
          <p:nvPr/>
        </p:nvSpPr>
        <p:spPr>
          <a:xfrm>
            <a:off x="1816750" y="3840550"/>
            <a:ext cx="5510400" cy="5562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s" sz="1000">
                <a:solidFill>
                  <a:schemeClr val="dk1"/>
                </a:solidFill>
                <a:latin typeface="Lexend"/>
                <a:ea typeface="Lexend"/>
                <a:cs typeface="Lexend"/>
                <a:sym typeface="Lexend"/>
              </a:rPr>
              <a:t>CREDITS: This presentation template was created by</a:t>
            </a:r>
            <a:r>
              <a:rPr b="1" lang="es" sz="1000">
                <a:solidFill>
                  <a:schemeClr val="dk1"/>
                </a:solidFill>
                <a:latin typeface="Lexend"/>
                <a:ea typeface="Lexend"/>
                <a:cs typeface="Lexend"/>
                <a:sym typeface="Lexend"/>
              </a:rPr>
              <a:t> Slidesgo </a:t>
            </a:r>
            <a:r>
              <a:rPr lang="es" sz="1000">
                <a:solidFill>
                  <a:schemeClr val="dk1"/>
                </a:solidFill>
                <a:latin typeface="Lexend"/>
                <a:ea typeface="Lexend"/>
                <a:cs typeface="Lexend"/>
                <a:sym typeface="Lexend"/>
              </a:rPr>
              <a:t>and includes icons by </a:t>
            </a:r>
            <a:r>
              <a:rPr b="1" lang="es" sz="1000">
                <a:solidFill>
                  <a:schemeClr val="dk1"/>
                </a:solidFill>
                <a:latin typeface="Lexend"/>
                <a:ea typeface="Lexend"/>
                <a:cs typeface="Lexend"/>
                <a:sym typeface="Lexend"/>
              </a:rPr>
              <a:t>Flaticon, </a:t>
            </a:r>
            <a:r>
              <a:rPr lang="es" sz="1000">
                <a:solidFill>
                  <a:schemeClr val="dk1"/>
                </a:solidFill>
                <a:latin typeface="Lexend"/>
                <a:ea typeface="Lexend"/>
                <a:cs typeface="Lexend"/>
                <a:sym typeface="Lexend"/>
              </a:rPr>
              <a:t>infographics &amp; images by</a:t>
            </a:r>
            <a:r>
              <a:rPr b="1" lang="es" sz="1000">
                <a:solidFill>
                  <a:schemeClr val="dk1"/>
                </a:solidFill>
                <a:latin typeface="Lexend"/>
                <a:ea typeface="Lexend"/>
                <a:cs typeface="Lexend"/>
                <a:sym typeface="Lexend"/>
              </a:rPr>
              <a:t> Freepik </a:t>
            </a:r>
            <a:r>
              <a:rPr lang="es" sz="1000">
                <a:solidFill>
                  <a:schemeClr val="dk1"/>
                </a:solidFill>
                <a:latin typeface="Lexend"/>
                <a:ea typeface="Lexend"/>
                <a:cs typeface="Lexend"/>
                <a:sym typeface="Lexend"/>
              </a:rPr>
              <a:t>and content by</a:t>
            </a:r>
            <a:r>
              <a:rPr b="1" lang="es" sz="1000">
                <a:solidFill>
                  <a:schemeClr val="dk1"/>
                </a:solidFill>
                <a:latin typeface="Lexend"/>
                <a:ea typeface="Lexend"/>
                <a:cs typeface="Lexend"/>
                <a:sym typeface="Lexend"/>
              </a:rPr>
              <a:t> Sandra Medina</a:t>
            </a:r>
            <a:endParaRPr b="1" sz="1000">
              <a:solidFill>
                <a:schemeClr val="dk1"/>
              </a:solidFill>
              <a:latin typeface="Lexend"/>
              <a:ea typeface="Lexend"/>
              <a:cs typeface="Lexend"/>
              <a:sym typeface="Lexend"/>
            </a:endParaRPr>
          </a:p>
        </p:txBody>
      </p:sp>
      <p:sp>
        <p:nvSpPr>
          <p:cNvPr id="234" name="Google Shape;234;p19"/>
          <p:cNvSpPr/>
          <p:nvPr/>
        </p:nvSpPr>
        <p:spPr>
          <a:xfrm rot="2277254">
            <a:off x="7354743" y="4451564"/>
            <a:ext cx="1160428" cy="116042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9"/>
          <p:cNvSpPr/>
          <p:nvPr/>
        </p:nvSpPr>
        <p:spPr>
          <a:xfrm rot="2277806">
            <a:off x="243785" y="749581"/>
            <a:ext cx="647638" cy="647638"/>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9"/>
          <p:cNvSpPr/>
          <p:nvPr/>
        </p:nvSpPr>
        <p:spPr>
          <a:xfrm rot="2277806">
            <a:off x="2072585" y="4822106"/>
            <a:ext cx="647638" cy="647638"/>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9"/>
          <p:cNvSpPr/>
          <p:nvPr/>
        </p:nvSpPr>
        <p:spPr>
          <a:xfrm rot="2279010">
            <a:off x="8496374" y="335641"/>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3">
    <p:spTree>
      <p:nvGrpSpPr>
        <p:cNvPr id="238" name="Shape 238"/>
        <p:cNvGrpSpPr/>
        <p:nvPr/>
      </p:nvGrpSpPr>
      <p:grpSpPr>
        <a:xfrm>
          <a:off x="0" y="0"/>
          <a:ext cx="0" cy="0"/>
          <a:chOff x="0" y="0"/>
          <a:chExt cx="0" cy="0"/>
        </a:xfrm>
      </p:grpSpPr>
      <p:sp>
        <p:nvSpPr>
          <p:cNvPr id="239" name="Google Shape;239;p20"/>
          <p:cNvSpPr/>
          <p:nvPr/>
        </p:nvSpPr>
        <p:spPr>
          <a:xfrm rot="2277254">
            <a:off x="7354743" y="4451564"/>
            <a:ext cx="1160428" cy="116042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0"/>
          <p:cNvSpPr/>
          <p:nvPr/>
        </p:nvSpPr>
        <p:spPr>
          <a:xfrm rot="2277806">
            <a:off x="396185" y="216181"/>
            <a:ext cx="647638" cy="647638"/>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0"/>
          <p:cNvSpPr/>
          <p:nvPr/>
        </p:nvSpPr>
        <p:spPr>
          <a:xfrm rot="2277806">
            <a:off x="2072585" y="4822106"/>
            <a:ext cx="647638" cy="647638"/>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0"/>
          <p:cNvSpPr/>
          <p:nvPr/>
        </p:nvSpPr>
        <p:spPr>
          <a:xfrm rot="2279010">
            <a:off x="6286574" y="335641"/>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rot="-10046633">
            <a:off x="-617904" y="97736"/>
            <a:ext cx="1160556" cy="1160556"/>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p:nvPr/>
        </p:nvSpPr>
        <p:spPr>
          <a:xfrm rot="-10044246">
            <a:off x="415040" y="360763"/>
            <a:ext cx="138944" cy="138944"/>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rot="2278296">
            <a:off x="8004054" y="4357663"/>
            <a:ext cx="530498" cy="530498"/>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rot="2278296">
            <a:off x="2290754" y="-149999"/>
            <a:ext cx="530498" cy="530498"/>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8249592">
            <a:off x="910800" y="4408772"/>
            <a:ext cx="1160612" cy="1160612"/>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rot="8252106">
            <a:off x="1517464" y="4349526"/>
            <a:ext cx="139083" cy="139083"/>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10044246">
            <a:off x="8489190" y="335126"/>
            <a:ext cx="138944" cy="138944"/>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10046633">
            <a:off x="8171821" y="2623311"/>
            <a:ext cx="1160556" cy="1160556"/>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txBox="1"/>
          <p:nvPr>
            <p:ph type="title"/>
          </p:nvPr>
        </p:nvSpPr>
        <p:spPr>
          <a:xfrm>
            <a:off x="720000" y="2581793"/>
            <a:ext cx="6332700" cy="8418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5" name="Google Shape;25;p3"/>
          <p:cNvSpPr txBox="1"/>
          <p:nvPr>
            <p:ph hasCustomPrompt="1" idx="2" type="title"/>
          </p:nvPr>
        </p:nvSpPr>
        <p:spPr>
          <a:xfrm>
            <a:off x="1064400" y="1448062"/>
            <a:ext cx="1119300" cy="943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700"/>
              <a:buNone/>
              <a:defRPr sz="6700"/>
            </a:lvl1pPr>
            <a:lvl2pPr lvl="1" rtl="0" algn="ctr">
              <a:spcBef>
                <a:spcPts val="0"/>
              </a:spcBef>
              <a:spcAft>
                <a:spcPts val="0"/>
              </a:spcAft>
              <a:buSzPts val="6700"/>
              <a:buNone/>
              <a:defRPr sz="6700"/>
            </a:lvl2pPr>
            <a:lvl3pPr lvl="2" rtl="0" algn="ctr">
              <a:spcBef>
                <a:spcPts val="0"/>
              </a:spcBef>
              <a:spcAft>
                <a:spcPts val="0"/>
              </a:spcAft>
              <a:buSzPts val="6700"/>
              <a:buNone/>
              <a:defRPr sz="6700"/>
            </a:lvl3pPr>
            <a:lvl4pPr lvl="3" rtl="0" algn="ctr">
              <a:spcBef>
                <a:spcPts val="0"/>
              </a:spcBef>
              <a:spcAft>
                <a:spcPts val="0"/>
              </a:spcAft>
              <a:buSzPts val="6700"/>
              <a:buNone/>
              <a:defRPr sz="6700"/>
            </a:lvl4pPr>
            <a:lvl5pPr lvl="4" rtl="0" algn="ctr">
              <a:spcBef>
                <a:spcPts val="0"/>
              </a:spcBef>
              <a:spcAft>
                <a:spcPts val="0"/>
              </a:spcAft>
              <a:buSzPts val="6700"/>
              <a:buNone/>
              <a:defRPr sz="6700"/>
            </a:lvl5pPr>
            <a:lvl6pPr lvl="5" rtl="0" algn="ctr">
              <a:spcBef>
                <a:spcPts val="0"/>
              </a:spcBef>
              <a:spcAft>
                <a:spcPts val="0"/>
              </a:spcAft>
              <a:buSzPts val="6700"/>
              <a:buNone/>
              <a:defRPr sz="6700"/>
            </a:lvl6pPr>
            <a:lvl7pPr lvl="6" rtl="0" algn="ctr">
              <a:spcBef>
                <a:spcPts val="0"/>
              </a:spcBef>
              <a:spcAft>
                <a:spcPts val="0"/>
              </a:spcAft>
              <a:buSzPts val="6700"/>
              <a:buNone/>
              <a:defRPr sz="6700"/>
            </a:lvl7pPr>
            <a:lvl8pPr lvl="7" rtl="0" algn="ctr">
              <a:spcBef>
                <a:spcPts val="0"/>
              </a:spcBef>
              <a:spcAft>
                <a:spcPts val="0"/>
              </a:spcAft>
              <a:buSzPts val="6700"/>
              <a:buNone/>
              <a:defRPr sz="6700"/>
            </a:lvl8pPr>
            <a:lvl9pPr lvl="8" rtl="0" algn="ctr">
              <a:spcBef>
                <a:spcPts val="0"/>
              </a:spcBef>
              <a:spcAft>
                <a:spcPts val="0"/>
              </a:spcAft>
              <a:buSzPts val="6700"/>
              <a:buNone/>
              <a:defRPr sz="6700"/>
            </a:lvl9pPr>
          </a:lstStyle>
          <a:p>
            <a:r>
              <a:t>xx%</a:t>
            </a:r>
          </a:p>
        </p:txBody>
      </p:sp>
      <p:sp>
        <p:nvSpPr>
          <p:cNvPr id="26" name="Google Shape;26;p3"/>
          <p:cNvSpPr txBox="1"/>
          <p:nvPr>
            <p:ph idx="1" type="subTitle"/>
          </p:nvPr>
        </p:nvSpPr>
        <p:spPr>
          <a:xfrm>
            <a:off x="720975" y="3364943"/>
            <a:ext cx="6332700" cy="335700"/>
          </a:xfrm>
          <a:prstGeom prst="rect">
            <a:avLst/>
          </a:prstGeom>
        </p:spPr>
        <p:txBody>
          <a:bodyPr anchorCtr="0" anchor="t" bIns="91425" lIns="91425" spcFirstLastPara="1" rIns="91425" wrap="square" tIns="91425">
            <a:noAutofit/>
          </a:bodyPr>
          <a:lstStyle>
            <a:lvl1pPr lvl="0">
              <a:spcBef>
                <a:spcPts val="0"/>
              </a:spcBef>
              <a:spcAft>
                <a:spcPts val="0"/>
              </a:spcAft>
              <a:buSzPts val="16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3_1">
    <p:spTree>
      <p:nvGrpSpPr>
        <p:cNvPr id="243" name="Shape 243"/>
        <p:cNvGrpSpPr/>
        <p:nvPr/>
      </p:nvGrpSpPr>
      <p:grpSpPr>
        <a:xfrm>
          <a:off x="0" y="0"/>
          <a:ext cx="0" cy="0"/>
          <a:chOff x="0" y="0"/>
          <a:chExt cx="0" cy="0"/>
        </a:xfrm>
      </p:grpSpPr>
      <p:grpSp>
        <p:nvGrpSpPr>
          <p:cNvPr id="244" name="Google Shape;244;p21"/>
          <p:cNvGrpSpPr/>
          <p:nvPr/>
        </p:nvGrpSpPr>
        <p:grpSpPr>
          <a:xfrm flipH="1" rot="2700000">
            <a:off x="-717283" y="-686405"/>
            <a:ext cx="1628684" cy="1628684"/>
            <a:chOff x="155682" y="2571753"/>
            <a:chExt cx="1628700" cy="1628700"/>
          </a:xfrm>
        </p:grpSpPr>
        <p:sp>
          <p:nvSpPr>
            <p:cNvPr id="245" name="Google Shape;245;p21"/>
            <p:cNvSpPr/>
            <p:nvPr/>
          </p:nvSpPr>
          <p:spPr>
            <a:xfrm rot="2277254">
              <a:off x="389818" y="2805889"/>
              <a:ext cx="1160428" cy="116042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1"/>
            <p:cNvSpPr/>
            <p:nvPr/>
          </p:nvSpPr>
          <p:spPr>
            <a:xfrm rot="2279010">
              <a:off x="322712" y="3316641"/>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7" name="Google Shape;247;p21"/>
          <p:cNvSpPr/>
          <p:nvPr/>
        </p:nvSpPr>
        <p:spPr>
          <a:xfrm flipH="1" rot="-4192434">
            <a:off x="8353051" y="4152716"/>
            <a:ext cx="1160461" cy="1160461"/>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1"/>
          <p:cNvSpPr/>
          <p:nvPr/>
        </p:nvSpPr>
        <p:spPr>
          <a:xfrm flipH="1" rot="-4188340">
            <a:off x="8293685" y="4619253"/>
            <a:ext cx="139048" cy="139048"/>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1"/>
          <p:cNvSpPr/>
          <p:nvPr/>
        </p:nvSpPr>
        <p:spPr>
          <a:xfrm flipH="1" rot="-4188340">
            <a:off x="8605535" y="4154775"/>
            <a:ext cx="139048" cy="139048"/>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1"/>
          <p:cNvSpPr/>
          <p:nvPr/>
        </p:nvSpPr>
        <p:spPr>
          <a:xfrm flipH="1" rot="-4188340">
            <a:off x="8357489" y="4936794"/>
            <a:ext cx="139048" cy="139048"/>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1"/>
          <p:cNvSpPr/>
          <p:nvPr/>
        </p:nvSpPr>
        <p:spPr>
          <a:xfrm flipH="1" rot="-2277806">
            <a:off x="8609464" y="1191156"/>
            <a:ext cx="647638" cy="647638"/>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1"/>
          <p:cNvSpPr/>
          <p:nvPr/>
        </p:nvSpPr>
        <p:spPr>
          <a:xfrm flipH="1" rot="-2279010">
            <a:off x="8506824" y="243816"/>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1"/>
          <p:cNvSpPr/>
          <p:nvPr/>
        </p:nvSpPr>
        <p:spPr>
          <a:xfrm flipH="1" rot="-2277806">
            <a:off x="-491461" y="3441956"/>
            <a:ext cx="647638" cy="647638"/>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4" name="Google Shape;254;p21"/>
          <p:cNvGrpSpPr/>
          <p:nvPr/>
        </p:nvGrpSpPr>
        <p:grpSpPr>
          <a:xfrm flipH="1" rot="2700000">
            <a:off x="865517" y="4526670"/>
            <a:ext cx="1628684" cy="1628684"/>
            <a:chOff x="155682" y="2571753"/>
            <a:chExt cx="1628700" cy="1628700"/>
          </a:xfrm>
        </p:grpSpPr>
        <p:sp>
          <p:nvSpPr>
            <p:cNvPr id="255" name="Google Shape;255;p21"/>
            <p:cNvSpPr/>
            <p:nvPr/>
          </p:nvSpPr>
          <p:spPr>
            <a:xfrm rot="2277254">
              <a:off x="389818" y="2805889"/>
              <a:ext cx="1160428" cy="116042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1"/>
            <p:cNvSpPr/>
            <p:nvPr/>
          </p:nvSpPr>
          <p:spPr>
            <a:xfrm rot="2279010">
              <a:off x="322712" y="3316641"/>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7" name="Google Shape;257;p21"/>
          <p:cNvSpPr/>
          <p:nvPr/>
        </p:nvSpPr>
        <p:spPr>
          <a:xfrm flipH="1" rot="-2279010">
            <a:off x="273124" y="2922016"/>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p4"/>
          <p:cNvSpPr txBox="1"/>
          <p:nvPr>
            <p:ph type="title"/>
          </p:nvPr>
        </p:nvSpPr>
        <p:spPr>
          <a:xfrm>
            <a:off x="720000" y="540000"/>
            <a:ext cx="7711200" cy="572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4"/>
          <p:cNvSpPr txBox="1"/>
          <p:nvPr>
            <p:ph idx="1" type="body"/>
          </p:nvPr>
        </p:nvSpPr>
        <p:spPr>
          <a:xfrm>
            <a:off x="720000" y="1685875"/>
            <a:ext cx="3474000" cy="2004600"/>
          </a:xfrm>
          <a:prstGeom prst="rect">
            <a:avLst/>
          </a:prstGeom>
        </p:spPr>
        <p:txBody>
          <a:bodyPr anchorCtr="0" anchor="t" bIns="91425" lIns="91425" spcFirstLastPara="1" rIns="91425" wrap="square" tIns="91425">
            <a:noAutofit/>
          </a:bodyPr>
          <a:lstStyle>
            <a:lvl1pPr indent="-317500" lvl="0" marL="457200">
              <a:lnSpc>
                <a:spcPct val="115000"/>
              </a:lnSpc>
              <a:spcBef>
                <a:spcPts val="0"/>
              </a:spcBef>
              <a:spcAft>
                <a:spcPts val="0"/>
              </a:spcAft>
              <a:buSzPts val="1400"/>
              <a:buFont typeface="Proxima Nova"/>
              <a:buChar char="-"/>
              <a:defRPr/>
            </a:lvl1pPr>
            <a:lvl2pPr indent="-317500" lvl="1" marL="914400">
              <a:spcBef>
                <a:spcPts val="0"/>
              </a:spcBef>
              <a:spcAft>
                <a:spcPts val="0"/>
              </a:spcAft>
              <a:buSzPts val="1400"/>
              <a:buFont typeface="Courier New"/>
              <a:buChar char="o"/>
              <a:defRPr/>
            </a:lvl2pPr>
            <a:lvl3pPr indent="-317500" lvl="2" marL="1371600">
              <a:spcBef>
                <a:spcPts val="0"/>
              </a:spcBef>
              <a:spcAft>
                <a:spcPts val="0"/>
              </a:spcAft>
              <a:buSzPts val="1400"/>
              <a:buFont typeface="Noto Sans Symbols"/>
              <a:buChar char="▪"/>
              <a:defRPr/>
            </a:lvl3pPr>
            <a:lvl4pPr indent="-317500" lvl="3" marL="1828800">
              <a:spcBef>
                <a:spcPts val="0"/>
              </a:spcBef>
              <a:spcAft>
                <a:spcPts val="0"/>
              </a:spcAft>
              <a:buSzPts val="1400"/>
              <a:buFont typeface="Noto Sans Symbols"/>
              <a:buChar char="●"/>
              <a:defRPr/>
            </a:lvl4pPr>
            <a:lvl5pPr indent="-317500" lvl="4" marL="2286000">
              <a:spcBef>
                <a:spcPts val="0"/>
              </a:spcBef>
              <a:spcAft>
                <a:spcPts val="0"/>
              </a:spcAft>
              <a:buSzPts val="1400"/>
              <a:buFont typeface="Courier New"/>
              <a:buChar char="o"/>
              <a:defRPr/>
            </a:lvl5pPr>
            <a:lvl6pPr indent="-317500" lvl="5" marL="2743200">
              <a:spcBef>
                <a:spcPts val="0"/>
              </a:spcBef>
              <a:spcAft>
                <a:spcPts val="0"/>
              </a:spcAft>
              <a:buSzPts val="1400"/>
              <a:buFont typeface="Noto Sans Symbols"/>
              <a:buChar char="▪"/>
              <a:defRPr/>
            </a:lvl6pPr>
            <a:lvl7pPr indent="-317500" lvl="6" marL="3200400">
              <a:spcBef>
                <a:spcPts val="0"/>
              </a:spcBef>
              <a:spcAft>
                <a:spcPts val="0"/>
              </a:spcAft>
              <a:buSzPts val="1400"/>
              <a:buFont typeface="Noto Sans Symbols"/>
              <a:buChar char="●"/>
              <a:defRPr/>
            </a:lvl7pPr>
            <a:lvl8pPr indent="-317500" lvl="7" marL="3657600">
              <a:spcBef>
                <a:spcPts val="0"/>
              </a:spcBef>
              <a:spcAft>
                <a:spcPts val="0"/>
              </a:spcAft>
              <a:buSzPts val="1400"/>
              <a:buFont typeface="Courier New"/>
              <a:buChar char="o"/>
              <a:defRPr/>
            </a:lvl8pPr>
            <a:lvl9pPr indent="-317500" lvl="8" marL="4114800">
              <a:spcBef>
                <a:spcPts val="0"/>
              </a:spcBef>
              <a:spcAft>
                <a:spcPts val="0"/>
              </a:spcAft>
              <a:buSzPts val="1400"/>
              <a:buFont typeface="Noto Sans Symbols"/>
              <a:buChar char="▪"/>
              <a:defRPr/>
            </a:lvl9pPr>
          </a:lstStyle>
          <a:p/>
        </p:txBody>
      </p:sp>
      <p:grpSp>
        <p:nvGrpSpPr>
          <p:cNvPr id="30" name="Google Shape;30;p4"/>
          <p:cNvGrpSpPr/>
          <p:nvPr/>
        </p:nvGrpSpPr>
        <p:grpSpPr>
          <a:xfrm rot="-2700000">
            <a:off x="7940336" y="-534005"/>
            <a:ext cx="1628684" cy="1628684"/>
            <a:chOff x="155682" y="2571753"/>
            <a:chExt cx="1628700" cy="1628700"/>
          </a:xfrm>
        </p:grpSpPr>
        <p:sp>
          <p:nvSpPr>
            <p:cNvPr id="31" name="Google Shape;31;p4"/>
            <p:cNvSpPr/>
            <p:nvPr/>
          </p:nvSpPr>
          <p:spPr>
            <a:xfrm rot="2277254">
              <a:off x="389818" y="2805889"/>
              <a:ext cx="1160428" cy="116042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rot="2279010">
              <a:off x="322712" y="3316641"/>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 name="Google Shape;33;p4"/>
          <p:cNvSpPr/>
          <p:nvPr/>
        </p:nvSpPr>
        <p:spPr>
          <a:xfrm rot="4192434">
            <a:off x="-661775" y="4152716"/>
            <a:ext cx="1160461" cy="1160461"/>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rot="4188340">
            <a:off x="107155" y="4154775"/>
            <a:ext cx="139048" cy="139048"/>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p:nvPr/>
        </p:nvSpPr>
        <p:spPr>
          <a:xfrm rot="4188340">
            <a:off x="355201" y="4936794"/>
            <a:ext cx="139048" cy="139048"/>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p:nvPr/>
        </p:nvSpPr>
        <p:spPr>
          <a:xfrm rot="2277806">
            <a:off x="-252965" y="1724556"/>
            <a:ext cx="647638" cy="64763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rot="2279010">
            <a:off x="358387" y="243816"/>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p:nvPr/>
        </p:nvSpPr>
        <p:spPr>
          <a:xfrm rot="2277806">
            <a:off x="8847960" y="3441956"/>
            <a:ext cx="647638" cy="64763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4"/>
          <p:cNvGrpSpPr/>
          <p:nvPr/>
        </p:nvGrpSpPr>
        <p:grpSpPr>
          <a:xfrm rot="-2700000">
            <a:off x="1556936" y="4526670"/>
            <a:ext cx="1628684" cy="1628684"/>
            <a:chOff x="155682" y="2571753"/>
            <a:chExt cx="1628700" cy="1628700"/>
          </a:xfrm>
        </p:grpSpPr>
        <p:sp>
          <p:nvSpPr>
            <p:cNvPr id="40" name="Google Shape;40;p4"/>
            <p:cNvSpPr/>
            <p:nvPr/>
          </p:nvSpPr>
          <p:spPr>
            <a:xfrm rot="2277254">
              <a:off x="389818" y="2805889"/>
              <a:ext cx="1160428" cy="116042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p:nvPr/>
          </p:nvSpPr>
          <p:spPr>
            <a:xfrm rot="2279010">
              <a:off x="322712" y="3316641"/>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2" name="Shape 42"/>
        <p:cNvGrpSpPr/>
        <p:nvPr/>
      </p:nvGrpSpPr>
      <p:grpSpPr>
        <a:xfrm>
          <a:off x="0" y="0"/>
          <a:ext cx="0" cy="0"/>
          <a:chOff x="0" y="0"/>
          <a:chExt cx="0" cy="0"/>
        </a:xfrm>
      </p:grpSpPr>
      <p:grpSp>
        <p:nvGrpSpPr>
          <p:cNvPr id="43" name="Google Shape;43;p5"/>
          <p:cNvGrpSpPr/>
          <p:nvPr/>
        </p:nvGrpSpPr>
        <p:grpSpPr>
          <a:xfrm rot="-2700000">
            <a:off x="7940336" y="-534005"/>
            <a:ext cx="1628684" cy="1628684"/>
            <a:chOff x="155682" y="2571753"/>
            <a:chExt cx="1628700" cy="1628700"/>
          </a:xfrm>
        </p:grpSpPr>
        <p:sp>
          <p:nvSpPr>
            <p:cNvPr id="44" name="Google Shape;44;p5"/>
            <p:cNvSpPr/>
            <p:nvPr/>
          </p:nvSpPr>
          <p:spPr>
            <a:xfrm rot="2277254">
              <a:off x="389818" y="2805889"/>
              <a:ext cx="1160428" cy="116042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5"/>
            <p:cNvSpPr/>
            <p:nvPr/>
          </p:nvSpPr>
          <p:spPr>
            <a:xfrm rot="2279010">
              <a:off x="322712" y="3316641"/>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5"/>
          <p:cNvSpPr/>
          <p:nvPr/>
        </p:nvSpPr>
        <p:spPr>
          <a:xfrm rot="4192434">
            <a:off x="-509375" y="4152716"/>
            <a:ext cx="1160461" cy="1160461"/>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5"/>
          <p:cNvSpPr/>
          <p:nvPr/>
        </p:nvSpPr>
        <p:spPr>
          <a:xfrm rot="4188340">
            <a:off x="571404" y="4619253"/>
            <a:ext cx="139048" cy="139048"/>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5"/>
          <p:cNvSpPr/>
          <p:nvPr/>
        </p:nvSpPr>
        <p:spPr>
          <a:xfrm rot="4188340">
            <a:off x="259555" y="4154775"/>
            <a:ext cx="139048" cy="139048"/>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5"/>
          <p:cNvSpPr/>
          <p:nvPr/>
        </p:nvSpPr>
        <p:spPr>
          <a:xfrm rot="4188340">
            <a:off x="507601" y="4936794"/>
            <a:ext cx="139048" cy="139048"/>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5"/>
          <p:cNvSpPr/>
          <p:nvPr/>
        </p:nvSpPr>
        <p:spPr>
          <a:xfrm rot="2277806">
            <a:off x="-252965" y="1724556"/>
            <a:ext cx="647638" cy="64763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rot="2279010">
            <a:off x="358387" y="243816"/>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5"/>
          <p:cNvSpPr/>
          <p:nvPr/>
        </p:nvSpPr>
        <p:spPr>
          <a:xfrm rot="2277806">
            <a:off x="8847960" y="3441956"/>
            <a:ext cx="647638" cy="64763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 name="Google Shape;53;p5"/>
          <p:cNvGrpSpPr/>
          <p:nvPr/>
        </p:nvGrpSpPr>
        <p:grpSpPr>
          <a:xfrm rot="-2700000">
            <a:off x="4985936" y="4450470"/>
            <a:ext cx="1628684" cy="1628684"/>
            <a:chOff x="155682" y="2571753"/>
            <a:chExt cx="1628700" cy="1628700"/>
          </a:xfrm>
        </p:grpSpPr>
        <p:sp>
          <p:nvSpPr>
            <p:cNvPr id="54" name="Google Shape;54;p5"/>
            <p:cNvSpPr/>
            <p:nvPr/>
          </p:nvSpPr>
          <p:spPr>
            <a:xfrm rot="2277254">
              <a:off x="389818" y="2805889"/>
              <a:ext cx="1160428" cy="116042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5"/>
            <p:cNvSpPr/>
            <p:nvPr/>
          </p:nvSpPr>
          <p:spPr>
            <a:xfrm rot="2279010">
              <a:off x="322712" y="3316641"/>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 name="Google Shape;56;p5"/>
          <p:cNvSpPr txBox="1"/>
          <p:nvPr>
            <p:ph type="title"/>
          </p:nvPr>
        </p:nvSpPr>
        <p:spPr>
          <a:xfrm>
            <a:off x="720000" y="540000"/>
            <a:ext cx="7711200" cy="572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57" name="Google Shape;57;p5"/>
          <p:cNvSpPr txBox="1"/>
          <p:nvPr>
            <p:ph idx="1" type="body"/>
          </p:nvPr>
        </p:nvSpPr>
        <p:spPr>
          <a:xfrm>
            <a:off x="720000" y="1152475"/>
            <a:ext cx="35916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58" name="Google Shape;58;p5"/>
          <p:cNvSpPr txBox="1"/>
          <p:nvPr>
            <p:ph idx="2" type="body"/>
          </p:nvPr>
        </p:nvSpPr>
        <p:spPr>
          <a:xfrm>
            <a:off x="4839600" y="1152475"/>
            <a:ext cx="35916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6"/>
          <p:cNvSpPr txBox="1"/>
          <p:nvPr>
            <p:ph type="title"/>
          </p:nvPr>
        </p:nvSpPr>
        <p:spPr>
          <a:xfrm>
            <a:off x="720000" y="540000"/>
            <a:ext cx="7711200" cy="653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grpSp>
        <p:nvGrpSpPr>
          <p:cNvPr id="61" name="Google Shape;61;p6"/>
          <p:cNvGrpSpPr/>
          <p:nvPr/>
        </p:nvGrpSpPr>
        <p:grpSpPr>
          <a:xfrm flipH="1" rot="2700000">
            <a:off x="-717283" y="-686405"/>
            <a:ext cx="1628684" cy="1628684"/>
            <a:chOff x="155682" y="2571753"/>
            <a:chExt cx="1628700" cy="1628700"/>
          </a:xfrm>
        </p:grpSpPr>
        <p:sp>
          <p:nvSpPr>
            <p:cNvPr id="62" name="Google Shape;62;p6"/>
            <p:cNvSpPr/>
            <p:nvPr/>
          </p:nvSpPr>
          <p:spPr>
            <a:xfrm rot="2277254">
              <a:off x="389818" y="2805889"/>
              <a:ext cx="1160428" cy="116042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6"/>
            <p:cNvSpPr/>
            <p:nvPr/>
          </p:nvSpPr>
          <p:spPr>
            <a:xfrm rot="2279010">
              <a:off x="322712" y="3316641"/>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 name="Google Shape;64;p6"/>
          <p:cNvSpPr/>
          <p:nvPr/>
        </p:nvSpPr>
        <p:spPr>
          <a:xfrm flipH="1" rot="-4192434">
            <a:off x="8353051" y="4152716"/>
            <a:ext cx="1160461" cy="1160461"/>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6"/>
          <p:cNvSpPr/>
          <p:nvPr/>
        </p:nvSpPr>
        <p:spPr>
          <a:xfrm flipH="1" rot="-4188340">
            <a:off x="8293685" y="4619253"/>
            <a:ext cx="139048" cy="139048"/>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flipH="1" rot="-4188340">
            <a:off x="8605535" y="4154775"/>
            <a:ext cx="139048" cy="139048"/>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flipH="1" rot="-4188340">
            <a:off x="8357489" y="4936794"/>
            <a:ext cx="139048" cy="139048"/>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p:nvPr/>
        </p:nvSpPr>
        <p:spPr>
          <a:xfrm flipH="1" rot="-2277806">
            <a:off x="8609464" y="1191156"/>
            <a:ext cx="647638" cy="647638"/>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6"/>
          <p:cNvSpPr/>
          <p:nvPr/>
        </p:nvSpPr>
        <p:spPr>
          <a:xfrm flipH="1" rot="-2279010">
            <a:off x="8506824" y="243816"/>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6"/>
          <p:cNvSpPr/>
          <p:nvPr/>
        </p:nvSpPr>
        <p:spPr>
          <a:xfrm flipH="1" rot="-2277806">
            <a:off x="-491461" y="3441956"/>
            <a:ext cx="647638" cy="647638"/>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 name="Google Shape;71;p6"/>
          <p:cNvGrpSpPr/>
          <p:nvPr/>
        </p:nvGrpSpPr>
        <p:grpSpPr>
          <a:xfrm flipH="1" rot="2700000">
            <a:off x="865517" y="4526670"/>
            <a:ext cx="1628684" cy="1628684"/>
            <a:chOff x="155682" y="2571753"/>
            <a:chExt cx="1628700" cy="1628700"/>
          </a:xfrm>
        </p:grpSpPr>
        <p:sp>
          <p:nvSpPr>
            <p:cNvPr id="72" name="Google Shape;72;p6"/>
            <p:cNvSpPr/>
            <p:nvPr/>
          </p:nvSpPr>
          <p:spPr>
            <a:xfrm rot="2277254">
              <a:off x="389818" y="2805889"/>
              <a:ext cx="1160428" cy="116042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6"/>
            <p:cNvSpPr/>
            <p:nvPr/>
          </p:nvSpPr>
          <p:spPr>
            <a:xfrm rot="2279010">
              <a:off x="322712" y="3316641"/>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 name="Google Shape;74;p6"/>
          <p:cNvSpPr/>
          <p:nvPr/>
        </p:nvSpPr>
        <p:spPr>
          <a:xfrm flipH="1" rot="-2279010">
            <a:off x="273124" y="2922016"/>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5" name="Shape 75"/>
        <p:cNvGrpSpPr/>
        <p:nvPr/>
      </p:nvGrpSpPr>
      <p:grpSpPr>
        <a:xfrm>
          <a:off x="0" y="0"/>
          <a:ext cx="0" cy="0"/>
          <a:chOff x="0" y="0"/>
          <a:chExt cx="0" cy="0"/>
        </a:xfrm>
      </p:grpSpPr>
      <p:sp>
        <p:nvSpPr>
          <p:cNvPr id="76" name="Google Shape;76;p7"/>
          <p:cNvSpPr/>
          <p:nvPr/>
        </p:nvSpPr>
        <p:spPr>
          <a:xfrm rot="2277254">
            <a:off x="-197607" y="4417714"/>
            <a:ext cx="1160428" cy="116042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7"/>
          <p:cNvSpPr/>
          <p:nvPr/>
        </p:nvSpPr>
        <p:spPr>
          <a:xfrm rot="2278296">
            <a:off x="-178096" y="233001"/>
            <a:ext cx="530498" cy="530498"/>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7"/>
          <p:cNvSpPr/>
          <p:nvPr/>
        </p:nvSpPr>
        <p:spPr>
          <a:xfrm rot="2278296">
            <a:off x="8297829" y="4428426"/>
            <a:ext cx="530498" cy="530498"/>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7"/>
          <p:cNvSpPr/>
          <p:nvPr/>
        </p:nvSpPr>
        <p:spPr>
          <a:xfrm rot="-10044246">
            <a:off x="1478840" y="4777301"/>
            <a:ext cx="138944" cy="138944"/>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7"/>
          <p:cNvSpPr/>
          <p:nvPr/>
        </p:nvSpPr>
        <p:spPr>
          <a:xfrm rot="-10044246">
            <a:off x="8782965" y="301976"/>
            <a:ext cx="138944" cy="138944"/>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7"/>
          <p:cNvSpPr/>
          <p:nvPr/>
        </p:nvSpPr>
        <p:spPr>
          <a:xfrm rot="4979010">
            <a:off x="4428629" y="4900777"/>
            <a:ext cx="530473" cy="530473"/>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7"/>
          <p:cNvSpPr txBox="1"/>
          <p:nvPr>
            <p:ph idx="1" type="body"/>
          </p:nvPr>
        </p:nvSpPr>
        <p:spPr>
          <a:xfrm>
            <a:off x="720000" y="2123050"/>
            <a:ext cx="3592500" cy="16386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SzPts val="1200"/>
              <a:buChar char="●"/>
              <a:defRPr>
                <a:solidFill>
                  <a:srgbClr val="0E2A47"/>
                </a:solidFill>
              </a:defRPr>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83" name="Google Shape;83;p7"/>
          <p:cNvSpPr txBox="1"/>
          <p:nvPr>
            <p:ph type="title"/>
          </p:nvPr>
        </p:nvSpPr>
        <p:spPr>
          <a:xfrm>
            <a:off x="720000" y="1381850"/>
            <a:ext cx="3592500" cy="6663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4" name="Google Shape;84;p7"/>
          <p:cNvSpPr/>
          <p:nvPr>
            <p:ph idx="2" type="pic"/>
          </p:nvPr>
        </p:nvSpPr>
        <p:spPr>
          <a:xfrm>
            <a:off x="5070500" y="709200"/>
            <a:ext cx="2893500" cy="3725100"/>
          </a:xfrm>
          <a:prstGeom prst="roundRect">
            <a:avLst>
              <a:gd fmla="val 50000" name="adj"/>
            </a:avLst>
          </a:prstGeom>
          <a:noFill/>
          <a:ln cap="flat" cmpd="sng" w="9525">
            <a:solidFill>
              <a:schemeClr val="dk1"/>
            </a:solidFill>
            <a:prstDash val="solid"/>
            <a:round/>
            <a:headEnd len="sm" w="sm" type="none"/>
            <a:tailEnd len="sm" w="sm" type="none"/>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5" name="Shape 85"/>
        <p:cNvGrpSpPr/>
        <p:nvPr/>
      </p:nvGrpSpPr>
      <p:grpSpPr>
        <a:xfrm>
          <a:off x="0" y="0"/>
          <a:ext cx="0" cy="0"/>
          <a:chOff x="0" y="0"/>
          <a:chExt cx="0" cy="0"/>
        </a:xfrm>
      </p:grpSpPr>
      <p:grpSp>
        <p:nvGrpSpPr>
          <p:cNvPr id="86" name="Google Shape;86;p8"/>
          <p:cNvGrpSpPr/>
          <p:nvPr/>
        </p:nvGrpSpPr>
        <p:grpSpPr>
          <a:xfrm rot="-2700000">
            <a:off x="7940336" y="-534005"/>
            <a:ext cx="1628684" cy="1628684"/>
            <a:chOff x="155682" y="2571753"/>
            <a:chExt cx="1628700" cy="1628700"/>
          </a:xfrm>
        </p:grpSpPr>
        <p:sp>
          <p:nvSpPr>
            <p:cNvPr id="87" name="Google Shape;87;p8"/>
            <p:cNvSpPr/>
            <p:nvPr/>
          </p:nvSpPr>
          <p:spPr>
            <a:xfrm rot="2277254">
              <a:off x="389818" y="2805889"/>
              <a:ext cx="1160428" cy="116042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2279010">
              <a:off x="322712" y="3316641"/>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p:nvPr/>
        </p:nvSpPr>
        <p:spPr>
          <a:xfrm rot="4192434">
            <a:off x="-509375" y="4152716"/>
            <a:ext cx="1160461" cy="1160461"/>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8"/>
          <p:cNvSpPr/>
          <p:nvPr/>
        </p:nvSpPr>
        <p:spPr>
          <a:xfrm rot="4188340">
            <a:off x="571404" y="4619253"/>
            <a:ext cx="139048" cy="139048"/>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rot="4188340">
            <a:off x="259555" y="4154775"/>
            <a:ext cx="139048" cy="139048"/>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rot="4188340">
            <a:off x="507601" y="4936794"/>
            <a:ext cx="139048" cy="139048"/>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8"/>
          <p:cNvSpPr/>
          <p:nvPr/>
        </p:nvSpPr>
        <p:spPr>
          <a:xfrm rot="2277806">
            <a:off x="-252965" y="1724556"/>
            <a:ext cx="647638" cy="64763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8"/>
          <p:cNvSpPr/>
          <p:nvPr/>
        </p:nvSpPr>
        <p:spPr>
          <a:xfrm rot="2279010">
            <a:off x="358387" y="243816"/>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8"/>
          <p:cNvSpPr/>
          <p:nvPr/>
        </p:nvSpPr>
        <p:spPr>
          <a:xfrm rot="2277806">
            <a:off x="8847960" y="3441956"/>
            <a:ext cx="647638" cy="64763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6" name="Google Shape;96;p8"/>
          <p:cNvGrpSpPr/>
          <p:nvPr/>
        </p:nvGrpSpPr>
        <p:grpSpPr>
          <a:xfrm rot="-2700000">
            <a:off x="4985936" y="4450470"/>
            <a:ext cx="1628684" cy="1628684"/>
            <a:chOff x="155682" y="2571753"/>
            <a:chExt cx="1628700" cy="1628700"/>
          </a:xfrm>
        </p:grpSpPr>
        <p:sp>
          <p:nvSpPr>
            <p:cNvPr id="97" name="Google Shape;97;p8"/>
            <p:cNvSpPr/>
            <p:nvPr/>
          </p:nvSpPr>
          <p:spPr>
            <a:xfrm rot="2277254">
              <a:off x="389818" y="2805889"/>
              <a:ext cx="1160428" cy="116042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8"/>
            <p:cNvSpPr/>
            <p:nvPr/>
          </p:nvSpPr>
          <p:spPr>
            <a:xfrm rot="2279010">
              <a:off x="322712" y="3316641"/>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 name="Google Shape;99;p8"/>
          <p:cNvSpPr txBox="1"/>
          <p:nvPr>
            <p:ph type="title"/>
          </p:nvPr>
        </p:nvSpPr>
        <p:spPr>
          <a:xfrm>
            <a:off x="1503000" y="1359750"/>
            <a:ext cx="6138000" cy="24240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0" name="Shape 100"/>
        <p:cNvGrpSpPr/>
        <p:nvPr/>
      </p:nvGrpSpPr>
      <p:grpSpPr>
        <a:xfrm>
          <a:off x="0" y="0"/>
          <a:ext cx="0" cy="0"/>
          <a:chOff x="0" y="0"/>
          <a:chExt cx="0" cy="0"/>
        </a:xfrm>
      </p:grpSpPr>
      <p:sp>
        <p:nvSpPr>
          <p:cNvPr id="101" name="Google Shape;101;p9"/>
          <p:cNvSpPr/>
          <p:nvPr/>
        </p:nvSpPr>
        <p:spPr>
          <a:xfrm rot="2277254">
            <a:off x="-197607" y="4417714"/>
            <a:ext cx="1160428" cy="116042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9"/>
          <p:cNvSpPr/>
          <p:nvPr/>
        </p:nvSpPr>
        <p:spPr>
          <a:xfrm rot="2278296">
            <a:off x="-178096" y="233001"/>
            <a:ext cx="530498" cy="530498"/>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9"/>
          <p:cNvSpPr/>
          <p:nvPr/>
        </p:nvSpPr>
        <p:spPr>
          <a:xfrm rot="2278296">
            <a:off x="8297829" y="4428426"/>
            <a:ext cx="530498" cy="530498"/>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9"/>
          <p:cNvSpPr/>
          <p:nvPr/>
        </p:nvSpPr>
        <p:spPr>
          <a:xfrm rot="-10044246">
            <a:off x="1478840" y="4777301"/>
            <a:ext cx="138944" cy="138944"/>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9"/>
          <p:cNvSpPr/>
          <p:nvPr/>
        </p:nvSpPr>
        <p:spPr>
          <a:xfrm rot="-10044246">
            <a:off x="8782965" y="301976"/>
            <a:ext cx="138944" cy="138944"/>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9"/>
          <p:cNvSpPr/>
          <p:nvPr/>
        </p:nvSpPr>
        <p:spPr>
          <a:xfrm rot="4979010">
            <a:off x="4428629" y="4900777"/>
            <a:ext cx="530473" cy="530473"/>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9"/>
          <p:cNvSpPr txBox="1"/>
          <p:nvPr>
            <p:ph type="title"/>
          </p:nvPr>
        </p:nvSpPr>
        <p:spPr>
          <a:xfrm>
            <a:off x="720000" y="1233175"/>
            <a:ext cx="35907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08" name="Google Shape;108;p9"/>
          <p:cNvSpPr txBox="1"/>
          <p:nvPr>
            <p:ph idx="1" type="subTitle"/>
          </p:nvPr>
        </p:nvSpPr>
        <p:spPr>
          <a:xfrm>
            <a:off x="720000" y="2803075"/>
            <a:ext cx="35907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09" name="Google Shape;109;p9"/>
          <p:cNvSpPr txBox="1"/>
          <p:nvPr>
            <p:ph idx="2" type="body"/>
          </p:nvPr>
        </p:nvSpPr>
        <p:spPr>
          <a:xfrm>
            <a:off x="4939500" y="724075"/>
            <a:ext cx="3491700" cy="3695100"/>
          </a:xfrm>
          <a:prstGeom prst="rect">
            <a:avLst/>
          </a:prstGeom>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0" name="Shape 110"/>
        <p:cNvGrpSpPr/>
        <p:nvPr/>
      </p:nvGrpSpPr>
      <p:grpSpPr>
        <a:xfrm>
          <a:off x="0" y="0"/>
          <a:ext cx="0" cy="0"/>
          <a:chOff x="0" y="0"/>
          <a:chExt cx="0" cy="0"/>
        </a:xfrm>
      </p:grpSpPr>
      <p:sp>
        <p:nvSpPr>
          <p:cNvPr id="111" name="Google Shape;111;p10"/>
          <p:cNvSpPr txBox="1"/>
          <p:nvPr>
            <p:ph idx="1" type="body"/>
          </p:nvPr>
        </p:nvSpPr>
        <p:spPr>
          <a:xfrm>
            <a:off x="720000" y="4002900"/>
            <a:ext cx="7711200" cy="6051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SzPts val="3000"/>
              <a:buFont typeface="Italiana"/>
              <a:buNone/>
              <a:defRPr b="1" sz="3000">
                <a:latin typeface="Italiana"/>
                <a:ea typeface="Italiana"/>
                <a:cs typeface="Italiana"/>
                <a:sym typeface="Italiana"/>
              </a:defRPr>
            </a:lvl1pPr>
          </a:lstStyle>
          <a:p/>
        </p:txBody>
      </p:sp>
      <p:grpSp>
        <p:nvGrpSpPr>
          <p:cNvPr id="112" name="Google Shape;112;p10"/>
          <p:cNvGrpSpPr/>
          <p:nvPr/>
        </p:nvGrpSpPr>
        <p:grpSpPr>
          <a:xfrm rot="-2700000">
            <a:off x="7940336" y="-534005"/>
            <a:ext cx="1628684" cy="1628684"/>
            <a:chOff x="155682" y="2571753"/>
            <a:chExt cx="1628700" cy="1628700"/>
          </a:xfrm>
        </p:grpSpPr>
        <p:sp>
          <p:nvSpPr>
            <p:cNvPr id="113" name="Google Shape;113;p10"/>
            <p:cNvSpPr/>
            <p:nvPr/>
          </p:nvSpPr>
          <p:spPr>
            <a:xfrm rot="2277254">
              <a:off x="389818" y="2805889"/>
              <a:ext cx="1160428" cy="116042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0"/>
            <p:cNvSpPr/>
            <p:nvPr/>
          </p:nvSpPr>
          <p:spPr>
            <a:xfrm rot="2279010">
              <a:off x="322712" y="3316641"/>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 name="Google Shape;115;p10"/>
          <p:cNvSpPr/>
          <p:nvPr/>
        </p:nvSpPr>
        <p:spPr>
          <a:xfrm rot="4192434">
            <a:off x="-661775" y="4152716"/>
            <a:ext cx="1160461" cy="1160461"/>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0"/>
          <p:cNvSpPr/>
          <p:nvPr/>
        </p:nvSpPr>
        <p:spPr>
          <a:xfrm rot="4188340">
            <a:off x="107155" y="4154775"/>
            <a:ext cx="139048" cy="139048"/>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0"/>
          <p:cNvSpPr/>
          <p:nvPr/>
        </p:nvSpPr>
        <p:spPr>
          <a:xfrm rot="4188340">
            <a:off x="355201" y="4936794"/>
            <a:ext cx="139048" cy="139048"/>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0"/>
          <p:cNvSpPr/>
          <p:nvPr/>
        </p:nvSpPr>
        <p:spPr>
          <a:xfrm rot="2277806">
            <a:off x="-252965" y="1724556"/>
            <a:ext cx="647638" cy="647638"/>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0"/>
          <p:cNvSpPr/>
          <p:nvPr/>
        </p:nvSpPr>
        <p:spPr>
          <a:xfrm rot="2279010">
            <a:off x="358387" y="243816"/>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0"/>
          <p:cNvSpPr/>
          <p:nvPr/>
        </p:nvSpPr>
        <p:spPr>
          <a:xfrm rot="2277806">
            <a:off x="8847960" y="3441956"/>
            <a:ext cx="647638" cy="647638"/>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 name="Google Shape;121;p10"/>
          <p:cNvGrpSpPr/>
          <p:nvPr/>
        </p:nvGrpSpPr>
        <p:grpSpPr>
          <a:xfrm rot="-2700000">
            <a:off x="1556936" y="4526670"/>
            <a:ext cx="1628684" cy="1628684"/>
            <a:chOff x="155682" y="2571753"/>
            <a:chExt cx="1628700" cy="1628700"/>
          </a:xfrm>
        </p:grpSpPr>
        <p:sp>
          <p:nvSpPr>
            <p:cNvPr id="122" name="Google Shape;122;p10"/>
            <p:cNvSpPr/>
            <p:nvPr/>
          </p:nvSpPr>
          <p:spPr>
            <a:xfrm rot="2277254">
              <a:off x="389818" y="2805889"/>
              <a:ext cx="1160428" cy="116042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0"/>
            <p:cNvSpPr/>
            <p:nvPr/>
          </p:nvSpPr>
          <p:spPr>
            <a:xfrm rot="2279010">
              <a:off x="322712" y="3316641"/>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theme" Target="../theme/theme2.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8.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a:blip r:embed="rId1">
            <a:alphaModFix amt="81000"/>
          </a:blip>
          <a:stretch>
            <a:fillRect/>
          </a:stretch>
        </p:blipFill>
        <p:spPr>
          <a:xfrm>
            <a:off x="0" y="0"/>
            <a:ext cx="9144000" cy="5143500"/>
          </a:xfrm>
          <a:prstGeom prst="rect">
            <a:avLst/>
          </a:prstGeom>
          <a:noFill/>
          <a:ln>
            <a:noFill/>
          </a:ln>
        </p:spPr>
      </p:pic>
      <p:sp>
        <p:nvSpPr>
          <p:cNvPr id="7" name="Google Shape;7;p1"/>
          <p:cNvSpPr txBox="1"/>
          <p:nvPr>
            <p:ph type="title"/>
          </p:nvPr>
        </p:nvSpPr>
        <p:spPr>
          <a:xfrm>
            <a:off x="720000" y="540000"/>
            <a:ext cx="7711200" cy="572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Italiana"/>
              <a:buNone/>
              <a:defRPr b="1" sz="3000">
                <a:solidFill>
                  <a:schemeClr val="dk1"/>
                </a:solidFill>
                <a:latin typeface="Italiana"/>
                <a:ea typeface="Italiana"/>
                <a:cs typeface="Italiana"/>
                <a:sym typeface="Italiana"/>
              </a:defRPr>
            </a:lvl1pPr>
            <a:lvl2pPr lvl="1">
              <a:spcBef>
                <a:spcPts val="0"/>
              </a:spcBef>
              <a:spcAft>
                <a:spcPts val="0"/>
              </a:spcAft>
              <a:buClr>
                <a:schemeClr val="dk1"/>
              </a:buClr>
              <a:buSzPts val="3000"/>
              <a:buFont typeface="Italiana"/>
              <a:buNone/>
              <a:defRPr b="1" sz="3000">
                <a:solidFill>
                  <a:schemeClr val="dk1"/>
                </a:solidFill>
                <a:latin typeface="Italiana"/>
                <a:ea typeface="Italiana"/>
                <a:cs typeface="Italiana"/>
                <a:sym typeface="Italiana"/>
              </a:defRPr>
            </a:lvl2pPr>
            <a:lvl3pPr lvl="2">
              <a:spcBef>
                <a:spcPts val="0"/>
              </a:spcBef>
              <a:spcAft>
                <a:spcPts val="0"/>
              </a:spcAft>
              <a:buClr>
                <a:schemeClr val="dk1"/>
              </a:buClr>
              <a:buSzPts val="3000"/>
              <a:buFont typeface="Italiana"/>
              <a:buNone/>
              <a:defRPr b="1" sz="3000">
                <a:solidFill>
                  <a:schemeClr val="dk1"/>
                </a:solidFill>
                <a:latin typeface="Italiana"/>
                <a:ea typeface="Italiana"/>
                <a:cs typeface="Italiana"/>
                <a:sym typeface="Italiana"/>
              </a:defRPr>
            </a:lvl3pPr>
            <a:lvl4pPr lvl="3">
              <a:spcBef>
                <a:spcPts val="0"/>
              </a:spcBef>
              <a:spcAft>
                <a:spcPts val="0"/>
              </a:spcAft>
              <a:buClr>
                <a:schemeClr val="dk1"/>
              </a:buClr>
              <a:buSzPts val="3000"/>
              <a:buFont typeface="Italiana"/>
              <a:buNone/>
              <a:defRPr b="1" sz="3000">
                <a:solidFill>
                  <a:schemeClr val="dk1"/>
                </a:solidFill>
                <a:latin typeface="Italiana"/>
                <a:ea typeface="Italiana"/>
                <a:cs typeface="Italiana"/>
                <a:sym typeface="Italiana"/>
              </a:defRPr>
            </a:lvl4pPr>
            <a:lvl5pPr lvl="4">
              <a:spcBef>
                <a:spcPts val="0"/>
              </a:spcBef>
              <a:spcAft>
                <a:spcPts val="0"/>
              </a:spcAft>
              <a:buClr>
                <a:schemeClr val="dk1"/>
              </a:buClr>
              <a:buSzPts val="3000"/>
              <a:buFont typeface="Italiana"/>
              <a:buNone/>
              <a:defRPr b="1" sz="3000">
                <a:solidFill>
                  <a:schemeClr val="dk1"/>
                </a:solidFill>
                <a:latin typeface="Italiana"/>
                <a:ea typeface="Italiana"/>
                <a:cs typeface="Italiana"/>
                <a:sym typeface="Italiana"/>
              </a:defRPr>
            </a:lvl5pPr>
            <a:lvl6pPr lvl="5">
              <a:spcBef>
                <a:spcPts val="0"/>
              </a:spcBef>
              <a:spcAft>
                <a:spcPts val="0"/>
              </a:spcAft>
              <a:buClr>
                <a:schemeClr val="dk1"/>
              </a:buClr>
              <a:buSzPts val="3000"/>
              <a:buFont typeface="Italiana"/>
              <a:buNone/>
              <a:defRPr b="1" sz="3000">
                <a:solidFill>
                  <a:schemeClr val="dk1"/>
                </a:solidFill>
                <a:latin typeface="Italiana"/>
                <a:ea typeface="Italiana"/>
                <a:cs typeface="Italiana"/>
                <a:sym typeface="Italiana"/>
              </a:defRPr>
            </a:lvl6pPr>
            <a:lvl7pPr lvl="6">
              <a:spcBef>
                <a:spcPts val="0"/>
              </a:spcBef>
              <a:spcAft>
                <a:spcPts val="0"/>
              </a:spcAft>
              <a:buClr>
                <a:schemeClr val="dk1"/>
              </a:buClr>
              <a:buSzPts val="3000"/>
              <a:buFont typeface="Italiana"/>
              <a:buNone/>
              <a:defRPr b="1" sz="3000">
                <a:solidFill>
                  <a:schemeClr val="dk1"/>
                </a:solidFill>
                <a:latin typeface="Italiana"/>
                <a:ea typeface="Italiana"/>
                <a:cs typeface="Italiana"/>
                <a:sym typeface="Italiana"/>
              </a:defRPr>
            </a:lvl7pPr>
            <a:lvl8pPr lvl="7">
              <a:spcBef>
                <a:spcPts val="0"/>
              </a:spcBef>
              <a:spcAft>
                <a:spcPts val="0"/>
              </a:spcAft>
              <a:buClr>
                <a:schemeClr val="dk1"/>
              </a:buClr>
              <a:buSzPts val="3000"/>
              <a:buFont typeface="Italiana"/>
              <a:buNone/>
              <a:defRPr b="1" sz="3000">
                <a:solidFill>
                  <a:schemeClr val="dk1"/>
                </a:solidFill>
                <a:latin typeface="Italiana"/>
                <a:ea typeface="Italiana"/>
                <a:cs typeface="Italiana"/>
                <a:sym typeface="Italiana"/>
              </a:defRPr>
            </a:lvl8pPr>
            <a:lvl9pPr lvl="8">
              <a:spcBef>
                <a:spcPts val="0"/>
              </a:spcBef>
              <a:spcAft>
                <a:spcPts val="0"/>
              </a:spcAft>
              <a:buClr>
                <a:schemeClr val="dk1"/>
              </a:buClr>
              <a:buSzPts val="3000"/>
              <a:buFont typeface="Italiana"/>
              <a:buNone/>
              <a:defRPr b="1" sz="3000">
                <a:solidFill>
                  <a:schemeClr val="dk1"/>
                </a:solidFill>
                <a:latin typeface="Italiana"/>
                <a:ea typeface="Italiana"/>
                <a:cs typeface="Italiana"/>
                <a:sym typeface="Italiana"/>
              </a:defRPr>
            </a:lvl9pPr>
          </a:lstStyle>
          <a:p/>
        </p:txBody>
      </p:sp>
      <p:sp>
        <p:nvSpPr>
          <p:cNvPr id="8" name="Google Shape;8;p1"/>
          <p:cNvSpPr txBox="1"/>
          <p:nvPr>
            <p:ph idx="1" type="body"/>
          </p:nvPr>
        </p:nvSpPr>
        <p:spPr>
          <a:xfrm>
            <a:off x="720000" y="1152475"/>
            <a:ext cx="77112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1pPr>
            <a:lvl2pPr indent="-317500" lvl="1" marL="914400">
              <a:lnSpc>
                <a:spcPct val="115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2pPr>
            <a:lvl3pPr indent="-317500" lvl="2" marL="1371600">
              <a:lnSpc>
                <a:spcPct val="115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3pPr>
            <a:lvl4pPr indent="-317500" lvl="3" marL="1828800">
              <a:lnSpc>
                <a:spcPct val="115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4pPr>
            <a:lvl5pPr indent="-317500" lvl="4" marL="2286000">
              <a:lnSpc>
                <a:spcPct val="115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5pPr>
            <a:lvl6pPr indent="-317500" lvl="5" marL="2743200">
              <a:lnSpc>
                <a:spcPct val="115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6pPr>
            <a:lvl7pPr indent="-317500" lvl="6" marL="3200400">
              <a:lnSpc>
                <a:spcPct val="115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7pPr>
            <a:lvl8pPr indent="-317500" lvl="7" marL="3657600">
              <a:lnSpc>
                <a:spcPct val="115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8pPr>
            <a:lvl9pPr indent="-317500" lvl="8" marL="4114800">
              <a:lnSpc>
                <a:spcPct val="115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11.png"/><Relationship Id="rId7"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9.png"/><Relationship Id="rId6"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xml"/><Relationship Id="rId3" Type="http://schemas.openxmlformats.org/officeDocument/2006/relationships/image" Target="../media/image1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9.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0.xml"/><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1" Type="http://schemas.openxmlformats.org/officeDocument/2006/relationships/hyperlink" Target="https://medium.com/front-end-weekly/how-to-use-powerful-function-composition-in-javascript-3c0447642044" TargetMode="External"/><Relationship Id="rId10" Type="http://schemas.openxmlformats.org/officeDocument/2006/relationships/hyperlink" Target="https://www.geeksforgeeks.org/underscore-js/" TargetMode="External"/><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hyperlink" Target="https://en.wikipedia.org/wiki/First-class_citizen" TargetMode="External"/><Relationship Id="rId4" Type="http://schemas.openxmlformats.org/officeDocument/2006/relationships/hyperlink" Target="https://en.wikipedia.org/wiki/First-class_function" TargetMode="External"/><Relationship Id="rId9" Type="http://schemas.openxmlformats.org/officeDocument/2006/relationships/hyperlink" Target="https://www.geeksforgeeks.org/lodash/" TargetMode="External"/><Relationship Id="rId5" Type="http://schemas.openxmlformats.org/officeDocument/2006/relationships/hyperlink" Target="https://www.geeksforgeeks.org/what-is-first-class-citizen-in-javascript/" TargetMode="External"/><Relationship Id="rId6" Type="http://schemas.openxmlformats.org/officeDocument/2006/relationships/hyperlink" Target="https://blog.hubspot.com/website/javascript-closure" TargetMode="External"/><Relationship Id="rId7" Type="http://schemas.openxmlformats.org/officeDocument/2006/relationships/hyperlink" Target="https://medium.com/compendium/ramda-your-javascript-e72bfaef01d5" TargetMode="External"/><Relationship Id="rId8" Type="http://schemas.openxmlformats.org/officeDocument/2006/relationships/hyperlink" Target="https://stackoverflow.com/questions/34385243/why-is-immutability-so-important-or-needed-in-javascrip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2"/>
          <p:cNvSpPr/>
          <p:nvPr/>
        </p:nvSpPr>
        <p:spPr>
          <a:xfrm rot="2278296">
            <a:off x="3567729" y="-208024"/>
            <a:ext cx="530498" cy="53049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2"/>
          <p:cNvSpPr/>
          <p:nvPr/>
        </p:nvSpPr>
        <p:spPr>
          <a:xfrm rot="2278296">
            <a:off x="4818029" y="2527938"/>
            <a:ext cx="530498" cy="530498"/>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2"/>
          <p:cNvSpPr/>
          <p:nvPr/>
        </p:nvSpPr>
        <p:spPr>
          <a:xfrm rot="2278296">
            <a:off x="1201854" y="626563"/>
            <a:ext cx="530498" cy="530498"/>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2"/>
          <p:cNvSpPr/>
          <p:nvPr/>
        </p:nvSpPr>
        <p:spPr>
          <a:xfrm>
            <a:off x="3646450" y="2420288"/>
            <a:ext cx="1408200" cy="745800"/>
          </a:xfrm>
          <a:prstGeom prst="roundRect">
            <a:avLst>
              <a:gd fmla="val 50000"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2"/>
          <p:cNvSpPr/>
          <p:nvPr/>
        </p:nvSpPr>
        <p:spPr>
          <a:xfrm>
            <a:off x="1154500" y="776975"/>
            <a:ext cx="1408200" cy="745800"/>
          </a:xfrm>
          <a:prstGeom prst="roundRect">
            <a:avLst>
              <a:gd fmla="val 50000"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2"/>
          <p:cNvSpPr txBox="1"/>
          <p:nvPr>
            <p:ph idx="2" type="title"/>
          </p:nvPr>
        </p:nvSpPr>
        <p:spPr>
          <a:xfrm>
            <a:off x="1358300" y="745700"/>
            <a:ext cx="1000800" cy="69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t>01</a:t>
            </a:r>
            <a:endParaRPr/>
          </a:p>
        </p:txBody>
      </p:sp>
      <p:sp>
        <p:nvSpPr>
          <p:cNvPr id="268" name="Google Shape;268;p22"/>
          <p:cNvSpPr txBox="1"/>
          <p:nvPr>
            <p:ph idx="3" type="title"/>
          </p:nvPr>
        </p:nvSpPr>
        <p:spPr>
          <a:xfrm>
            <a:off x="3850150" y="2389013"/>
            <a:ext cx="1000800" cy="69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t>02</a:t>
            </a:r>
            <a:endParaRPr/>
          </a:p>
        </p:txBody>
      </p:sp>
      <p:sp>
        <p:nvSpPr>
          <p:cNvPr id="269" name="Google Shape;269;p22"/>
          <p:cNvSpPr txBox="1"/>
          <p:nvPr>
            <p:ph idx="1" type="subTitle"/>
          </p:nvPr>
        </p:nvSpPr>
        <p:spPr>
          <a:xfrm>
            <a:off x="393700" y="1583475"/>
            <a:ext cx="3319800" cy="39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sz="2000"/>
              <a:t>Функциите като "First class citizens" в езиците за програмиране</a:t>
            </a:r>
            <a:endParaRPr sz="2000"/>
          </a:p>
          <a:p>
            <a:pPr indent="0" lvl="0" marL="0" rtl="0" algn="ctr">
              <a:spcBef>
                <a:spcPts val="1200"/>
              </a:spcBef>
              <a:spcAft>
                <a:spcPts val="1200"/>
              </a:spcAft>
              <a:buNone/>
            </a:pPr>
            <a:r>
              <a:t/>
            </a:r>
            <a:endParaRPr/>
          </a:p>
        </p:txBody>
      </p:sp>
      <p:sp>
        <p:nvSpPr>
          <p:cNvPr id="270" name="Google Shape;270;p22"/>
          <p:cNvSpPr txBox="1"/>
          <p:nvPr>
            <p:ph idx="4" type="subTitle"/>
          </p:nvPr>
        </p:nvSpPr>
        <p:spPr>
          <a:xfrm>
            <a:off x="2690650" y="3285238"/>
            <a:ext cx="3319800" cy="3984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s"/>
              <a:t> Closures в JavaScript</a:t>
            </a:r>
            <a:endParaRPr/>
          </a:p>
        </p:txBody>
      </p:sp>
      <p:sp>
        <p:nvSpPr>
          <p:cNvPr id="271" name="Google Shape;271;p22"/>
          <p:cNvSpPr/>
          <p:nvPr/>
        </p:nvSpPr>
        <p:spPr>
          <a:xfrm rot="2279010">
            <a:off x="3546538" y="128291"/>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2"/>
          <p:cNvSpPr/>
          <p:nvPr/>
        </p:nvSpPr>
        <p:spPr>
          <a:xfrm rot="2279010">
            <a:off x="8524488" y="4723941"/>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2"/>
          <p:cNvSpPr/>
          <p:nvPr/>
        </p:nvSpPr>
        <p:spPr>
          <a:xfrm rot="2278296">
            <a:off x="7562879" y="1250438"/>
            <a:ext cx="530498" cy="530498"/>
          </a:xfrm>
          <a:prstGeom prst="ellipse">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2"/>
          <p:cNvSpPr/>
          <p:nvPr/>
        </p:nvSpPr>
        <p:spPr>
          <a:xfrm>
            <a:off x="6558050" y="927388"/>
            <a:ext cx="1408200" cy="745800"/>
          </a:xfrm>
          <a:prstGeom prst="roundRect">
            <a:avLst>
              <a:gd fmla="val 50000"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2"/>
          <p:cNvSpPr txBox="1"/>
          <p:nvPr>
            <p:ph idx="3" type="title"/>
          </p:nvPr>
        </p:nvSpPr>
        <p:spPr>
          <a:xfrm>
            <a:off x="6761750" y="896113"/>
            <a:ext cx="1000800" cy="69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t>03</a:t>
            </a:r>
            <a:endParaRPr/>
          </a:p>
        </p:txBody>
      </p:sp>
      <p:sp>
        <p:nvSpPr>
          <p:cNvPr id="276" name="Google Shape;276;p22"/>
          <p:cNvSpPr txBox="1"/>
          <p:nvPr>
            <p:ph idx="4" type="subTitle"/>
          </p:nvPr>
        </p:nvSpPr>
        <p:spPr>
          <a:xfrm>
            <a:off x="5602250" y="1792338"/>
            <a:ext cx="3319800" cy="3984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s" sz="1800"/>
              <a:t>Библиотеки за функционално програмиране на JS</a:t>
            </a:r>
            <a:endParaRPr sz="1800"/>
          </a:p>
        </p:txBody>
      </p:sp>
      <p:sp>
        <p:nvSpPr>
          <p:cNvPr id="277" name="Google Shape;277;p22"/>
          <p:cNvSpPr txBox="1"/>
          <p:nvPr>
            <p:ph idx="4294967295" type="ctrTitle"/>
          </p:nvPr>
        </p:nvSpPr>
        <p:spPr>
          <a:xfrm>
            <a:off x="707750" y="3954644"/>
            <a:ext cx="8676300" cy="69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600"/>
              <a:t>Екип 4: Анжелина Милева, Благовеста Зарева, Габриела Манкова, Милен Чолаков</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1"/>
          <p:cNvSpPr/>
          <p:nvPr/>
        </p:nvSpPr>
        <p:spPr>
          <a:xfrm rot="3248737">
            <a:off x="389967" y="1136092"/>
            <a:ext cx="138802" cy="138802"/>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1"/>
          <p:cNvSpPr/>
          <p:nvPr/>
        </p:nvSpPr>
        <p:spPr>
          <a:xfrm rot="3248737">
            <a:off x="8526175" y="183821"/>
            <a:ext cx="138802" cy="138802"/>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1"/>
          <p:cNvSpPr/>
          <p:nvPr/>
        </p:nvSpPr>
        <p:spPr>
          <a:xfrm rot="3248737">
            <a:off x="721553" y="4511883"/>
            <a:ext cx="138802" cy="138802"/>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1"/>
          <p:cNvSpPr/>
          <p:nvPr/>
        </p:nvSpPr>
        <p:spPr>
          <a:xfrm rot="4979010">
            <a:off x="8863616" y="2144652"/>
            <a:ext cx="530473" cy="530473"/>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1"/>
          <p:cNvSpPr/>
          <p:nvPr/>
        </p:nvSpPr>
        <p:spPr>
          <a:xfrm rot="4976179">
            <a:off x="8806588" y="2286488"/>
            <a:ext cx="139055" cy="139055"/>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1"/>
          <p:cNvSpPr txBox="1"/>
          <p:nvPr>
            <p:ph idx="4294967295" type="subTitle"/>
          </p:nvPr>
        </p:nvSpPr>
        <p:spPr>
          <a:xfrm>
            <a:off x="1018675" y="279100"/>
            <a:ext cx="7779900" cy="437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s" sz="3400"/>
              <a:t>Дефиниция</a:t>
            </a:r>
            <a:endParaRPr sz="3400"/>
          </a:p>
        </p:txBody>
      </p:sp>
      <p:sp>
        <p:nvSpPr>
          <p:cNvPr id="377" name="Google Shape;377;p31"/>
          <p:cNvSpPr txBox="1"/>
          <p:nvPr/>
        </p:nvSpPr>
        <p:spPr>
          <a:xfrm>
            <a:off x="556275" y="1242875"/>
            <a:ext cx="8540400" cy="4311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Font typeface="Lexend"/>
              <a:buChar char="❏"/>
            </a:pPr>
            <a:r>
              <a:rPr b="1" lang="es" sz="1600">
                <a:solidFill>
                  <a:schemeClr val="dk1"/>
                </a:solidFill>
                <a:latin typeface="Lexend"/>
                <a:ea typeface="Lexend"/>
                <a:cs typeface="Lexend"/>
                <a:sym typeface="Lexend"/>
              </a:rPr>
              <a:t>Могат да бъдат върнати като стойности от функции. </a:t>
            </a:r>
            <a:endParaRPr b="1" sz="1600">
              <a:solidFill>
                <a:schemeClr val="dk1"/>
              </a:solidFill>
              <a:latin typeface="Lexend"/>
              <a:ea typeface="Lexend"/>
              <a:cs typeface="Lexend"/>
              <a:sym typeface="Lexend"/>
            </a:endParaRPr>
          </a:p>
        </p:txBody>
      </p:sp>
      <p:sp>
        <p:nvSpPr>
          <p:cNvPr id="378" name="Google Shape;378;p31"/>
          <p:cNvSpPr txBox="1"/>
          <p:nvPr/>
        </p:nvSpPr>
        <p:spPr>
          <a:xfrm>
            <a:off x="887850" y="1808350"/>
            <a:ext cx="7181100" cy="2839800"/>
          </a:xfrm>
          <a:prstGeom prst="rect">
            <a:avLst/>
          </a:prstGeom>
          <a:no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rPr i="1" lang="es" sz="1500">
                <a:solidFill>
                  <a:srgbClr val="AAAAAA"/>
                </a:solidFill>
                <a:highlight>
                  <a:srgbClr val="F5F5F5"/>
                </a:highlight>
                <a:latin typeface="Courier New"/>
                <a:ea typeface="Courier New"/>
                <a:cs typeface="Courier New"/>
                <a:sym typeface="Courier New"/>
              </a:rPr>
              <a:t>// Функция, която връща друга функция</a:t>
            </a:r>
            <a:endParaRPr i="1" sz="1500">
              <a:solidFill>
                <a:srgbClr val="AAAAAA"/>
              </a:solidFill>
              <a:highlight>
                <a:srgbClr val="F5F5F5"/>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 sz="1500">
                <a:solidFill>
                  <a:srgbClr val="7A3E9D"/>
                </a:solidFill>
                <a:highlight>
                  <a:srgbClr val="F5F5F5"/>
                </a:highlight>
                <a:latin typeface="Courier New"/>
                <a:ea typeface="Courier New"/>
                <a:cs typeface="Courier New"/>
                <a:sym typeface="Courier New"/>
              </a:rPr>
              <a:t>function</a:t>
            </a:r>
            <a:r>
              <a:rPr lang="es" sz="1500">
                <a:solidFill>
                  <a:srgbClr val="333333"/>
                </a:solidFill>
                <a:highlight>
                  <a:srgbClr val="F5F5F5"/>
                </a:highlight>
                <a:latin typeface="Courier New"/>
                <a:ea typeface="Courier New"/>
                <a:cs typeface="Courier New"/>
                <a:sym typeface="Courier New"/>
              </a:rPr>
              <a:t> </a:t>
            </a:r>
            <a:r>
              <a:rPr b="1" lang="es" sz="1500">
                <a:solidFill>
                  <a:srgbClr val="AA3731"/>
                </a:solidFill>
                <a:highlight>
                  <a:srgbClr val="F5F5F5"/>
                </a:highlight>
                <a:latin typeface="Courier New"/>
                <a:ea typeface="Courier New"/>
                <a:cs typeface="Courier New"/>
                <a:sym typeface="Courier New"/>
              </a:rPr>
              <a:t>concatStr</a:t>
            </a:r>
            <a:r>
              <a:rPr lang="es" sz="1500">
                <a:solidFill>
                  <a:srgbClr val="777777"/>
                </a:solidFill>
                <a:highlight>
                  <a:srgbClr val="F5F5F5"/>
                </a:highlight>
                <a:latin typeface="Courier New"/>
                <a:ea typeface="Courier New"/>
                <a:cs typeface="Courier New"/>
                <a:sym typeface="Courier New"/>
              </a:rPr>
              <a:t>(</a:t>
            </a:r>
            <a:r>
              <a:rPr lang="es" sz="1500">
                <a:solidFill>
                  <a:srgbClr val="7A3E9D"/>
                </a:solidFill>
                <a:highlight>
                  <a:srgbClr val="F5F5F5"/>
                </a:highlight>
                <a:latin typeface="Courier New"/>
                <a:ea typeface="Courier New"/>
                <a:cs typeface="Courier New"/>
                <a:sym typeface="Courier New"/>
              </a:rPr>
              <a:t>right</a:t>
            </a:r>
            <a:r>
              <a:rPr lang="es" sz="1500">
                <a:solidFill>
                  <a:srgbClr val="777777"/>
                </a:solidFill>
                <a:highlight>
                  <a:srgbClr val="F5F5F5"/>
                </a:highlight>
                <a:latin typeface="Courier New"/>
                <a:ea typeface="Courier New"/>
                <a:cs typeface="Courier New"/>
                <a:sym typeface="Courier New"/>
              </a:rPr>
              <a:t>)</a:t>
            </a:r>
            <a:r>
              <a:rPr lang="es" sz="1500">
                <a:solidFill>
                  <a:srgbClr val="333333"/>
                </a:solidFill>
                <a:highlight>
                  <a:srgbClr val="F5F5F5"/>
                </a:highlight>
                <a:latin typeface="Courier New"/>
                <a:ea typeface="Courier New"/>
                <a:cs typeface="Courier New"/>
                <a:sym typeface="Courier New"/>
              </a:rPr>
              <a:t> {</a:t>
            </a:r>
            <a:endParaRPr sz="1500">
              <a:solidFill>
                <a:srgbClr val="333333"/>
              </a:solidFill>
              <a:highlight>
                <a:srgbClr val="F5F5F5"/>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 sz="1500">
                <a:solidFill>
                  <a:srgbClr val="4B69C6"/>
                </a:solidFill>
                <a:highlight>
                  <a:srgbClr val="F5F5F5"/>
                </a:highlight>
                <a:latin typeface="Courier New"/>
                <a:ea typeface="Courier New"/>
                <a:cs typeface="Courier New"/>
                <a:sym typeface="Courier New"/>
              </a:rPr>
              <a:t>    return</a:t>
            </a:r>
            <a:r>
              <a:rPr lang="es" sz="1500">
                <a:solidFill>
                  <a:srgbClr val="333333"/>
                </a:solidFill>
                <a:highlight>
                  <a:srgbClr val="F5F5F5"/>
                </a:highlight>
                <a:latin typeface="Courier New"/>
                <a:ea typeface="Courier New"/>
                <a:cs typeface="Courier New"/>
                <a:sym typeface="Courier New"/>
              </a:rPr>
              <a:t> </a:t>
            </a:r>
            <a:r>
              <a:rPr lang="es" sz="1500">
                <a:solidFill>
                  <a:srgbClr val="7A3E9D"/>
                </a:solidFill>
                <a:highlight>
                  <a:srgbClr val="F5F5F5"/>
                </a:highlight>
                <a:latin typeface="Courier New"/>
                <a:ea typeface="Courier New"/>
                <a:cs typeface="Courier New"/>
                <a:sym typeface="Courier New"/>
              </a:rPr>
              <a:t>function</a:t>
            </a:r>
            <a:r>
              <a:rPr lang="es" sz="1500">
                <a:solidFill>
                  <a:srgbClr val="333333"/>
                </a:solidFill>
                <a:highlight>
                  <a:srgbClr val="F5F5F5"/>
                </a:highlight>
                <a:latin typeface="Courier New"/>
                <a:ea typeface="Courier New"/>
                <a:cs typeface="Courier New"/>
                <a:sym typeface="Courier New"/>
              </a:rPr>
              <a:t> </a:t>
            </a:r>
            <a:r>
              <a:rPr lang="es" sz="1500">
                <a:solidFill>
                  <a:srgbClr val="777777"/>
                </a:solidFill>
                <a:highlight>
                  <a:srgbClr val="F5F5F5"/>
                </a:highlight>
                <a:latin typeface="Courier New"/>
                <a:ea typeface="Courier New"/>
                <a:cs typeface="Courier New"/>
                <a:sym typeface="Courier New"/>
              </a:rPr>
              <a:t>(</a:t>
            </a:r>
            <a:r>
              <a:rPr lang="es" sz="1500">
                <a:solidFill>
                  <a:srgbClr val="7A3E9D"/>
                </a:solidFill>
                <a:highlight>
                  <a:srgbClr val="F5F5F5"/>
                </a:highlight>
                <a:latin typeface="Courier New"/>
                <a:ea typeface="Courier New"/>
                <a:cs typeface="Courier New"/>
                <a:sym typeface="Courier New"/>
              </a:rPr>
              <a:t>left</a:t>
            </a:r>
            <a:r>
              <a:rPr lang="es" sz="1500">
                <a:solidFill>
                  <a:srgbClr val="777777"/>
                </a:solidFill>
                <a:highlight>
                  <a:srgbClr val="F5F5F5"/>
                </a:highlight>
                <a:latin typeface="Courier New"/>
                <a:ea typeface="Courier New"/>
                <a:cs typeface="Courier New"/>
                <a:sym typeface="Courier New"/>
              </a:rPr>
              <a:t>)</a:t>
            </a:r>
            <a:r>
              <a:rPr lang="es" sz="1500">
                <a:solidFill>
                  <a:srgbClr val="333333"/>
                </a:solidFill>
                <a:highlight>
                  <a:srgbClr val="F5F5F5"/>
                </a:highlight>
                <a:latin typeface="Courier New"/>
                <a:ea typeface="Courier New"/>
                <a:cs typeface="Courier New"/>
                <a:sym typeface="Courier New"/>
              </a:rPr>
              <a:t> {</a:t>
            </a:r>
            <a:endParaRPr sz="1500">
              <a:solidFill>
                <a:srgbClr val="333333"/>
              </a:solidFill>
              <a:highlight>
                <a:srgbClr val="F5F5F5"/>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 sz="1500">
                <a:solidFill>
                  <a:srgbClr val="4B69C6"/>
                </a:solidFill>
                <a:highlight>
                  <a:srgbClr val="F5F5F5"/>
                </a:highlight>
                <a:latin typeface="Courier New"/>
                <a:ea typeface="Courier New"/>
                <a:cs typeface="Courier New"/>
                <a:sym typeface="Courier New"/>
              </a:rPr>
              <a:t>        return</a:t>
            </a:r>
            <a:r>
              <a:rPr lang="es" sz="1500">
                <a:solidFill>
                  <a:srgbClr val="7A3E9D"/>
                </a:solidFill>
                <a:highlight>
                  <a:srgbClr val="F5F5F5"/>
                </a:highlight>
                <a:latin typeface="Courier New"/>
                <a:ea typeface="Courier New"/>
                <a:cs typeface="Courier New"/>
                <a:sym typeface="Courier New"/>
              </a:rPr>
              <a:t> left</a:t>
            </a:r>
            <a:r>
              <a:rPr lang="es" sz="1500">
                <a:solidFill>
                  <a:srgbClr val="777777"/>
                </a:solidFill>
                <a:highlight>
                  <a:srgbClr val="F5F5F5"/>
                </a:highlight>
                <a:latin typeface="Courier New"/>
                <a:ea typeface="Courier New"/>
                <a:cs typeface="Courier New"/>
                <a:sym typeface="Courier New"/>
              </a:rPr>
              <a:t> +</a:t>
            </a:r>
            <a:r>
              <a:rPr lang="es" sz="1500">
                <a:solidFill>
                  <a:srgbClr val="7A3E9D"/>
                </a:solidFill>
                <a:highlight>
                  <a:srgbClr val="F5F5F5"/>
                </a:highlight>
                <a:latin typeface="Courier New"/>
                <a:ea typeface="Courier New"/>
                <a:cs typeface="Courier New"/>
                <a:sym typeface="Courier New"/>
              </a:rPr>
              <a:t> right</a:t>
            </a:r>
            <a:r>
              <a:rPr lang="es" sz="1500">
                <a:solidFill>
                  <a:srgbClr val="777777"/>
                </a:solidFill>
                <a:highlight>
                  <a:srgbClr val="F5F5F5"/>
                </a:highlight>
                <a:latin typeface="Courier New"/>
                <a:ea typeface="Courier New"/>
                <a:cs typeface="Courier New"/>
                <a:sym typeface="Courier New"/>
              </a:rPr>
              <a:t>;</a:t>
            </a:r>
            <a:endParaRPr sz="1500">
              <a:solidFill>
                <a:srgbClr val="777777"/>
              </a:solidFill>
              <a:highlight>
                <a:srgbClr val="F5F5F5"/>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 sz="1500">
                <a:solidFill>
                  <a:srgbClr val="333333"/>
                </a:solidFill>
                <a:highlight>
                  <a:srgbClr val="F5F5F5"/>
                </a:highlight>
                <a:latin typeface="Courier New"/>
                <a:ea typeface="Courier New"/>
                <a:cs typeface="Courier New"/>
                <a:sym typeface="Courier New"/>
              </a:rPr>
              <a:t>    }</a:t>
            </a:r>
            <a:endParaRPr sz="1500">
              <a:solidFill>
                <a:srgbClr val="333333"/>
              </a:solidFill>
              <a:highlight>
                <a:srgbClr val="F5F5F5"/>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 sz="1500">
                <a:solidFill>
                  <a:srgbClr val="333333"/>
                </a:solidFill>
                <a:highlight>
                  <a:srgbClr val="F5F5F5"/>
                </a:highlight>
                <a:latin typeface="Courier New"/>
                <a:ea typeface="Courier New"/>
                <a:cs typeface="Courier New"/>
                <a:sym typeface="Courier New"/>
              </a:rPr>
              <a:t>}</a:t>
            </a:r>
            <a:endParaRPr sz="1500">
              <a:solidFill>
                <a:srgbClr val="333333"/>
              </a:solidFill>
              <a:highlight>
                <a:srgbClr val="F5F5F5"/>
              </a:highlight>
              <a:latin typeface="Courier New"/>
              <a:ea typeface="Courier New"/>
              <a:cs typeface="Courier New"/>
              <a:sym typeface="Courier New"/>
            </a:endParaRPr>
          </a:p>
          <a:p>
            <a:pPr indent="0" lvl="0" marL="0" rtl="0" algn="l">
              <a:lnSpc>
                <a:spcPct val="100000"/>
              </a:lnSpc>
              <a:spcBef>
                <a:spcPts val="0"/>
              </a:spcBef>
              <a:spcAft>
                <a:spcPts val="0"/>
              </a:spcAft>
              <a:buNone/>
            </a:pPr>
            <a:r>
              <a:t/>
            </a:r>
            <a:endParaRPr sz="1500">
              <a:solidFill>
                <a:srgbClr val="333333"/>
              </a:solidFill>
              <a:highlight>
                <a:srgbClr val="F5F5F5"/>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 sz="1500">
                <a:solidFill>
                  <a:srgbClr val="7A3E9D"/>
                </a:solidFill>
                <a:highlight>
                  <a:srgbClr val="F5F5F5"/>
                </a:highlight>
                <a:latin typeface="Courier New"/>
                <a:ea typeface="Courier New"/>
                <a:cs typeface="Courier New"/>
                <a:sym typeface="Courier New"/>
              </a:rPr>
              <a:t>const </a:t>
            </a:r>
            <a:r>
              <a:rPr b="1" lang="es" sz="1500">
                <a:solidFill>
                  <a:srgbClr val="AA3731"/>
                </a:solidFill>
                <a:highlight>
                  <a:srgbClr val="F5F5F5"/>
                </a:highlight>
                <a:latin typeface="Courier New"/>
                <a:ea typeface="Courier New"/>
                <a:cs typeface="Courier New"/>
                <a:sym typeface="Courier New"/>
              </a:rPr>
              <a:t>result</a:t>
            </a:r>
            <a:r>
              <a:rPr lang="es" sz="1500">
                <a:solidFill>
                  <a:srgbClr val="777777"/>
                </a:solidFill>
                <a:highlight>
                  <a:srgbClr val="F5F5F5"/>
                </a:highlight>
                <a:latin typeface="Courier New"/>
                <a:ea typeface="Courier New"/>
                <a:cs typeface="Courier New"/>
                <a:sym typeface="Courier New"/>
              </a:rPr>
              <a:t> =</a:t>
            </a:r>
            <a:r>
              <a:rPr lang="es" sz="1500">
                <a:solidFill>
                  <a:srgbClr val="333333"/>
                </a:solidFill>
                <a:highlight>
                  <a:srgbClr val="F5F5F5"/>
                </a:highlight>
                <a:latin typeface="Courier New"/>
                <a:ea typeface="Courier New"/>
                <a:cs typeface="Courier New"/>
                <a:sym typeface="Courier New"/>
              </a:rPr>
              <a:t> </a:t>
            </a:r>
            <a:r>
              <a:rPr b="1" lang="es" sz="1500">
                <a:solidFill>
                  <a:srgbClr val="AA3731"/>
                </a:solidFill>
                <a:highlight>
                  <a:srgbClr val="F5F5F5"/>
                </a:highlight>
                <a:latin typeface="Courier New"/>
                <a:ea typeface="Courier New"/>
                <a:cs typeface="Courier New"/>
                <a:sym typeface="Courier New"/>
              </a:rPr>
              <a:t>concatStr</a:t>
            </a:r>
            <a:r>
              <a:rPr lang="es" sz="1500">
                <a:solidFill>
                  <a:srgbClr val="777777"/>
                </a:solidFill>
                <a:highlight>
                  <a:srgbClr val="F5F5F5"/>
                </a:highlight>
                <a:latin typeface="Courier New"/>
                <a:ea typeface="Courier New"/>
                <a:cs typeface="Courier New"/>
                <a:sym typeface="Courier New"/>
              </a:rPr>
              <a:t>("</a:t>
            </a:r>
            <a:r>
              <a:rPr lang="es" sz="1500">
                <a:solidFill>
                  <a:srgbClr val="448C27"/>
                </a:solidFill>
                <a:highlight>
                  <a:srgbClr val="F5F5F5"/>
                </a:highlight>
                <a:latin typeface="Courier New"/>
                <a:ea typeface="Courier New"/>
                <a:cs typeface="Courier New"/>
                <a:sym typeface="Courier New"/>
              </a:rPr>
              <a:t>Right</a:t>
            </a:r>
            <a:r>
              <a:rPr lang="es" sz="1500">
                <a:solidFill>
                  <a:srgbClr val="777777"/>
                </a:solidFill>
                <a:highlight>
                  <a:srgbClr val="F5F5F5"/>
                </a:highlight>
                <a:latin typeface="Courier New"/>
                <a:ea typeface="Courier New"/>
                <a:cs typeface="Courier New"/>
                <a:sym typeface="Courier New"/>
              </a:rPr>
              <a:t>");</a:t>
            </a:r>
            <a:endParaRPr sz="1500">
              <a:solidFill>
                <a:srgbClr val="777777"/>
              </a:solidFill>
              <a:highlight>
                <a:srgbClr val="F5F5F5"/>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 sz="1500">
                <a:solidFill>
                  <a:srgbClr val="7A3E9D"/>
                </a:solidFill>
                <a:highlight>
                  <a:srgbClr val="F5F5F5"/>
                </a:highlight>
                <a:latin typeface="Courier New"/>
                <a:ea typeface="Courier New"/>
                <a:cs typeface="Courier New"/>
                <a:sym typeface="Courier New"/>
              </a:rPr>
              <a:t>console</a:t>
            </a:r>
            <a:r>
              <a:rPr lang="es" sz="1500">
                <a:solidFill>
                  <a:srgbClr val="777777"/>
                </a:solidFill>
                <a:highlight>
                  <a:srgbClr val="F5F5F5"/>
                </a:highlight>
                <a:latin typeface="Courier New"/>
                <a:ea typeface="Courier New"/>
                <a:cs typeface="Courier New"/>
                <a:sym typeface="Courier New"/>
              </a:rPr>
              <a:t>.</a:t>
            </a:r>
            <a:r>
              <a:rPr b="1" lang="es" sz="1500">
                <a:solidFill>
                  <a:srgbClr val="AA3731"/>
                </a:solidFill>
                <a:highlight>
                  <a:srgbClr val="F5F5F5"/>
                </a:highlight>
                <a:latin typeface="Courier New"/>
                <a:ea typeface="Courier New"/>
                <a:cs typeface="Courier New"/>
                <a:sym typeface="Courier New"/>
              </a:rPr>
              <a:t>log</a:t>
            </a:r>
            <a:r>
              <a:rPr lang="es" sz="1500">
                <a:solidFill>
                  <a:srgbClr val="333333"/>
                </a:solidFill>
                <a:highlight>
                  <a:srgbClr val="F5F5F5"/>
                </a:highlight>
                <a:latin typeface="Courier New"/>
                <a:ea typeface="Courier New"/>
                <a:cs typeface="Courier New"/>
                <a:sym typeface="Courier New"/>
              </a:rPr>
              <a:t>(</a:t>
            </a:r>
            <a:r>
              <a:rPr b="1" lang="es" sz="1500">
                <a:solidFill>
                  <a:srgbClr val="AA3731"/>
                </a:solidFill>
                <a:highlight>
                  <a:srgbClr val="F5F5F5"/>
                </a:highlight>
                <a:latin typeface="Courier New"/>
                <a:ea typeface="Courier New"/>
                <a:cs typeface="Courier New"/>
                <a:sym typeface="Courier New"/>
              </a:rPr>
              <a:t>result</a:t>
            </a:r>
            <a:r>
              <a:rPr lang="es" sz="1500">
                <a:solidFill>
                  <a:srgbClr val="777777"/>
                </a:solidFill>
                <a:highlight>
                  <a:srgbClr val="F5F5F5"/>
                </a:highlight>
                <a:latin typeface="Courier New"/>
                <a:ea typeface="Courier New"/>
                <a:cs typeface="Courier New"/>
                <a:sym typeface="Courier New"/>
              </a:rPr>
              <a:t>("</a:t>
            </a:r>
            <a:r>
              <a:rPr lang="es" sz="1500">
                <a:solidFill>
                  <a:srgbClr val="448C27"/>
                </a:solidFill>
                <a:highlight>
                  <a:srgbClr val="F5F5F5"/>
                </a:highlight>
                <a:latin typeface="Courier New"/>
                <a:ea typeface="Courier New"/>
                <a:cs typeface="Courier New"/>
                <a:sym typeface="Courier New"/>
              </a:rPr>
              <a:t>Left</a:t>
            </a:r>
            <a:r>
              <a:rPr lang="es" sz="1500">
                <a:solidFill>
                  <a:srgbClr val="777777"/>
                </a:solidFill>
                <a:highlight>
                  <a:srgbClr val="F5F5F5"/>
                </a:highlight>
                <a:latin typeface="Courier New"/>
                <a:ea typeface="Courier New"/>
                <a:cs typeface="Courier New"/>
                <a:sym typeface="Courier New"/>
              </a:rPr>
              <a:t>")</a:t>
            </a:r>
            <a:r>
              <a:rPr lang="es" sz="1500">
                <a:solidFill>
                  <a:srgbClr val="333333"/>
                </a:solidFill>
                <a:highlight>
                  <a:srgbClr val="F5F5F5"/>
                </a:highlight>
                <a:latin typeface="Courier New"/>
                <a:ea typeface="Courier New"/>
                <a:cs typeface="Courier New"/>
                <a:sym typeface="Courier New"/>
              </a:rPr>
              <a:t>)</a:t>
            </a:r>
            <a:r>
              <a:rPr lang="es" sz="1500">
                <a:solidFill>
                  <a:srgbClr val="777777"/>
                </a:solidFill>
                <a:highlight>
                  <a:srgbClr val="F5F5F5"/>
                </a:highlight>
                <a:latin typeface="Courier New"/>
                <a:ea typeface="Courier New"/>
                <a:cs typeface="Courier New"/>
                <a:sym typeface="Courier New"/>
              </a:rPr>
              <a:t>;</a:t>
            </a:r>
            <a:r>
              <a:rPr i="1" lang="es" sz="1500">
                <a:solidFill>
                  <a:srgbClr val="AAAAAA"/>
                </a:solidFill>
                <a:highlight>
                  <a:srgbClr val="F5F5F5"/>
                </a:highlight>
                <a:latin typeface="Courier New"/>
                <a:ea typeface="Courier New"/>
                <a:cs typeface="Courier New"/>
                <a:sym typeface="Courier New"/>
              </a:rPr>
              <a:t> // Изход: LeftRight</a:t>
            </a:r>
            <a:endParaRPr i="1" sz="1500">
              <a:solidFill>
                <a:srgbClr val="AAAAAA"/>
              </a:solidFill>
              <a:highlight>
                <a:srgbClr val="F5F5F5"/>
              </a:highlight>
              <a:latin typeface="Courier New"/>
              <a:ea typeface="Courier New"/>
              <a:cs typeface="Courier New"/>
              <a:sym typeface="Courier New"/>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32"/>
          <p:cNvSpPr/>
          <p:nvPr/>
        </p:nvSpPr>
        <p:spPr>
          <a:xfrm rot="3248737">
            <a:off x="389967" y="1136092"/>
            <a:ext cx="138802" cy="138802"/>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2"/>
          <p:cNvSpPr/>
          <p:nvPr/>
        </p:nvSpPr>
        <p:spPr>
          <a:xfrm rot="3248737">
            <a:off x="8526175" y="183821"/>
            <a:ext cx="138802" cy="138802"/>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2"/>
          <p:cNvSpPr/>
          <p:nvPr/>
        </p:nvSpPr>
        <p:spPr>
          <a:xfrm rot="3248737">
            <a:off x="721553" y="4511883"/>
            <a:ext cx="138802" cy="138802"/>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2"/>
          <p:cNvSpPr/>
          <p:nvPr/>
        </p:nvSpPr>
        <p:spPr>
          <a:xfrm rot="4979010">
            <a:off x="8863616" y="2144652"/>
            <a:ext cx="530473" cy="530473"/>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2"/>
          <p:cNvSpPr/>
          <p:nvPr/>
        </p:nvSpPr>
        <p:spPr>
          <a:xfrm rot="4976179">
            <a:off x="8806588" y="2286488"/>
            <a:ext cx="139055" cy="139055"/>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2"/>
          <p:cNvSpPr txBox="1"/>
          <p:nvPr>
            <p:ph idx="4294967295" type="subTitle"/>
          </p:nvPr>
        </p:nvSpPr>
        <p:spPr>
          <a:xfrm>
            <a:off x="1200300" y="1502550"/>
            <a:ext cx="6642900" cy="213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s" sz="3400"/>
              <a:t>От къде идва концепцията за</a:t>
            </a:r>
            <a:endParaRPr sz="3400"/>
          </a:p>
          <a:p>
            <a:pPr indent="0" lvl="0" marL="0" rtl="0" algn="ctr">
              <a:spcBef>
                <a:spcPts val="1200"/>
              </a:spcBef>
              <a:spcAft>
                <a:spcPts val="0"/>
              </a:spcAft>
              <a:buNone/>
            </a:pPr>
            <a:r>
              <a:rPr lang="es" sz="3400">
                <a:latin typeface="Italiana"/>
                <a:ea typeface="Italiana"/>
                <a:cs typeface="Italiana"/>
                <a:sym typeface="Italiana"/>
              </a:rPr>
              <a:t>„First class citizens” и </a:t>
            </a:r>
            <a:endParaRPr sz="3400">
              <a:latin typeface="Italiana"/>
              <a:ea typeface="Italiana"/>
              <a:cs typeface="Italiana"/>
              <a:sym typeface="Italiana"/>
            </a:endParaRPr>
          </a:p>
          <a:p>
            <a:pPr indent="0" lvl="0" marL="0" rtl="0" algn="ctr">
              <a:spcBef>
                <a:spcPts val="1200"/>
              </a:spcBef>
              <a:spcAft>
                <a:spcPts val="1200"/>
              </a:spcAft>
              <a:buNone/>
            </a:pPr>
            <a:r>
              <a:rPr lang="es" sz="3400">
                <a:latin typeface="Italiana"/>
                <a:ea typeface="Italiana"/>
                <a:cs typeface="Italiana"/>
                <a:sym typeface="Italiana"/>
              </a:rPr>
              <a:t>„First class function”</a:t>
            </a:r>
            <a:r>
              <a:rPr lang="es" sz="3400"/>
              <a:t>?</a:t>
            </a:r>
            <a:endParaRPr sz="3400"/>
          </a:p>
        </p:txBody>
      </p:sp>
      <p:grpSp>
        <p:nvGrpSpPr>
          <p:cNvPr id="389" name="Google Shape;389;p32"/>
          <p:cNvGrpSpPr/>
          <p:nvPr/>
        </p:nvGrpSpPr>
        <p:grpSpPr>
          <a:xfrm>
            <a:off x="7015290" y="4235903"/>
            <a:ext cx="827921" cy="760993"/>
            <a:chOff x="3939225" y="4053875"/>
            <a:chExt cx="438750" cy="409400"/>
          </a:xfrm>
        </p:grpSpPr>
        <p:sp>
          <p:nvSpPr>
            <p:cNvPr id="390" name="Google Shape;390;p32"/>
            <p:cNvSpPr/>
            <p:nvPr/>
          </p:nvSpPr>
          <p:spPr>
            <a:xfrm>
              <a:off x="3982750" y="4142725"/>
              <a:ext cx="12900" cy="12875"/>
            </a:xfrm>
            <a:custGeom>
              <a:rect b="b" l="l" r="r" t="t"/>
              <a:pathLst>
                <a:path extrusionOk="0" h="515" w="516">
                  <a:moveTo>
                    <a:pt x="258" y="0"/>
                  </a:moveTo>
                  <a:cubicBezTo>
                    <a:pt x="116" y="0"/>
                    <a:pt x="1" y="115"/>
                    <a:pt x="1" y="257"/>
                  </a:cubicBezTo>
                  <a:cubicBezTo>
                    <a:pt x="1" y="399"/>
                    <a:pt x="116" y="514"/>
                    <a:pt x="258" y="514"/>
                  </a:cubicBezTo>
                  <a:cubicBezTo>
                    <a:pt x="400" y="514"/>
                    <a:pt x="515" y="399"/>
                    <a:pt x="515" y="257"/>
                  </a:cubicBezTo>
                  <a:cubicBezTo>
                    <a:pt x="515" y="115"/>
                    <a:pt x="400" y="0"/>
                    <a:pt x="2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2"/>
            <p:cNvSpPr/>
            <p:nvPr/>
          </p:nvSpPr>
          <p:spPr>
            <a:xfrm>
              <a:off x="4011350" y="4142725"/>
              <a:ext cx="12875" cy="12875"/>
            </a:xfrm>
            <a:custGeom>
              <a:rect b="b" l="l" r="r" t="t"/>
              <a:pathLst>
                <a:path extrusionOk="0" h="515" w="515">
                  <a:moveTo>
                    <a:pt x="258" y="0"/>
                  </a:moveTo>
                  <a:cubicBezTo>
                    <a:pt x="116" y="0"/>
                    <a:pt x="1" y="115"/>
                    <a:pt x="1" y="257"/>
                  </a:cubicBezTo>
                  <a:cubicBezTo>
                    <a:pt x="1" y="399"/>
                    <a:pt x="116" y="514"/>
                    <a:pt x="258" y="514"/>
                  </a:cubicBezTo>
                  <a:cubicBezTo>
                    <a:pt x="399" y="514"/>
                    <a:pt x="515" y="399"/>
                    <a:pt x="515" y="257"/>
                  </a:cubicBezTo>
                  <a:cubicBezTo>
                    <a:pt x="515" y="115"/>
                    <a:pt x="399" y="0"/>
                    <a:pt x="2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2"/>
            <p:cNvSpPr/>
            <p:nvPr/>
          </p:nvSpPr>
          <p:spPr>
            <a:xfrm>
              <a:off x="4039950" y="4142725"/>
              <a:ext cx="12875" cy="12875"/>
            </a:xfrm>
            <a:custGeom>
              <a:rect b="b" l="l" r="r" t="t"/>
              <a:pathLst>
                <a:path extrusionOk="0" h="515" w="515">
                  <a:moveTo>
                    <a:pt x="257" y="0"/>
                  </a:moveTo>
                  <a:cubicBezTo>
                    <a:pt x="116" y="0"/>
                    <a:pt x="0" y="115"/>
                    <a:pt x="0" y="257"/>
                  </a:cubicBezTo>
                  <a:cubicBezTo>
                    <a:pt x="0" y="399"/>
                    <a:pt x="116" y="514"/>
                    <a:pt x="257" y="514"/>
                  </a:cubicBezTo>
                  <a:cubicBezTo>
                    <a:pt x="399" y="514"/>
                    <a:pt x="514" y="399"/>
                    <a:pt x="514" y="257"/>
                  </a:cubicBezTo>
                  <a:cubicBezTo>
                    <a:pt x="514" y="115"/>
                    <a:pt x="399" y="0"/>
                    <a:pt x="2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2"/>
            <p:cNvSpPr/>
            <p:nvPr/>
          </p:nvSpPr>
          <p:spPr>
            <a:xfrm>
              <a:off x="4030825" y="4248100"/>
              <a:ext cx="37225" cy="69750"/>
            </a:xfrm>
            <a:custGeom>
              <a:rect b="b" l="l" r="r" t="t"/>
              <a:pathLst>
                <a:path extrusionOk="0" h="2790" w="1489">
                  <a:moveTo>
                    <a:pt x="1199" y="0"/>
                  </a:moveTo>
                  <a:cubicBezTo>
                    <a:pt x="1096" y="0"/>
                    <a:pt x="999" y="62"/>
                    <a:pt x="958" y="162"/>
                  </a:cubicBezTo>
                  <a:lnTo>
                    <a:pt x="53" y="2438"/>
                  </a:lnTo>
                  <a:cubicBezTo>
                    <a:pt x="0" y="2569"/>
                    <a:pt x="64" y="2718"/>
                    <a:pt x="197" y="2771"/>
                  </a:cubicBezTo>
                  <a:cubicBezTo>
                    <a:pt x="228" y="2784"/>
                    <a:pt x="260" y="2789"/>
                    <a:pt x="292" y="2789"/>
                  </a:cubicBezTo>
                  <a:cubicBezTo>
                    <a:pt x="394" y="2789"/>
                    <a:pt x="490" y="2728"/>
                    <a:pt x="530" y="2628"/>
                  </a:cubicBezTo>
                  <a:lnTo>
                    <a:pt x="1436" y="352"/>
                  </a:lnTo>
                  <a:cubicBezTo>
                    <a:pt x="1488" y="221"/>
                    <a:pt x="1424" y="70"/>
                    <a:pt x="1293" y="18"/>
                  </a:cubicBezTo>
                  <a:cubicBezTo>
                    <a:pt x="1262" y="6"/>
                    <a:pt x="1230" y="0"/>
                    <a:pt x="11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2"/>
            <p:cNvSpPr/>
            <p:nvPr/>
          </p:nvSpPr>
          <p:spPr>
            <a:xfrm>
              <a:off x="4086200" y="4250825"/>
              <a:ext cx="29325" cy="64300"/>
            </a:xfrm>
            <a:custGeom>
              <a:rect b="b" l="l" r="r" t="t"/>
              <a:pathLst>
                <a:path extrusionOk="0" h="2572" w="1173">
                  <a:moveTo>
                    <a:pt x="294" y="1"/>
                  </a:moveTo>
                  <a:cubicBezTo>
                    <a:pt x="248" y="1"/>
                    <a:pt x="203" y="13"/>
                    <a:pt x="161" y="37"/>
                  </a:cubicBezTo>
                  <a:cubicBezTo>
                    <a:pt x="40" y="110"/>
                    <a:pt x="1" y="268"/>
                    <a:pt x="74" y="391"/>
                  </a:cubicBezTo>
                  <a:lnTo>
                    <a:pt x="604" y="1269"/>
                  </a:lnTo>
                  <a:lnTo>
                    <a:pt x="72" y="2186"/>
                  </a:lnTo>
                  <a:cubicBezTo>
                    <a:pt x="1" y="2309"/>
                    <a:pt x="43" y="2466"/>
                    <a:pt x="166" y="2536"/>
                  </a:cubicBezTo>
                  <a:cubicBezTo>
                    <a:pt x="207" y="2561"/>
                    <a:pt x="251" y="2572"/>
                    <a:pt x="295" y="2572"/>
                  </a:cubicBezTo>
                  <a:cubicBezTo>
                    <a:pt x="384" y="2572"/>
                    <a:pt x="469" y="2525"/>
                    <a:pt x="516" y="2443"/>
                  </a:cubicBezTo>
                  <a:lnTo>
                    <a:pt x="1124" y="1394"/>
                  </a:lnTo>
                  <a:cubicBezTo>
                    <a:pt x="1172" y="1314"/>
                    <a:pt x="1171" y="1213"/>
                    <a:pt x="1122" y="1133"/>
                  </a:cubicBezTo>
                  <a:lnTo>
                    <a:pt x="515" y="125"/>
                  </a:lnTo>
                  <a:cubicBezTo>
                    <a:pt x="467" y="45"/>
                    <a:pt x="381" y="1"/>
                    <a:pt x="2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2"/>
            <p:cNvSpPr/>
            <p:nvPr/>
          </p:nvSpPr>
          <p:spPr>
            <a:xfrm>
              <a:off x="3983375" y="4250825"/>
              <a:ext cx="29275" cy="64300"/>
            </a:xfrm>
            <a:custGeom>
              <a:rect b="b" l="l" r="r" t="t"/>
              <a:pathLst>
                <a:path extrusionOk="0" h="2572" w="1171">
                  <a:moveTo>
                    <a:pt x="878" y="1"/>
                  </a:moveTo>
                  <a:cubicBezTo>
                    <a:pt x="791" y="1"/>
                    <a:pt x="706" y="45"/>
                    <a:pt x="657" y="125"/>
                  </a:cubicBezTo>
                  <a:lnTo>
                    <a:pt x="49" y="1133"/>
                  </a:lnTo>
                  <a:cubicBezTo>
                    <a:pt x="1" y="1213"/>
                    <a:pt x="1" y="1314"/>
                    <a:pt x="47" y="1394"/>
                  </a:cubicBezTo>
                  <a:lnTo>
                    <a:pt x="655" y="2443"/>
                  </a:lnTo>
                  <a:cubicBezTo>
                    <a:pt x="703" y="2525"/>
                    <a:pt x="789" y="2571"/>
                    <a:pt x="877" y="2571"/>
                  </a:cubicBezTo>
                  <a:cubicBezTo>
                    <a:pt x="921" y="2571"/>
                    <a:pt x="965" y="2560"/>
                    <a:pt x="1006" y="2536"/>
                  </a:cubicBezTo>
                  <a:cubicBezTo>
                    <a:pt x="1130" y="2466"/>
                    <a:pt x="1171" y="2309"/>
                    <a:pt x="1099" y="2186"/>
                  </a:cubicBezTo>
                  <a:lnTo>
                    <a:pt x="567" y="1269"/>
                  </a:lnTo>
                  <a:lnTo>
                    <a:pt x="1098" y="391"/>
                  </a:lnTo>
                  <a:cubicBezTo>
                    <a:pt x="1171" y="268"/>
                    <a:pt x="1131" y="110"/>
                    <a:pt x="1010" y="37"/>
                  </a:cubicBezTo>
                  <a:cubicBezTo>
                    <a:pt x="969" y="13"/>
                    <a:pt x="923" y="1"/>
                    <a:pt x="8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2"/>
            <p:cNvSpPr/>
            <p:nvPr/>
          </p:nvSpPr>
          <p:spPr>
            <a:xfrm>
              <a:off x="4148425" y="4255950"/>
              <a:ext cx="155575" cy="12875"/>
            </a:xfrm>
            <a:custGeom>
              <a:rect b="b" l="l" r="r" t="t"/>
              <a:pathLst>
                <a:path extrusionOk="0" h="515" w="6223">
                  <a:moveTo>
                    <a:pt x="258" y="0"/>
                  </a:moveTo>
                  <a:cubicBezTo>
                    <a:pt x="114" y="0"/>
                    <a:pt x="1" y="116"/>
                    <a:pt x="1" y="257"/>
                  </a:cubicBezTo>
                  <a:cubicBezTo>
                    <a:pt x="1" y="399"/>
                    <a:pt x="114" y="514"/>
                    <a:pt x="258" y="514"/>
                  </a:cubicBezTo>
                  <a:lnTo>
                    <a:pt x="5966" y="514"/>
                  </a:lnTo>
                  <a:cubicBezTo>
                    <a:pt x="6107" y="514"/>
                    <a:pt x="6223" y="399"/>
                    <a:pt x="6223" y="257"/>
                  </a:cubicBezTo>
                  <a:cubicBezTo>
                    <a:pt x="6223" y="116"/>
                    <a:pt x="6107" y="0"/>
                    <a:pt x="596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2"/>
            <p:cNvSpPr/>
            <p:nvPr/>
          </p:nvSpPr>
          <p:spPr>
            <a:xfrm>
              <a:off x="4148425" y="4302675"/>
              <a:ext cx="155575" cy="12900"/>
            </a:xfrm>
            <a:custGeom>
              <a:rect b="b" l="l" r="r" t="t"/>
              <a:pathLst>
                <a:path extrusionOk="0" h="516" w="6223">
                  <a:moveTo>
                    <a:pt x="258" y="1"/>
                  </a:moveTo>
                  <a:cubicBezTo>
                    <a:pt x="114" y="1"/>
                    <a:pt x="1" y="116"/>
                    <a:pt x="1" y="258"/>
                  </a:cubicBezTo>
                  <a:cubicBezTo>
                    <a:pt x="1" y="400"/>
                    <a:pt x="114" y="515"/>
                    <a:pt x="258" y="515"/>
                  </a:cubicBezTo>
                  <a:lnTo>
                    <a:pt x="5966" y="515"/>
                  </a:lnTo>
                  <a:cubicBezTo>
                    <a:pt x="6107" y="515"/>
                    <a:pt x="6223" y="400"/>
                    <a:pt x="6223" y="258"/>
                  </a:cubicBezTo>
                  <a:cubicBezTo>
                    <a:pt x="6223" y="116"/>
                    <a:pt x="6107" y="1"/>
                    <a:pt x="59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2"/>
            <p:cNvSpPr/>
            <p:nvPr/>
          </p:nvSpPr>
          <p:spPr>
            <a:xfrm>
              <a:off x="3992025" y="4349375"/>
              <a:ext cx="311975" cy="12900"/>
            </a:xfrm>
            <a:custGeom>
              <a:rect b="b" l="l" r="r" t="t"/>
              <a:pathLst>
                <a:path extrusionOk="0" h="516" w="12479">
                  <a:moveTo>
                    <a:pt x="258" y="1"/>
                  </a:moveTo>
                  <a:cubicBezTo>
                    <a:pt x="116" y="1"/>
                    <a:pt x="1" y="116"/>
                    <a:pt x="1" y="258"/>
                  </a:cubicBezTo>
                  <a:cubicBezTo>
                    <a:pt x="1" y="400"/>
                    <a:pt x="116" y="515"/>
                    <a:pt x="258" y="515"/>
                  </a:cubicBezTo>
                  <a:lnTo>
                    <a:pt x="12222" y="515"/>
                  </a:lnTo>
                  <a:cubicBezTo>
                    <a:pt x="12363" y="515"/>
                    <a:pt x="12479" y="400"/>
                    <a:pt x="12479" y="258"/>
                  </a:cubicBezTo>
                  <a:cubicBezTo>
                    <a:pt x="12479" y="116"/>
                    <a:pt x="12363" y="1"/>
                    <a:pt x="122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2"/>
            <p:cNvSpPr/>
            <p:nvPr/>
          </p:nvSpPr>
          <p:spPr>
            <a:xfrm>
              <a:off x="3992025" y="4396125"/>
              <a:ext cx="311975" cy="12875"/>
            </a:xfrm>
            <a:custGeom>
              <a:rect b="b" l="l" r="r" t="t"/>
              <a:pathLst>
                <a:path extrusionOk="0" h="515" w="12479">
                  <a:moveTo>
                    <a:pt x="258" y="1"/>
                  </a:moveTo>
                  <a:cubicBezTo>
                    <a:pt x="116" y="1"/>
                    <a:pt x="1" y="116"/>
                    <a:pt x="1" y="258"/>
                  </a:cubicBezTo>
                  <a:cubicBezTo>
                    <a:pt x="1" y="399"/>
                    <a:pt x="116" y="515"/>
                    <a:pt x="258" y="515"/>
                  </a:cubicBezTo>
                  <a:lnTo>
                    <a:pt x="12222" y="515"/>
                  </a:lnTo>
                  <a:cubicBezTo>
                    <a:pt x="12363" y="515"/>
                    <a:pt x="12479" y="399"/>
                    <a:pt x="12479" y="258"/>
                  </a:cubicBezTo>
                  <a:cubicBezTo>
                    <a:pt x="12479" y="116"/>
                    <a:pt x="12363" y="1"/>
                    <a:pt x="122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2"/>
            <p:cNvSpPr/>
            <p:nvPr/>
          </p:nvSpPr>
          <p:spPr>
            <a:xfrm>
              <a:off x="3939225" y="4053875"/>
              <a:ext cx="438750" cy="409400"/>
            </a:xfrm>
            <a:custGeom>
              <a:rect b="b" l="l" r="r" t="t"/>
              <a:pathLst>
                <a:path extrusionOk="0" h="16376" w="17550">
                  <a:moveTo>
                    <a:pt x="13833" y="515"/>
                  </a:moveTo>
                  <a:cubicBezTo>
                    <a:pt x="15598" y="515"/>
                    <a:pt x="17036" y="1950"/>
                    <a:pt x="17036" y="3718"/>
                  </a:cubicBezTo>
                  <a:cubicBezTo>
                    <a:pt x="17036" y="5484"/>
                    <a:pt x="15598" y="6921"/>
                    <a:pt x="13833" y="6921"/>
                  </a:cubicBezTo>
                  <a:cubicBezTo>
                    <a:pt x="12065" y="6921"/>
                    <a:pt x="10628" y="5484"/>
                    <a:pt x="10628" y="3718"/>
                  </a:cubicBezTo>
                  <a:cubicBezTo>
                    <a:pt x="10628" y="1950"/>
                    <a:pt x="12065" y="515"/>
                    <a:pt x="13833" y="515"/>
                  </a:cubicBezTo>
                  <a:close/>
                  <a:moveTo>
                    <a:pt x="13833" y="1"/>
                  </a:moveTo>
                  <a:cubicBezTo>
                    <a:pt x="11782" y="1"/>
                    <a:pt x="10114" y="1667"/>
                    <a:pt x="10114" y="3718"/>
                  </a:cubicBezTo>
                  <a:cubicBezTo>
                    <a:pt x="10114" y="4111"/>
                    <a:pt x="10175" y="4489"/>
                    <a:pt x="10289" y="4845"/>
                  </a:cubicBezTo>
                  <a:lnTo>
                    <a:pt x="515" y="4845"/>
                  </a:lnTo>
                  <a:lnTo>
                    <a:pt x="515" y="3272"/>
                  </a:lnTo>
                  <a:cubicBezTo>
                    <a:pt x="515" y="3001"/>
                    <a:pt x="737" y="2779"/>
                    <a:pt x="1009" y="2779"/>
                  </a:cubicBezTo>
                  <a:lnTo>
                    <a:pt x="9360" y="2779"/>
                  </a:lnTo>
                  <a:cubicBezTo>
                    <a:pt x="9502" y="2779"/>
                    <a:pt x="9617" y="2663"/>
                    <a:pt x="9617" y="2521"/>
                  </a:cubicBezTo>
                  <a:cubicBezTo>
                    <a:pt x="9617" y="2378"/>
                    <a:pt x="9502" y="2264"/>
                    <a:pt x="9360" y="2264"/>
                  </a:cubicBezTo>
                  <a:lnTo>
                    <a:pt x="1009" y="2264"/>
                  </a:lnTo>
                  <a:cubicBezTo>
                    <a:pt x="452" y="2264"/>
                    <a:pt x="1" y="2716"/>
                    <a:pt x="1" y="3272"/>
                  </a:cubicBezTo>
                  <a:lnTo>
                    <a:pt x="1" y="15366"/>
                  </a:lnTo>
                  <a:cubicBezTo>
                    <a:pt x="1" y="15922"/>
                    <a:pt x="452" y="16375"/>
                    <a:pt x="1009" y="16375"/>
                  </a:cubicBezTo>
                  <a:lnTo>
                    <a:pt x="15292" y="16375"/>
                  </a:lnTo>
                  <a:cubicBezTo>
                    <a:pt x="15848" y="16375"/>
                    <a:pt x="16299" y="15922"/>
                    <a:pt x="16299" y="15366"/>
                  </a:cubicBezTo>
                  <a:lnTo>
                    <a:pt x="16299" y="7645"/>
                  </a:lnTo>
                  <a:cubicBezTo>
                    <a:pt x="16299" y="7502"/>
                    <a:pt x="16186" y="7388"/>
                    <a:pt x="16042" y="7388"/>
                  </a:cubicBezTo>
                  <a:cubicBezTo>
                    <a:pt x="15901" y="7388"/>
                    <a:pt x="15785" y="7502"/>
                    <a:pt x="15785" y="7645"/>
                  </a:cubicBezTo>
                  <a:lnTo>
                    <a:pt x="15785" y="15366"/>
                  </a:lnTo>
                  <a:cubicBezTo>
                    <a:pt x="15785" y="15639"/>
                    <a:pt x="15565" y="15861"/>
                    <a:pt x="15292" y="15861"/>
                  </a:cubicBezTo>
                  <a:lnTo>
                    <a:pt x="1009" y="15861"/>
                  </a:lnTo>
                  <a:cubicBezTo>
                    <a:pt x="737" y="15861"/>
                    <a:pt x="515" y="15639"/>
                    <a:pt x="515" y="15366"/>
                  </a:cubicBezTo>
                  <a:lnTo>
                    <a:pt x="515" y="5359"/>
                  </a:lnTo>
                  <a:lnTo>
                    <a:pt x="10497" y="5359"/>
                  </a:lnTo>
                  <a:cubicBezTo>
                    <a:pt x="11104" y="6588"/>
                    <a:pt x="12371" y="7435"/>
                    <a:pt x="13833" y="7435"/>
                  </a:cubicBezTo>
                  <a:cubicBezTo>
                    <a:pt x="15882" y="7435"/>
                    <a:pt x="17550" y="5767"/>
                    <a:pt x="17550" y="3718"/>
                  </a:cubicBezTo>
                  <a:cubicBezTo>
                    <a:pt x="17550" y="1667"/>
                    <a:pt x="15882" y="1"/>
                    <a:pt x="138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2"/>
            <p:cNvSpPr/>
            <p:nvPr/>
          </p:nvSpPr>
          <p:spPr>
            <a:xfrm>
              <a:off x="4218100" y="4108750"/>
              <a:ext cx="132275" cy="77150"/>
            </a:xfrm>
            <a:custGeom>
              <a:rect b="b" l="l" r="r" t="t"/>
              <a:pathLst>
                <a:path extrusionOk="0" h="3086" w="5291">
                  <a:moveTo>
                    <a:pt x="2677" y="516"/>
                  </a:moveTo>
                  <a:cubicBezTo>
                    <a:pt x="2726" y="516"/>
                    <a:pt x="2775" y="524"/>
                    <a:pt x="2822" y="540"/>
                  </a:cubicBezTo>
                  <a:lnTo>
                    <a:pt x="4297" y="1045"/>
                  </a:lnTo>
                  <a:lnTo>
                    <a:pt x="2822" y="1550"/>
                  </a:lnTo>
                  <a:cubicBezTo>
                    <a:pt x="2775" y="1567"/>
                    <a:pt x="2726" y="1575"/>
                    <a:pt x="2677" y="1575"/>
                  </a:cubicBezTo>
                  <a:cubicBezTo>
                    <a:pt x="2628" y="1575"/>
                    <a:pt x="2578" y="1567"/>
                    <a:pt x="2532" y="1550"/>
                  </a:cubicBezTo>
                  <a:lnTo>
                    <a:pt x="1056" y="1045"/>
                  </a:lnTo>
                  <a:lnTo>
                    <a:pt x="2532" y="540"/>
                  </a:lnTo>
                  <a:cubicBezTo>
                    <a:pt x="2578" y="524"/>
                    <a:pt x="2628" y="516"/>
                    <a:pt x="2677" y="516"/>
                  </a:cubicBezTo>
                  <a:close/>
                  <a:moveTo>
                    <a:pt x="4008" y="1688"/>
                  </a:moveTo>
                  <a:lnTo>
                    <a:pt x="4008" y="2437"/>
                  </a:lnTo>
                  <a:cubicBezTo>
                    <a:pt x="4008" y="2510"/>
                    <a:pt x="3948" y="2571"/>
                    <a:pt x="3875" y="2571"/>
                  </a:cubicBezTo>
                  <a:lnTo>
                    <a:pt x="1480" y="2571"/>
                  </a:lnTo>
                  <a:cubicBezTo>
                    <a:pt x="1405" y="2571"/>
                    <a:pt x="1346" y="2510"/>
                    <a:pt x="1346" y="2437"/>
                  </a:cubicBezTo>
                  <a:lnTo>
                    <a:pt x="1346" y="1688"/>
                  </a:lnTo>
                  <a:lnTo>
                    <a:pt x="2365" y="2037"/>
                  </a:lnTo>
                  <a:cubicBezTo>
                    <a:pt x="2466" y="2071"/>
                    <a:pt x="2572" y="2088"/>
                    <a:pt x="2678" y="2088"/>
                  </a:cubicBezTo>
                  <a:cubicBezTo>
                    <a:pt x="2783" y="2088"/>
                    <a:pt x="2889" y="2071"/>
                    <a:pt x="2990" y="2037"/>
                  </a:cubicBezTo>
                  <a:lnTo>
                    <a:pt x="4008" y="1688"/>
                  </a:lnTo>
                  <a:close/>
                  <a:moveTo>
                    <a:pt x="2678" y="1"/>
                  </a:moveTo>
                  <a:cubicBezTo>
                    <a:pt x="2572" y="1"/>
                    <a:pt x="2466" y="18"/>
                    <a:pt x="2365" y="53"/>
                  </a:cubicBezTo>
                  <a:lnTo>
                    <a:pt x="256" y="776"/>
                  </a:lnTo>
                  <a:cubicBezTo>
                    <a:pt x="0" y="864"/>
                    <a:pt x="0" y="1226"/>
                    <a:pt x="256" y="1314"/>
                  </a:cubicBezTo>
                  <a:lnTo>
                    <a:pt x="831" y="1511"/>
                  </a:lnTo>
                  <a:lnTo>
                    <a:pt x="831" y="2437"/>
                  </a:lnTo>
                  <a:cubicBezTo>
                    <a:pt x="831" y="2795"/>
                    <a:pt x="1122" y="3086"/>
                    <a:pt x="1480" y="3086"/>
                  </a:cubicBezTo>
                  <a:lnTo>
                    <a:pt x="3874" y="3086"/>
                  </a:lnTo>
                  <a:cubicBezTo>
                    <a:pt x="4232" y="3086"/>
                    <a:pt x="4522" y="2795"/>
                    <a:pt x="4522" y="2437"/>
                  </a:cubicBezTo>
                  <a:lnTo>
                    <a:pt x="4522" y="1511"/>
                  </a:lnTo>
                  <a:lnTo>
                    <a:pt x="4776" y="1425"/>
                  </a:lnTo>
                  <a:lnTo>
                    <a:pt x="4776" y="1755"/>
                  </a:lnTo>
                  <a:cubicBezTo>
                    <a:pt x="4776" y="1897"/>
                    <a:pt x="4892" y="2012"/>
                    <a:pt x="5033" y="2012"/>
                  </a:cubicBezTo>
                  <a:cubicBezTo>
                    <a:pt x="5175" y="2012"/>
                    <a:pt x="5291" y="1897"/>
                    <a:pt x="5291" y="1755"/>
                  </a:cubicBezTo>
                  <a:lnTo>
                    <a:pt x="5291" y="1045"/>
                  </a:lnTo>
                  <a:cubicBezTo>
                    <a:pt x="5291" y="924"/>
                    <a:pt x="5213" y="816"/>
                    <a:pt x="5098" y="775"/>
                  </a:cubicBezTo>
                  <a:lnTo>
                    <a:pt x="2990" y="53"/>
                  </a:lnTo>
                  <a:cubicBezTo>
                    <a:pt x="2889" y="18"/>
                    <a:pt x="2783" y="1"/>
                    <a:pt x="26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2" name="Google Shape;402;p32"/>
          <p:cNvGrpSpPr/>
          <p:nvPr/>
        </p:nvGrpSpPr>
        <p:grpSpPr>
          <a:xfrm>
            <a:off x="986818" y="224354"/>
            <a:ext cx="944293" cy="986518"/>
            <a:chOff x="2568375" y="1416250"/>
            <a:chExt cx="393800" cy="411375"/>
          </a:xfrm>
        </p:grpSpPr>
        <p:sp>
          <p:nvSpPr>
            <p:cNvPr id="403" name="Google Shape;403;p32"/>
            <p:cNvSpPr/>
            <p:nvPr/>
          </p:nvSpPr>
          <p:spPr>
            <a:xfrm>
              <a:off x="2793050" y="1494775"/>
              <a:ext cx="21050" cy="12075"/>
            </a:xfrm>
            <a:custGeom>
              <a:rect b="b" l="l" r="r" t="t"/>
              <a:pathLst>
                <a:path extrusionOk="0" h="483" w="842">
                  <a:moveTo>
                    <a:pt x="241" y="0"/>
                  </a:moveTo>
                  <a:cubicBezTo>
                    <a:pt x="109" y="0"/>
                    <a:pt x="0" y="108"/>
                    <a:pt x="0" y="241"/>
                  </a:cubicBezTo>
                  <a:cubicBezTo>
                    <a:pt x="0" y="374"/>
                    <a:pt x="109" y="482"/>
                    <a:pt x="241" y="482"/>
                  </a:cubicBezTo>
                  <a:lnTo>
                    <a:pt x="601" y="482"/>
                  </a:lnTo>
                  <a:cubicBezTo>
                    <a:pt x="735" y="482"/>
                    <a:pt x="842" y="374"/>
                    <a:pt x="842" y="241"/>
                  </a:cubicBezTo>
                  <a:cubicBezTo>
                    <a:pt x="842" y="108"/>
                    <a:pt x="735" y="0"/>
                    <a:pt x="6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04" name="Google Shape;404;p32"/>
            <p:cNvSpPr/>
            <p:nvPr/>
          </p:nvSpPr>
          <p:spPr>
            <a:xfrm>
              <a:off x="2941125" y="1494775"/>
              <a:ext cx="21050" cy="12075"/>
            </a:xfrm>
            <a:custGeom>
              <a:rect b="b" l="l" r="r" t="t"/>
              <a:pathLst>
                <a:path extrusionOk="0" h="483" w="842">
                  <a:moveTo>
                    <a:pt x="241" y="0"/>
                  </a:moveTo>
                  <a:cubicBezTo>
                    <a:pt x="108" y="0"/>
                    <a:pt x="0" y="108"/>
                    <a:pt x="0" y="241"/>
                  </a:cubicBezTo>
                  <a:cubicBezTo>
                    <a:pt x="0" y="374"/>
                    <a:pt x="108" y="482"/>
                    <a:pt x="241" y="482"/>
                  </a:cubicBezTo>
                  <a:lnTo>
                    <a:pt x="600" y="482"/>
                  </a:lnTo>
                  <a:cubicBezTo>
                    <a:pt x="733" y="482"/>
                    <a:pt x="841" y="374"/>
                    <a:pt x="841" y="241"/>
                  </a:cubicBezTo>
                  <a:cubicBezTo>
                    <a:pt x="841" y="108"/>
                    <a:pt x="733" y="0"/>
                    <a:pt x="6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05" name="Google Shape;405;p32"/>
            <p:cNvSpPr/>
            <p:nvPr/>
          </p:nvSpPr>
          <p:spPr>
            <a:xfrm>
              <a:off x="2815475" y="1439275"/>
              <a:ext cx="19600" cy="18425"/>
            </a:xfrm>
            <a:custGeom>
              <a:rect b="b" l="l" r="r" t="t"/>
              <a:pathLst>
                <a:path extrusionOk="0" h="737" w="784">
                  <a:moveTo>
                    <a:pt x="265" y="0"/>
                  </a:moveTo>
                  <a:cubicBezTo>
                    <a:pt x="203" y="0"/>
                    <a:pt x="141" y="23"/>
                    <a:pt x="94" y="70"/>
                  </a:cubicBezTo>
                  <a:cubicBezTo>
                    <a:pt x="0" y="165"/>
                    <a:pt x="0" y="317"/>
                    <a:pt x="95" y="412"/>
                  </a:cubicBezTo>
                  <a:lnTo>
                    <a:pt x="349" y="666"/>
                  </a:lnTo>
                  <a:cubicBezTo>
                    <a:pt x="396" y="713"/>
                    <a:pt x="457" y="736"/>
                    <a:pt x="519" y="736"/>
                  </a:cubicBezTo>
                  <a:cubicBezTo>
                    <a:pt x="580" y="736"/>
                    <a:pt x="642" y="713"/>
                    <a:pt x="690" y="666"/>
                  </a:cubicBezTo>
                  <a:cubicBezTo>
                    <a:pt x="783" y="571"/>
                    <a:pt x="783" y="419"/>
                    <a:pt x="690" y="324"/>
                  </a:cubicBezTo>
                  <a:lnTo>
                    <a:pt x="435" y="70"/>
                  </a:lnTo>
                  <a:cubicBezTo>
                    <a:pt x="388" y="23"/>
                    <a:pt x="326" y="0"/>
                    <a:pt x="2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06" name="Google Shape;406;p32"/>
            <p:cNvSpPr/>
            <p:nvPr/>
          </p:nvSpPr>
          <p:spPr>
            <a:xfrm>
              <a:off x="2920150" y="1543950"/>
              <a:ext cx="19600" cy="18425"/>
            </a:xfrm>
            <a:custGeom>
              <a:rect b="b" l="l" r="r" t="t"/>
              <a:pathLst>
                <a:path extrusionOk="0" h="737" w="784">
                  <a:moveTo>
                    <a:pt x="265" y="1"/>
                  </a:moveTo>
                  <a:cubicBezTo>
                    <a:pt x="203" y="1"/>
                    <a:pt x="142" y="24"/>
                    <a:pt x="94" y="71"/>
                  </a:cubicBezTo>
                  <a:cubicBezTo>
                    <a:pt x="1" y="166"/>
                    <a:pt x="1" y="317"/>
                    <a:pt x="94" y="411"/>
                  </a:cubicBezTo>
                  <a:lnTo>
                    <a:pt x="348" y="665"/>
                  </a:lnTo>
                  <a:cubicBezTo>
                    <a:pt x="396" y="713"/>
                    <a:pt x="457" y="736"/>
                    <a:pt x="519" y="736"/>
                  </a:cubicBezTo>
                  <a:cubicBezTo>
                    <a:pt x="581" y="736"/>
                    <a:pt x="643" y="713"/>
                    <a:pt x="690" y="665"/>
                  </a:cubicBezTo>
                  <a:cubicBezTo>
                    <a:pt x="784" y="572"/>
                    <a:pt x="784" y="420"/>
                    <a:pt x="690" y="325"/>
                  </a:cubicBezTo>
                  <a:lnTo>
                    <a:pt x="436" y="71"/>
                  </a:lnTo>
                  <a:cubicBezTo>
                    <a:pt x="388" y="24"/>
                    <a:pt x="327" y="1"/>
                    <a:pt x="2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07" name="Google Shape;407;p32"/>
            <p:cNvSpPr/>
            <p:nvPr/>
          </p:nvSpPr>
          <p:spPr>
            <a:xfrm>
              <a:off x="2815475" y="1543950"/>
              <a:ext cx="19600" cy="18425"/>
            </a:xfrm>
            <a:custGeom>
              <a:rect b="b" l="l" r="r" t="t"/>
              <a:pathLst>
                <a:path extrusionOk="0" h="737" w="784">
                  <a:moveTo>
                    <a:pt x="519" y="1"/>
                  </a:moveTo>
                  <a:cubicBezTo>
                    <a:pt x="457" y="1"/>
                    <a:pt x="395" y="24"/>
                    <a:pt x="348" y="71"/>
                  </a:cubicBezTo>
                  <a:lnTo>
                    <a:pt x="94" y="325"/>
                  </a:lnTo>
                  <a:cubicBezTo>
                    <a:pt x="0" y="420"/>
                    <a:pt x="0" y="572"/>
                    <a:pt x="94" y="665"/>
                  </a:cubicBezTo>
                  <a:cubicBezTo>
                    <a:pt x="141" y="713"/>
                    <a:pt x="203" y="736"/>
                    <a:pt x="265" y="736"/>
                  </a:cubicBezTo>
                  <a:cubicBezTo>
                    <a:pt x="326" y="736"/>
                    <a:pt x="388" y="713"/>
                    <a:pt x="435" y="665"/>
                  </a:cubicBezTo>
                  <a:lnTo>
                    <a:pt x="690" y="411"/>
                  </a:lnTo>
                  <a:cubicBezTo>
                    <a:pt x="783" y="317"/>
                    <a:pt x="783" y="166"/>
                    <a:pt x="690" y="71"/>
                  </a:cubicBezTo>
                  <a:cubicBezTo>
                    <a:pt x="642" y="24"/>
                    <a:pt x="580" y="1"/>
                    <a:pt x="5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08" name="Google Shape;408;p32"/>
            <p:cNvSpPr/>
            <p:nvPr/>
          </p:nvSpPr>
          <p:spPr>
            <a:xfrm>
              <a:off x="2920150" y="1439275"/>
              <a:ext cx="19600" cy="18425"/>
            </a:xfrm>
            <a:custGeom>
              <a:rect b="b" l="l" r="r" t="t"/>
              <a:pathLst>
                <a:path extrusionOk="0" h="737" w="784">
                  <a:moveTo>
                    <a:pt x="519" y="0"/>
                  </a:moveTo>
                  <a:cubicBezTo>
                    <a:pt x="457" y="0"/>
                    <a:pt x="396" y="23"/>
                    <a:pt x="348" y="70"/>
                  </a:cubicBezTo>
                  <a:lnTo>
                    <a:pt x="94" y="324"/>
                  </a:lnTo>
                  <a:cubicBezTo>
                    <a:pt x="1" y="419"/>
                    <a:pt x="1" y="571"/>
                    <a:pt x="94" y="666"/>
                  </a:cubicBezTo>
                  <a:cubicBezTo>
                    <a:pt x="142" y="713"/>
                    <a:pt x="203" y="736"/>
                    <a:pt x="265" y="736"/>
                  </a:cubicBezTo>
                  <a:cubicBezTo>
                    <a:pt x="327" y="736"/>
                    <a:pt x="388" y="713"/>
                    <a:pt x="436" y="666"/>
                  </a:cubicBezTo>
                  <a:lnTo>
                    <a:pt x="690" y="412"/>
                  </a:lnTo>
                  <a:cubicBezTo>
                    <a:pt x="784" y="317"/>
                    <a:pt x="784" y="165"/>
                    <a:pt x="690" y="70"/>
                  </a:cubicBezTo>
                  <a:cubicBezTo>
                    <a:pt x="643" y="23"/>
                    <a:pt x="581" y="0"/>
                    <a:pt x="5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09" name="Google Shape;409;p32"/>
            <p:cNvSpPr/>
            <p:nvPr/>
          </p:nvSpPr>
          <p:spPr>
            <a:xfrm>
              <a:off x="2871600" y="1416250"/>
              <a:ext cx="12075" cy="21075"/>
            </a:xfrm>
            <a:custGeom>
              <a:rect b="b" l="l" r="r" t="t"/>
              <a:pathLst>
                <a:path extrusionOk="0" h="843" w="483">
                  <a:moveTo>
                    <a:pt x="241" y="1"/>
                  </a:moveTo>
                  <a:cubicBezTo>
                    <a:pt x="107" y="1"/>
                    <a:pt x="0" y="109"/>
                    <a:pt x="0" y="242"/>
                  </a:cubicBezTo>
                  <a:lnTo>
                    <a:pt x="0" y="601"/>
                  </a:lnTo>
                  <a:cubicBezTo>
                    <a:pt x="0" y="734"/>
                    <a:pt x="107" y="842"/>
                    <a:pt x="241" y="842"/>
                  </a:cubicBezTo>
                  <a:cubicBezTo>
                    <a:pt x="374" y="842"/>
                    <a:pt x="482" y="734"/>
                    <a:pt x="482" y="601"/>
                  </a:cubicBezTo>
                  <a:lnTo>
                    <a:pt x="482" y="242"/>
                  </a:lnTo>
                  <a:cubicBezTo>
                    <a:pt x="482" y="109"/>
                    <a:pt x="374" y="1"/>
                    <a:pt x="2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10" name="Google Shape;410;p32"/>
            <p:cNvSpPr/>
            <p:nvPr/>
          </p:nvSpPr>
          <p:spPr>
            <a:xfrm>
              <a:off x="2568375" y="1479200"/>
              <a:ext cx="293200" cy="348425"/>
            </a:xfrm>
            <a:custGeom>
              <a:rect b="b" l="l" r="r" t="t"/>
              <a:pathLst>
                <a:path extrusionOk="0" h="13937" w="11728">
                  <a:moveTo>
                    <a:pt x="3262" y="3736"/>
                  </a:moveTo>
                  <a:cubicBezTo>
                    <a:pt x="3265" y="5006"/>
                    <a:pt x="3259" y="4758"/>
                    <a:pt x="3265" y="4922"/>
                  </a:cubicBezTo>
                  <a:lnTo>
                    <a:pt x="3068" y="4922"/>
                  </a:lnTo>
                  <a:cubicBezTo>
                    <a:pt x="2906" y="4922"/>
                    <a:pt x="2773" y="4789"/>
                    <a:pt x="2773" y="4625"/>
                  </a:cubicBezTo>
                  <a:lnTo>
                    <a:pt x="2773" y="4031"/>
                  </a:lnTo>
                  <a:cubicBezTo>
                    <a:pt x="2773" y="3867"/>
                    <a:pt x="2906" y="3736"/>
                    <a:pt x="3068" y="3736"/>
                  </a:cubicBezTo>
                  <a:close/>
                  <a:moveTo>
                    <a:pt x="8653" y="3736"/>
                  </a:moveTo>
                  <a:cubicBezTo>
                    <a:pt x="8817" y="3736"/>
                    <a:pt x="8948" y="3867"/>
                    <a:pt x="8948" y="4031"/>
                  </a:cubicBezTo>
                  <a:lnTo>
                    <a:pt x="8948" y="4625"/>
                  </a:lnTo>
                  <a:cubicBezTo>
                    <a:pt x="8948" y="4789"/>
                    <a:pt x="8817" y="4922"/>
                    <a:pt x="8653" y="4922"/>
                  </a:cubicBezTo>
                  <a:lnTo>
                    <a:pt x="8465" y="4922"/>
                  </a:lnTo>
                  <a:cubicBezTo>
                    <a:pt x="8470" y="4774"/>
                    <a:pt x="8465" y="5056"/>
                    <a:pt x="8467" y="3736"/>
                  </a:cubicBezTo>
                  <a:close/>
                  <a:moveTo>
                    <a:pt x="6944" y="1878"/>
                  </a:moveTo>
                  <a:cubicBezTo>
                    <a:pt x="7071" y="1878"/>
                    <a:pt x="7175" y="1980"/>
                    <a:pt x="7175" y="2107"/>
                  </a:cubicBezTo>
                  <a:lnTo>
                    <a:pt x="7175" y="3037"/>
                  </a:lnTo>
                  <a:cubicBezTo>
                    <a:pt x="7175" y="3433"/>
                    <a:pt x="7505" y="3736"/>
                    <a:pt x="7888" y="3736"/>
                  </a:cubicBezTo>
                  <a:lnTo>
                    <a:pt x="7985" y="3736"/>
                  </a:lnTo>
                  <a:cubicBezTo>
                    <a:pt x="7969" y="4669"/>
                    <a:pt x="8013" y="4489"/>
                    <a:pt x="7961" y="5142"/>
                  </a:cubicBezTo>
                  <a:cubicBezTo>
                    <a:pt x="7801" y="6305"/>
                    <a:pt x="6835" y="6889"/>
                    <a:pt x="5867" y="6889"/>
                  </a:cubicBezTo>
                  <a:cubicBezTo>
                    <a:pt x="4822" y="6889"/>
                    <a:pt x="3775" y="6207"/>
                    <a:pt x="3744" y="4835"/>
                  </a:cubicBezTo>
                  <a:lnTo>
                    <a:pt x="3744" y="3736"/>
                  </a:lnTo>
                  <a:lnTo>
                    <a:pt x="3840" y="3736"/>
                  </a:lnTo>
                  <a:cubicBezTo>
                    <a:pt x="4210" y="3736"/>
                    <a:pt x="4522" y="3454"/>
                    <a:pt x="4550" y="3096"/>
                  </a:cubicBezTo>
                  <a:cubicBezTo>
                    <a:pt x="4555" y="3040"/>
                    <a:pt x="4552" y="3061"/>
                    <a:pt x="4553" y="2107"/>
                  </a:cubicBezTo>
                  <a:cubicBezTo>
                    <a:pt x="4553" y="1980"/>
                    <a:pt x="4655" y="1878"/>
                    <a:pt x="4784" y="1878"/>
                  </a:cubicBezTo>
                  <a:lnTo>
                    <a:pt x="4785" y="1878"/>
                  </a:lnTo>
                  <a:cubicBezTo>
                    <a:pt x="4945" y="1878"/>
                    <a:pt x="5110" y="1897"/>
                    <a:pt x="5273" y="1933"/>
                  </a:cubicBezTo>
                  <a:cubicBezTo>
                    <a:pt x="5470" y="1976"/>
                    <a:pt x="5667" y="1998"/>
                    <a:pt x="5864" y="1998"/>
                  </a:cubicBezTo>
                  <a:cubicBezTo>
                    <a:pt x="6061" y="1998"/>
                    <a:pt x="6258" y="1976"/>
                    <a:pt x="6453" y="1933"/>
                  </a:cubicBezTo>
                  <a:cubicBezTo>
                    <a:pt x="6618" y="1897"/>
                    <a:pt x="6783" y="1878"/>
                    <a:pt x="6943" y="1878"/>
                  </a:cubicBezTo>
                  <a:close/>
                  <a:moveTo>
                    <a:pt x="4851" y="7178"/>
                  </a:moveTo>
                  <a:lnTo>
                    <a:pt x="4851" y="7178"/>
                  </a:lnTo>
                  <a:cubicBezTo>
                    <a:pt x="5179" y="7311"/>
                    <a:pt x="5521" y="7378"/>
                    <a:pt x="5863" y="7378"/>
                  </a:cubicBezTo>
                  <a:cubicBezTo>
                    <a:pt x="6206" y="7378"/>
                    <a:pt x="6548" y="7311"/>
                    <a:pt x="6877" y="7178"/>
                  </a:cubicBezTo>
                  <a:lnTo>
                    <a:pt x="6877" y="7178"/>
                  </a:lnTo>
                  <a:cubicBezTo>
                    <a:pt x="6873" y="7488"/>
                    <a:pt x="6867" y="7502"/>
                    <a:pt x="6889" y="7559"/>
                  </a:cubicBezTo>
                  <a:cubicBezTo>
                    <a:pt x="6889" y="7559"/>
                    <a:pt x="6889" y="7561"/>
                    <a:pt x="6890" y="7561"/>
                  </a:cubicBezTo>
                  <a:lnTo>
                    <a:pt x="7021" y="7900"/>
                  </a:lnTo>
                  <a:cubicBezTo>
                    <a:pt x="7054" y="7983"/>
                    <a:pt x="7040" y="8076"/>
                    <a:pt x="6988" y="8148"/>
                  </a:cubicBezTo>
                  <a:lnTo>
                    <a:pt x="5862" y="9680"/>
                  </a:lnTo>
                  <a:lnTo>
                    <a:pt x="4736" y="8148"/>
                  </a:lnTo>
                  <a:cubicBezTo>
                    <a:pt x="4683" y="8076"/>
                    <a:pt x="4671" y="7983"/>
                    <a:pt x="4704" y="7900"/>
                  </a:cubicBezTo>
                  <a:lnTo>
                    <a:pt x="4835" y="7561"/>
                  </a:lnTo>
                  <a:cubicBezTo>
                    <a:pt x="4867" y="7479"/>
                    <a:pt x="4842" y="7400"/>
                    <a:pt x="4851" y="7178"/>
                  </a:cubicBezTo>
                  <a:close/>
                  <a:moveTo>
                    <a:pt x="4206" y="7948"/>
                  </a:moveTo>
                  <a:lnTo>
                    <a:pt x="4206" y="7948"/>
                  </a:lnTo>
                  <a:cubicBezTo>
                    <a:pt x="4194" y="8119"/>
                    <a:pt x="4243" y="8290"/>
                    <a:pt x="4347" y="8433"/>
                  </a:cubicBezTo>
                  <a:lnTo>
                    <a:pt x="5456" y="9940"/>
                  </a:lnTo>
                  <a:lnTo>
                    <a:pt x="4409" y="10209"/>
                  </a:lnTo>
                  <a:cubicBezTo>
                    <a:pt x="4385" y="10215"/>
                    <a:pt x="4362" y="10218"/>
                    <a:pt x="4339" y="10218"/>
                  </a:cubicBezTo>
                  <a:cubicBezTo>
                    <a:pt x="4209" y="10218"/>
                    <a:pt x="4093" y="10125"/>
                    <a:pt x="4068" y="9991"/>
                  </a:cubicBezTo>
                  <a:lnTo>
                    <a:pt x="3818" y="8592"/>
                  </a:lnTo>
                  <a:cubicBezTo>
                    <a:pt x="3791" y="8440"/>
                    <a:pt x="3839" y="8282"/>
                    <a:pt x="3944" y="8171"/>
                  </a:cubicBezTo>
                  <a:cubicBezTo>
                    <a:pt x="4029" y="8082"/>
                    <a:pt x="4119" y="8009"/>
                    <a:pt x="4206" y="7948"/>
                  </a:cubicBezTo>
                  <a:close/>
                  <a:moveTo>
                    <a:pt x="7520" y="7948"/>
                  </a:moveTo>
                  <a:cubicBezTo>
                    <a:pt x="7606" y="8009"/>
                    <a:pt x="7695" y="8082"/>
                    <a:pt x="7780" y="8171"/>
                  </a:cubicBezTo>
                  <a:cubicBezTo>
                    <a:pt x="7886" y="8282"/>
                    <a:pt x="7933" y="8440"/>
                    <a:pt x="7907" y="8592"/>
                  </a:cubicBezTo>
                  <a:lnTo>
                    <a:pt x="7655" y="9991"/>
                  </a:lnTo>
                  <a:cubicBezTo>
                    <a:pt x="7632" y="10126"/>
                    <a:pt x="7515" y="10218"/>
                    <a:pt x="7386" y="10218"/>
                  </a:cubicBezTo>
                  <a:cubicBezTo>
                    <a:pt x="7362" y="10218"/>
                    <a:pt x="7339" y="10215"/>
                    <a:pt x="7315" y="10209"/>
                  </a:cubicBezTo>
                  <a:lnTo>
                    <a:pt x="6269" y="9940"/>
                  </a:lnTo>
                  <a:lnTo>
                    <a:pt x="7376" y="8433"/>
                  </a:lnTo>
                  <a:cubicBezTo>
                    <a:pt x="7482" y="8290"/>
                    <a:pt x="7530" y="8119"/>
                    <a:pt x="7520" y="7948"/>
                  </a:cubicBezTo>
                  <a:close/>
                  <a:moveTo>
                    <a:pt x="4867" y="1"/>
                  </a:moveTo>
                  <a:cubicBezTo>
                    <a:pt x="3983" y="1"/>
                    <a:pt x="3206" y="566"/>
                    <a:pt x="2935" y="1406"/>
                  </a:cubicBezTo>
                  <a:cubicBezTo>
                    <a:pt x="2892" y="1533"/>
                    <a:pt x="2963" y="1669"/>
                    <a:pt x="3090" y="1710"/>
                  </a:cubicBezTo>
                  <a:cubicBezTo>
                    <a:pt x="3114" y="1718"/>
                    <a:pt x="3139" y="1721"/>
                    <a:pt x="3163" y="1721"/>
                  </a:cubicBezTo>
                  <a:cubicBezTo>
                    <a:pt x="3264" y="1721"/>
                    <a:pt x="3359" y="1656"/>
                    <a:pt x="3392" y="1555"/>
                  </a:cubicBezTo>
                  <a:cubicBezTo>
                    <a:pt x="3601" y="914"/>
                    <a:pt x="4194" y="483"/>
                    <a:pt x="4867" y="483"/>
                  </a:cubicBezTo>
                  <a:lnTo>
                    <a:pt x="6861" y="483"/>
                  </a:lnTo>
                  <a:cubicBezTo>
                    <a:pt x="7715" y="483"/>
                    <a:pt x="8410" y="1180"/>
                    <a:pt x="8410" y="2034"/>
                  </a:cubicBezTo>
                  <a:lnTo>
                    <a:pt x="8410" y="3254"/>
                  </a:lnTo>
                  <a:lnTo>
                    <a:pt x="7888" y="3254"/>
                  </a:lnTo>
                  <a:cubicBezTo>
                    <a:pt x="7769" y="3254"/>
                    <a:pt x="7657" y="3165"/>
                    <a:pt x="7657" y="3037"/>
                  </a:cubicBezTo>
                  <a:lnTo>
                    <a:pt x="7657" y="2107"/>
                  </a:lnTo>
                  <a:cubicBezTo>
                    <a:pt x="7657" y="1714"/>
                    <a:pt x="7338" y="1396"/>
                    <a:pt x="6943" y="1396"/>
                  </a:cubicBezTo>
                  <a:cubicBezTo>
                    <a:pt x="6747" y="1396"/>
                    <a:pt x="6548" y="1419"/>
                    <a:pt x="6351" y="1462"/>
                  </a:cubicBezTo>
                  <a:cubicBezTo>
                    <a:pt x="6190" y="1497"/>
                    <a:pt x="6027" y="1515"/>
                    <a:pt x="5864" y="1515"/>
                  </a:cubicBezTo>
                  <a:cubicBezTo>
                    <a:pt x="5701" y="1515"/>
                    <a:pt x="5538" y="1497"/>
                    <a:pt x="5377" y="1462"/>
                  </a:cubicBezTo>
                  <a:cubicBezTo>
                    <a:pt x="5180" y="1419"/>
                    <a:pt x="4981" y="1396"/>
                    <a:pt x="4785" y="1396"/>
                  </a:cubicBezTo>
                  <a:lnTo>
                    <a:pt x="4784" y="1396"/>
                  </a:lnTo>
                  <a:cubicBezTo>
                    <a:pt x="4390" y="1396"/>
                    <a:pt x="4071" y="1714"/>
                    <a:pt x="4071" y="2107"/>
                  </a:cubicBezTo>
                  <a:cubicBezTo>
                    <a:pt x="4071" y="2890"/>
                    <a:pt x="4071" y="3042"/>
                    <a:pt x="4070" y="3058"/>
                  </a:cubicBezTo>
                  <a:cubicBezTo>
                    <a:pt x="4061" y="3165"/>
                    <a:pt x="3959" y="3254"/>
                    <a:pt x="3840" y="3254"/>
                  </a:cubicBezTo>
                  <a:lnTo>
                    <a:pt x="3317" y="3254"/>
                  </a:lnTo>
                  <a:lnTo>
                    <a:pt x="3317" y="2608"/>
                  </a:lnTo>
                  <a:cubicBezTo>
                    <a:pt x="3317" y="2475"/>
                    <a:pt x="3209" y="2367"/>
                    <a:pt x="3076" y="2367"/>
                  </a:cubicBezTo>
                  <a:cubicBezTo>
                    <a:pt x="2944" y="2367"/>
                    <a:pt x="2835" y="2475"/>
                    <a:pt x="2835" y="2608"/>
                  </a:cubicBezTo>
                  <a:lnTo>
                    <a:pt x="2835" y="3289"/>
                  </a:lnTo>
                  <a:cubicBezTo>
                    <a:pt x="2520" y="3388"/>
                    <a:pt x="2291" y="3683"/>
                    <a:pt x="2291" y="4031"/>
                  </a:cubicBezTo>
                  <a:lnTo>
                    <a:pt x="2291" y="4625"/>
                  </a:lnTo>
                  <a:cubicBezTo>
                    <a:pt x="2291" y="5055"/>
                    <a:pt x="2640" y="5404"/>
                    <a:pt x="3068" y="5404"/>
                  </a:cubicBezTo>
                  <a:lnTo>
                    <a:pt x="3323" y="5404"/>
                  </a:lnTo>
                  <a:cubicBezTo>
                    <a:pt x="3466" y="6097"/>
                    <a:pt x="3820" y="6565"/>
                    <a:pt x="4369" y="6924"/>
                  </a:cubicBezTo>
                  <a:lnTo>
                    <a:pt x="4369" y="7307"/>
                  </a:lnTo>
                  <a:cubicBezTo>
                    <a:pt x="4021" y="7456"/>
                    <a:pt x="3576" y="7758"/>
                    <a:pt x="3418" y="8101"/>
                  </a:cubicBezTo>
                  <a:lnTo>
                    <a:pt x="3338" y="8117"/>
                  </a:lnTo>
                  <a:cubicBezTo>
                    <a:pt x="1404" y="8488"/>
                    <a:pt x="1" y="10188"/>
                    <a:pt x="1" y="12157"/>
                  </a:cubicBezTo>
                  <a:lnTo>
                    <a:pt x="1" y="12872"/>
                  </a:lnTo>
                  <a:cubicBezTo>
                    <a:pt x="1" y="13459"/>
                    <a:pt x="478" y="13936"/>
                    <a:pt x="1065" y="13936"/>
                  </a:cubicBezTo>
                  <a:lnTo>
                    <a:pt x="10663" y="13936"/>
                  </a:lnTo>
                  <a:cubicBezTo>
                    <a:pt x="11250" y="13936"/>
                    <a:pt x="11727" y="13459"/>
                    <a:pt x="11727" y="12872"/>
                  </a:cubicBezTo>
                  <a:lnTo>
                    <a:pt x="11727" y="12157"/>
                  </a:lnTo>
                  <a:cubicBezTo>
                    <a:pt x="11727" y="11487"/>
                    <a:pt x="11561" y="10819"/>
                    <a:pt x="11248" y="10229"/>
                  </a:cubicBezTo>
                  <a:cubicBezTo>
                    <a:pt x="11205" y="10148"/>
                    <a:pt x="11121" y="10102"/>
                    <a:pt x="11035" y="10102"/>
                  </a:cubicBezTo>
                  <a:cubicBezTo>
                    <a:pt x="10996" y="10102"/>
                    <a:pt x="10957" y="10111"/>
                    <a:pt x="10921" y="10130"/>
                  </a:cubicBezTo>
                  <a:cubicBezTo>
                    <a:pt x="10804" y="10193"/>
                    <a:pt x="10759" y="10337"/>
                    <a:pt x="10822" y="10456"/>
                  </a:cubicBezTo>
                  <a:cubicBezTo>
                    <a:pt x="11098" y="10977"/>
                    <a:pt x="11245" y="11564"/>
                    <a:pt x="11245" y="12157"/>
                  </a:cubicBezTo>
                  <a:lnTo>
                    <a:pt x="11245" y="12872"/>
                  </a:lnTo>
                  <a:cubicBezTo>
                    <a:pt x="11245" y="13193"/>
                    <a:pt x="10984" y="13454"/>
                    <a:pt x="10663" y="13454"/>
                  </a:cubicBezTo>
                  <a:lnTo>
                    <a:pt x="9640" y="13454"/>
                  </a:lnTo>
                  <a:lnTo>
                    <a:pt x="9640" y="11878"/>
                  </a:lnTo>
                  <a:cubicBezTo>
                    <a:pt x="9640" y="11745"/>
                    <a:pt x="9532" y="11637"/>
                    <a:pt x="9399" y="11637"/>
                  </a:cubicBezTo>
                  <a:cubicBezTo>
                    <a:pt x="9266" y="11637"/>
                    <a:pt x="9158" y="11745"/>
                    <a:pt x="9158" y="11878"/>
                  </a:cubicBezTo>
                  <a:lnTo>
                    <a:pt x="9158" y="13454"/>
                  </a:lnTo>
                  <a:lnTo>
                    <a:pt x="2570" y="13454"/>
                  </a:lnTo>
                  <a:lnTo>
                    <a:pt x="2570" y="11878"/>
                  </a:lnTo>
                  <a:cubicBezTo>
                    <a:pt x="2570" y="11745"/>
                    <a:pt x="2462" y="11637"/>
                    <a:pt x="2329" y="11637"/>
                  </a:cubicBezTo>
                  <a:cubicBezTo>
                    <a:pt x="2196" y="11637"/>
                    <a:pt x="2088" y="11745"/>
                    <a:pt x="2088" y="11878"/>
                  </a:cubicBezTo>
                  <a:lnTo>
                    <a:pt x="2088" y="13454"/>
                  </a:lnTo>
                  <a:lnTo>
                    <a:pt x="1065" y="13454"/>
                  </a:lnTo>
                  <a:cubicBezTo>
                    <a:pt x="744" y="13454"/>
                    <a:pt x="482" y="13193"/>
                    <a:pt x="482" y="12872"/>
                  </a:cubicBezTo>
                  <a:lnTo>
                    <a:pt x="482" y="12157"/>
                  </a:lnTo>
                  <a:cubicBezTo>
                    <a:pt x="482" y="10451"/>
                    <a:pt x="1677" y="8975"/>
                    <a:pt x="3335" y="8611"/>
                  </a:cubicBezTo>
                  <a:lnTo>
                    <a:pt x="3335" y="8611"/>
                  </a:lnTo>
                  <a:cubicBezTo>
                    <a:pt x="3342" y="8681"/>
                    <a:pt x="3332" y="8602"/>
                    <a:pt x="3594" y="10076"/>
                  </a:cubicBezTo>
                  <a:cubicBezTo>
                    <a:pt x="3659" y="10444"/>
                    <a:pt x="3981" y="10700"/>
                    <a:pt x="4339" y="10700"/>
                  </a:cubicBezTo>
                  <a:cubicBezTo>
                    <a:pt x="4402" y="10700"/>
                    <a:pt x="4465" y="10692"/>
                    <a:pt x="4528" y="10676"/>
                  </a:cubicBezTo>
                  <a:lnTo>
                    <a:pt x="5862" y="10333"/>
                  </a:lnTo>
                  <a:lnTo>
                    <a:pt x="7195" y="10676"/>
                  </a:lnTo>
                  <a:cubicBezTo>
                    <a:pt x="7259" y="10693"/>
                    <a:pt x="7322" y="10700"/>
                    <a:pt x="7385" y="10700"/>
                  </a:cubicBezTo>
                  <a:cubicBezTo>
                    <a:pt x="7742" y="10700"/>
                    <a:pt x="8064" y="10445"/>
                    <a:pt x="8130" y="10076"/>
                  </a:cubicBezTo>
                  <a:cubicBezTo>
                    <a:pt x="8393" y="8598"/>
                    <a:pt x="8383" y="8681"/>
                    <a:pt x="8390" y="8610"/>
                  </a:cubicBezTo>
                  <a:lnTo>
                    <a:pt x="8390" y="8610"/>
                  </a:lnTo>
                  <a:cubicBezTo>
                    <a:pt x="9078" y="8760"/>
                    <a:pt x="9700" y="9102"/>
                    <a:pt x="10195" y="9603"/>
                  </a:cubicBezTo>
                  <a:cubicBezTo>
                    <a:pt x="10244" y="9651"/>
                    <a:pt x="10305" y="9676"/>
                    <a:pt x="10368" y="9676"/>
                  </a:cubicBezTo>
                  <a:cubicBezTo>
                    <a:pt x="10429" y="9676"/>
                    <a:pt x="10489" y="9652"/>
                    <a:pt x="10537" y="9606"/>
                  </a:cubicBezTo>
                  <a:cubicBezTo>
                    <a:pt x="10631" y="9512"/>
                    <a:pt x="10632" y="9359"/>
                    <a:pt x="10539" y="9265"/>
                  </a:cubicBezTo>
                  <a:cubicBezTo>
                    <a:pt x="9564" y="8278"/>
                    <a:pt x="8332" y="8110"/>
                    <a:pt x="8305" y="8101"/>
                  </a:cubicBezTo>
                  <a:cubicBezTo>
                    <a:pt x="8149" y="7758"/>
                    <a:pt x="7705" y="7457"/>
                    <a:pt x="7359" y="7308"/>
                  </a:cubicBezTo>
                  <a:lnTo>
                    <a:pt x="7359" y="6924"/>
                  </a:lnTo>
                  <a:cubicBezTo>
                    <a:pt x="7889" y="6576"/>
                    <a:pt x="8254" y="6115"/>
                    <a:pt x="8405" y="5404"/>
                  </a:cubicBezTo>
                  <a:lnTo>
                    <a:pt x="8653" y="5404"/>
                  </a:lnTo>
                  <a:cubicBezTo>
                    <a:pt x="9081" y="5404"/>
                    <a:pt x="9430" y="5055"/>
                    <a:pt x="9430" y="4625"/>
                  </a:cubicBezTo>
                  <a:lnTo>
                    <a:pt x="9430" y="4031"/>
                  </a:lnTo>
                  <a:cubicBezTo>
                    <a:pt x="9430" y="3686"/>
                    <a:pt x="9205" y="3392"/>
                    <a:pt x="8892" y="3292"/>
                  </a:cubicBezTo>
                  <a:lnTo>
                    <a:pt x="8892" y="2034"/>
                  </a:lnTo>
                  <a:cubicBezTo>
                    <a:pt x="8892" y="914"/>
                    <a:pt x="7981" y="1"/>
                    <a:pt x="68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11" name="Google Shape;411;p32"/>
            <p:cNvSpPr/>
            <p:nvPr/>
          </p:nvSpPr>
          <p:spPr>
            <a:xfrm>
              <a:off x="2824525" y="1452000"/>
              <a:ext cx="105925" cy="142775"/>
            </a:xfrm>
            <a:custGeom>
              <a:rect b="b" l="l" r="r" t="t"/>
              <a:pathLst>
                <a:path extrusionOk="0" h="5711" w="4237">
                  <a:moveTo>
                    <a:pt x="2123" y="482"/>
                  </a:moveTo>
                  <a:cubicBezTo>
                    <a:pt x="3021" y="482"/>
                    <a:pt x="3756" y="1208"/>
                    <a:pt x="3756" y="2114"/>
                  </a:cubicBezTo>
                  <a:cubicBezTo>
                    <a:pt x="3754" y="3074"/>
                    <a:pt x="3114" y="3131"/>
                    <a:pt x="2927" y="4128"/>
                  </a:cubicBezTo>
                  <a:lnTo>
                    <a:pt x="2365" y="4128"/>
                  </a:lnTo>
                  <a:lnTo>
                    <a:pt x="2365" y="3639"/>
                  </a:lnTo>
                  <a:cubicBezTo>
                    <a:pt x="2508" y="3606"/>
                    <a:pt x="2647" y="3543"/>
                    <a:pt x="2770" y="3451"/>
                  </a:cubicBezTo>
                  <a:cubicBezTo>
                    <a:pt x="2876" y="3370"/>
                    <a:pt x="2898" y="3220"/>
                    <a:pt x="2818" y="3113"/>
                  </a:cubicBezTo>
                  <a:cubicBezTo>
                    <a:pt x="2771" y="3050"/>
                    <a:pt x="2698" y="3018"/>
                    <a:pt x="2626" y="3018"/>
                  </a:cubicBezTo>
                  <a:cubicBezTo>
                    <a:pt x="2575" y="3018"/>
                    <a:pt x="2524" y="3034"/>
                    <a:pt x="2481" y="3067"/>
                  </a:cubicBezTo>
                  <a:cubicBezTo>
                    <a:pt x="2374" y="3146"/>
                    <a:pt x="2246" y="3186"/>
                    <a:pt x="2118" y="3186"/>
                  </a:cubicBezTo>
                  <a:cubicBezTo>
                    <a:pt x="1990" y="3186"/>
                    <a:pt x="1863" y="3146"/>
                    <a:pt x="1756" y="3067"/>
                  </a:cubicBezTo>
                  <a:cubicBezTo>
                    <a:pt x="1712" y="3034"/>
                    <a:pt x="1661" y="3018"/>
                    <a:pt x="1610" y="3018"/>
                  </a:cubicBezTo>
                  <a:cubicBezTo>
                    <a:pt x="1538" y="3018"/>
                    <a:pt x="1466" y="3050"/>
                    <a:pt x="1419" y="3113"/>
                  </a:cubicBezTo>
                  <a:cubicBezTo>
                    <a:pt x="1338" y="3220"/>
                    <a:pt x="1360" y="3370"/>
                    <a:pt x="1465" y="3451"/>
                  </a:cubicBezTo>
                  <a:cubicBezTo>
                    <a:pt x="1592" y="3546"/>
                    <a:pt x="1734" y="3608"/>
                    <a:pt x="1883" y="3642"/>
                  </a:cubicBezTo>
                  <a:lnTo>
                    <a:pt x="1883" y="4128"/>
                  </a:lnTo>
                  <a:lnTo>
                    <a:pt x="1319" y="4128"/>
                  </a:lnTo>
                  <a:cubicBezTo>
                    <a:pt x="1132" y="3131"/>
                    <a:pt x="484" y="3068"/>
                    <a:pt x="493" y="2100"/>
                  </a:cubicBezTo>
                  <a:cubicBezTo>
                    <a:pt x="500" y="1226"/>
                    <a:pt x="1202" y="508"/>
                    <a:pt x="2077" y="483"/>
                  </a:cubicBezTo>
                  <a:cubicBezTo>
                    <a:pt x="2092" y="482"/>
                    <a:pt x="2108" y="482"/>
                    <a:pt x="2123" y="482"/>
                  </a:cubicBezTo>
                  <a:close/>
                  <a:moveTo>
                    <a:pt x="2711" y="4610"/>
                  </a:moveTo>
                  <a:lnTo>
                    <a:pt x="2711" y="4981"/>
                  </a:lnTo>
                  <a:cubicBezTo>
                    <a:pt x="2711" y="5117"/>
                    <a:pt x="2600" y="5228"/>
                    <a:pt x="2464" y="5228"/>
                  </a:cubicBezTo>
                  <a:lnTo>
                    <a:pt x="1782" y="5228"/>
                  </a:lnTo>
                  <a:cubicBezTo>
                    <a:pt x="1647" y="5228"/>
                    <a:pt x="1536" y="5117"/>
                    <a:pt x="1536" y="4981"/>
                  </a:cubicBezTo>
                  <a:lnTo>
                    <a:pt x="1536" y="4610"/>
                  </a:lnTo>
                  <a:close/>
                  <a:moveTo>
                    <a:pt x="2123" y="0"/>
                  </a:moveTo>
                  <a:cubicBezTo>
                    <a:pt x="2103" y="0"/>
                    <a:pt x="2084" y="0"/>
                    <a:pt x="2064" y="1"/>
                  </a:cubicBezTo>
                  <a:cubicBezTo>
                    <a:pt x="931" y="33"/>
                    <a:pt x="21" y="962"/>
                    <a:pt x="11" y="2095"/>
                  </a:cubicBezTo>
                  <a:cubicBezTo>
                    <a:pt x="0" y="3252"/>
                    <a:pt x="688" y="3370"/>
                    <a:pt x="846" y="4220"/>
                  </a:cubicBezTo>
                  <a:cubicBezTo>
                    <a:pt x="871" y="4352"/>
                    <a:pt x="948" y="4463"/>
                    <a:pt x="1054" y="4532"/>
                  </a:cubicBezTo>
                  <a:lnTo>
                    <a:pt x="1054" y="4981"/>
                  </a:lnTo>
                  <a:cubicBezTo>
                    <a:pt x="1054" y="5383"/>
                    <a:pt x="1381" y="5710"/>
                    <a:pt x="1782" y="5710"/>
                  </a:cubicBezTo>
                  <a:lnTo>
                    <a:pt x="2464" y="5710"/>
                  </a:lnTo>
                  <a:cubicBezTo>
                    <a:pt x="2866" y="5710"/>
                    <a:pt x="3193" y="5383"/>
                    <a:pt x="3193" y="4981"/>
                  </a:cubicBezTo>
                  <a:lnTo>
                    <a:pt x="3193" y="4532"/>
                  </a:lnTo>
                  <a:cubicBezTo>
                    <a:pt x="3298" y="4463"/>
                    <a:pt x="3376" y="4352"/>
                    <a:pt x="3401" y="4220"/>
                  </a:cubicBezTo>
                  <a:cubicBezTo>
                    <a:pt x="3558" y="3369"/>
                    <a:pt x="4236" y="3261"/>
                    <a:pt x="4236" y="2114"/>
                  </a:cubicBezTo>
                  <a:cubicBezTo>
                    <a:pt x="4236" y="946"/>
                    <a:pt x="3292" y="0"/>
                    <a:pt x="21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33"/>
          <p:cNvSpPr/>
          <p:nvPr/>
        </p:nvSpPr>
        <p:spPr>
          <a:xfrm rot="3248737">
            <a:off x="389967" y="1136092"/>
            <a:ext cx="138802" cy="138802"/>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3"/>
          <p:cNvSpPr/>
          <p:nvPr/>
        </p:nvSpPr>
        <p:spPr>
          <a:xfrm rot="3248737">
            <a:off x="8526175" y="183821"/>
            <a:ext cx="138802" cy="138802"/>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3"/>
          <p:cNvSpPr/>
          <p:nvPr/>
        </p:nvSpPr>
        <p:spPr>
          <a:xfrm rot="3248737">
            <a:off x="721553" y="4511883"/>
            <a:ext cx="138802" cy="138802"/>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3"/>
          <p:cNvSpPr/>
          <p:nvPr/>
        </p:nvSpPr>
        <p:spPr>
          <a:xfrm rot="4979010">
            <a:off x="8863616" y="2144652"/>
            <a:ext cx="530473" cy="530473"/>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3"/>
          <p:cNvSpPr/>
          <p:nvPr/>
        </p:nvSpPr>
        <p:spPr>
          <a:xfrm rot="4976179">
            <a:off x="8806588" y="2286488"/>
            <a:ext cx="139055" cy="139055"/>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21" name="Google Shape;421;p33"/>
          <p:cNvPicPr preferRelativeResize="0"/>
          <p:nvPr/>
        </p:nvPicPr>
        <p:blipFill>
          <a:blip r:embed="rId3">
            <a:alphaModFix/>
          </a:blip>
          <a:stretch>
            <a:fillRect/>
          </a:stretch>
        </p:blipFill>
        <p:spPr>
          <a:xfrm>
            <a:off x="413475" y="1875723"/>
            <a:ext cx="1658650" cy="1658680"/>
          </a:xfrm>
          <a:prstGeom prst="rect">
            <a:avLst/>
          </a:prstGeom>
          <a:noFill/>
          <a:ln>
            <a:noFill/>
          </a:ln>
        </p:spPr>
      </p:pic>
      <p:sp>
        <p:nvSpPr>
          <p:cNvPr id="422" name="Google Shape;422;p33"/>
          <p:cNvSpPr txBox="1"/>
          <p:nvPr/>
        </p:nvSpPr>
        <p:spPr>
          <a:xfrm>
            <a:off x="667225" y="272075"/>
            <a:ext cx="7720500" cy="117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s" sz="3000">
                <a:solidFill>
                  <a:schemeClr val="dk1"/>
                </a:solidFill>
                <a:latin typeface="Lexend"/>
                <a:ea typeface="Lexend"/>
                <a:cs typeface="Lexend"/>
                <a:sym typeface="Lexend"/>
              </a:rPr>
              <a:t>Функции като </a:t>
            </a:r>
            <a:r>
              <a:rPr lang="es" sz="3000">
                <a:solidFill>
                  <a:schemeClr val="dk1"/>
                </a:solidFill>
                <a:latin typeface="Italiana"/>
                <a:ea typeface="Italiana"/>
                <a:cs typeface="Italiana"/>
                <a:sym typeface="Italiana"/>
              </a:rPr>
              <a:t>“First class citizens”</a:t>
            </a:r>
            <a:r>
              <a:rPr b="1" lang="es" sz="3000">
                <a:solidFill>
                  <a:schemeClr val="dk1"/>
                </a:solidFill>
                <a:latin typeface="Lexend"/>
                <a:ea typeface="Lexend"/>
                <a:cs typeface="Lexend"/>
                <a:sym typeface="Lexend"/>
              </a:rPr>
              <a:t> в различните езици</a:t>
            </a:r>
            <a:endParaRPr sz="3000">
              <a:solidFill>
                <a:schemeClr val="dk1"/>
              </a:solidFill>
              <a:latin typeface="Lexend"/>
              <a:ea typeface="Lexend"/>
              <a:cs typeface="Lexend"/>
              <a:sym typeface="Lexen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34"/>
          <p:cNvSpPr/>
          <p:nvPr/>
        </p:nvSpPr>
        <p:spPr>
          <a:xfrm rot="3248737">
            <a:off x="389967" y="1136092"/>
            <a:ext cx="138802" cy="138802"/>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4"/>
          <p:cNvSpPr/>
          <p:nvPr/>
        </p:nvSpPr>
        <p:spPr>
          <a:xfrm rot="3248737">
            <a:off x="8526175" y="183821"/>
            <a:ext cx="138802" cy="138802"/>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4"/>
          <p:cNvSpPr/>
          <p:nvPr/>
        </p:nvSpPr>
        <p:spPr>
          <a:xfrm rot="3248737">
            <a:off x="721553" y="4511883"/>
            <a:ext cx="138802" cy="138802"/>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4"/>
          <p:cNvSpPr/>
          <p:nvPr/>
        </p:nvSpPr>
        <p:spPr>
          <a:xfrm rot="4979010">
            <a:off x="8863616" y="2144652"/>
            <a:ext cx="530473" cy="530473"/>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4"/>
          <p:cNvSpPr/>
          <p:nvPr/>
        </p:nvSpPr>
        <p:spPr>
          <a:xfrm rot="4976179">
            <a:off x="8806588" y="2286488"/>
            <a:ext cx="139055" cy="139055"/>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2" name="Google Shape;432;p34"/>
          <p:cNvPicPr preferRelativeResize="0"/>
          <p:nvPr/>
        </p:nvPicPr>
        <p:blipFill>
          <a:blip r:embed="rId3">
            <a:alphaModFix/>
          </a:blip>
          <a:stretch>
            <a:fillRect/>
          </a:stretch>
        </p:blipFill>
        <p:spPr>
          <a:xfrm>
            <a:off x="413475" y="1875723"/>
            <a:ext cx="1658650" cy="1658680"/>
          </a:xfrm>
          <a:prstGeom prst="rect">
            <a:avLst/>
          </a:prstGeom>
          <a:noFill/>
          <a:ln>
            <a:noFill/>
          </a:ln>
        </p:spPr>
      </p:pic>
      <p:sp>
        <p:nvSpPr>
          <p:cNvPr id="433" name="Google Shape;433;p34"/>
          <p:cNvSpPr txBox="1"/>
          <p:nvPr/>
        </p:nvSpPr>
        <p:spPr>
          <a:xfrm>
            <a:off x="667225" y="272075"/>
            <a:ext cx="7720500" cy="117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s" sz="3000">
                <a:solidFill>
                  <a:schemeClr val="dk1"/>
                </a:solidFill>
                <a:latin typeface="Lexend"/>
                <a:ea typeface="Lexend"/>
                <a:cs typeface="Lexend"/>
                <a:sym typeface="Lexend"/>
              </a:rPr>
              <a:t>Функции като </a:t>
            </a:r>
            <a:r>
              <a:rPr lang="es" sz="3000">
                <a:solidFill>
                  <a:schemeClr val="dk1"/>
                </a:solidFill>
                <a:latin typeface="Italiana"/>
                <a:ea typeface="Italiana"/>
                <a:cs typeface="Italiana"/>
                <a:sym typeface="Italiana"/>
              </a:rPr>
              <a:t>“First class citizens”</a:t>
            </a:r>
            <a:r>
              <a:rPr b="1" lang="es" sz="3000">
                <a:solidFill>
                  <a:schemeClr val="dk1"/>
                </a:solidFill>
                <a:latin typeface="Lexend"/>
                <a:ea typeface="Lexend"/>
                <a:cs typeface="Lexend"/>
                <a:sym typeface="Lexend"/>
              </a:rPr>
              <a:t> в различните езици</a:t>
            </a:r>
            <a:endParaRPr sz="3000">
              <a:solidFill>
                <a:schemeClr val="dk1"/>
              </a:solidFill>
              <a:latin typeface="Lexend"/>
              <a:ea typeface="Lexend"/>
              <a:cs typeface="Lexend"/>
              <a:sym typeface="Lexend"/>
            </a:endParaRPr>
          </a:p>
        </p:txBody>
      </p:sp>
      <p:pic>
        <p:nvPicPr>
          <p:cNvPr id="434" name="Google Shape;434;p34"/>
          <p:cNvPicPr preferRelativeResize="0"/>
          <p:nvPr/>
        </p:nvPicPr>
        <p:blipFill rotWithShape="1">
          <a:blip r:embed="rId4">
            <a:alphaModFix/>
          </a:blip>
          <a:srcRect b="0" l="14861" r="13964" t="0"/>
          <a:stretch/>
        </p:blipFill>
        <p:spPr>
          <a:xfrm>
            <a:off x="6445063" y="2278481"/>
            <a:ext cx="1759425" cy="191764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35"/>
          <p:cNvSpPr/>
          <p:nvPr/>
        </p:nvSpPr>
        <p:spPr>
          <a:xfrm rot="3248737">
            <a:off x="389967" y="1136092"/>
            <a:ext cx="138802" cy="138802"/>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5"/>
          <p:cNvSpPr/>
          <p:nvPr/>
        </p:nvSpPr>
        <p:spPr>
          <a:xfrm rot="3248737">
            <a:off x="8526175" y="183821"/>
            <a:ext cx="138802" cy="138802"/>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5"/>
          <p:cNvSpPr/>
          <p:nvPr/>
        </p:nvSpPr>
        <p:spPr>
          <a:xfrm rot="3248737">
            <a:off x="721553" y="4511883"/>
            <a:ext cx="138802" cy="138802"/>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5"/>
          <p:cNvSpPr/>
          <p:nvPr/>
        </p:nvSpPr>
        <p:spPr>
          <a:xfrm rot="4979010">
            <a:off x="8863616" y="2144652"/>
            <a:ext cx="530473" cy="530473"/>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5"/>
          <p:cNvSpPr/>
          <p:nvPr/>
        </p:nvSpPr>
        <p:spPr>
          <a:xfrm rot="4976179">
            <a:off x="8806588" y="2286488"/>
            <a:ext cx="139055" cy="139055"/>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4" name="Google Shape;444;p35"/>
          <p:cNvPicPr preferRelativeResize="0"/>
          <p:nvPr/>
        </p:nvPicPr>
        <p:blipFill>
          <a:blip r:embed="rId3">
            <a:alphaModFix/>
          </a:blip>
          <a:stretch>
            <a:fillRect/>
          </a:stretch>
        </p:blipFill>
        <p:spPr>
          <a:xfrm>
            <a:off x="413475" y="1875723"/>
            <a:ext cx="1658650" cy="1658680"/>
          </a:xfrm>
          <a:prstGeom prst="rect">
            <a:avLst/>
          </a:prstGeom>
          <a:noFill/>
          <a:ln>
            <a:noFill/>
          </a:ln>
        </p:spPr>
      </p:pic>
      <p:sp>
        <p:nvSpPr>
          <p:cNvPr id="445" name="Google Shape;445;p35"/>
          <p:cNvSpPr txBox="1"/>
          <p:nvPr/>
        </p:nvSpPr>
        <p:spPr>
          <a:xfrm>
            <a:off x="667225" y="272075"/>
            <a:ext cx="7720500" cy="117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s" sz="3000">
                <a:solidFill>
                  <a:schemeClr val="dk1"/>
                </a:solidFill>
                <a:latin typeface="Lexend"/>
                <a:ea typeface="Lexend"/>
                <a:cs typeface="Lexend"/>
                <a:sym typeface="Lexend"/>
              </a:rPr>
              <a:t>Функции като </a:t>
            </a:r>
            <a:r>
              <a:rPr lang="es" sz="3000">
                <a:solidFill>
                  <a:schemeClr val="dk1"/>
                </a:solidFill>
                <a:latin typeface="Italiana"/>
                <a:ea typeface="Italiana"/>
                <a:cs typeface="Italiana"/>
                <a:sym typeface="Italiana"/>
              </a:rPr>
              <a:t>“First class citizens”</a:t>
            </a:r>
            <a:r>
              <a:rPr b="1" lang="es" sz="3000">
                <a:solidFill>
                  <a:schemeClr val="dk1"/>
                </a:solidFill>
                <a:latin typeface="Lexend"/>
                <a:ea typeface="Lexend"/>
                <a:cs typeface="Lexend"/>
                <a:sym typeface="Lexend"/>
              </a:rPr>
              <a:t> в различните езици</a:t>
            </a:r>
            <a:endParaRPr sz="3000">
              <a:solidFill>
                <a:schemeClr val="dk1"/>
              </a:solidFill>
              <a:latin typeface="Lexend"/>
              <a:ea typeface="Lexend"/>
              <a:cs typeface="Lexend"/>
              <a:sym typeface="Lexend"/>
            </a:endParaRPr>
          </a:p>
        </p:txBody>
      </p:sp>
      <p:pic>
        <p:nvPicPr>
          <p:cNvPr id="446" name="Google Shape;446;p35"/>
          <p:cNvPicPr preferRelativeResize="0"/>
          <p:nvPr/>
        </p:nvPicPr>
        <p:blipFill rotWithShape="1">
          <a:blip r:embed="rId4">
            <a:alphaModFix/>
          </a:blip>
          <a:srcRect b="0" l="14861" r="13964" t="0"/>
          <a:stretch/>
        </p:blipFill>
        <p:spPr>
          <a:xfrm>
            <a:off x="6445063" y="2278481"/>
            <a:ext cx="1759425" cy="1917645"/>
          </a:xfrm>
          <a:prstGeom prst="rect">
            <a:avLst/>
          </a:prstGeom>
          <a:noFill/>
          <a:ln>
            <a:noFill/>
          </a:ln>
        </p:spPr>
      </p:pic>
      <p:pic>
        <p:nvPicPr>
          <p:cNvPr id="447" name="Google Shape;447;p35"/>
          <p:cNvPicPr preferRelativeResize="0"/>
          <p:nvPr/>
        </p:nvPicPr>
        <p:blipFill>
          <a:blip r:embed="rId5">
            <a:alphaModFix/>
          </a:blip>
          <a:stretch>
            <a:fillRect/>
          </a:stretch>
        </p:blipFill>
        <p:spPr>
          <a:xfrm>
            <a:off x="4362376" y="1467175"/>
            <a:ext cx="1658650" cy="1658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36"/>
          <p:cNvSpPr/>
          <p:nvPr/>
        </p:nvSpPr>
        <p:spPr>
          <a:xfrm rot="3248737">
            <a:off x="389967" y="1136092"/>
            <a:ext cx="138802" cy="138802"/>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6"/>
          <p:cNvSpPr/>
          <p:nvPr/>
        </p:nvSpPr>
        <p:spPr>
          <a:xfrm rot="3248737">
            <a:off x="8526175" y="183821"/>
            <a:ext cx="138802" cy="138802"/>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6"/>
          <p:cNvSpPr/>
          <p:nvPr/>
        </p:nvSpPr>
        <p:spPr>
          <a:xfrm rot="3248737">
            <a:off x="721553" y="4511883"/>
            <a:ext cx="138802" cy="138802"/>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6"/>
          <p:cNvSpPr/>
          <p:nvPr/>
        </p:nvSpPr>
        <p:spPr>
          <a:xfrm rot="4979010">
            <a:off x="8863616" y="2144652"/>
            <a:ext cx="530473" cy="530473"/>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6"/>
          <p:cNvSpPr/>
          <p:nvPr/>
        </p:nvSpPr>
        <p:spPr>
          <a:xfrm rot="4976179">
            <a:off x="8806588" y="2286488"/>
            <a:ext cx="139055" cy="139055"/>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7" name="Google Shape;457;p36"/>
          <p:cNvPicPr preferRelativeResize="0"/>
          <p:nvPr/>
        </p:nvPicPr>
        <p:blipFill>
          <a:blip r:embed="rId3">
            <a:alphaModFix/>
          </a:blip>
          <a:stretch>
            <a:fillRect/>
          </a:stretch>
        </p:blipFill>
        <p:spPr>
          <a:xfrm>
            <a:off x="413475" y="1875723"/>
            <a:ext cx="1658650" cy="1658680"/>
          </a:xfrm>
          <a:prstGeom prst="rect">
            <a:avLst/>
          </a:prstGeom>
          <a:noFill/>
          <a:ln>
            <a:noFill/>
          </a:ln>
        </p:spPr>
      </p:pic>
      <p:sp>
        <p:nvSpPr>
          <p:cNvPr id="458" name="Google Shape;458;p36"/>
          <p:cNvSpPr txBox="1"/>
          <p:nvPr/>
        </p:nvSpPr>
        <p:spPr>
          <a:xfrm>
            <a:off x="667225" y="272075"/>
            <a:ext cx="7720500" cy="117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s" sz="3000">
                <a:solidFill>
                  <a:schemeClr val="dk1"/>
                </a:solidFill>
                <a:latin typeface="Lexend"/>
                <a:ea typeface="Lexend"/>
                <a:cs typeface="Lexend"/>
                <a:sym typeface="Lexend"/>
              </a:rPr>
              <a:t>Функции като </a:t>
            </a:r>
            <a:r>
              <a:rPr lang="es" sz="3000">
                <a:solidFill>
                  <a:schemeClr val="dk1"/>
                </a:solidFill>
                <a:latin typeface="Italiana"/>
                <a:ea typeface="Italiana"/>
                <a:cs typeface="Italiana"/>
                <a:sym typeface="Italiana"/>
              </a:rPr>
              <a:t>“First class citizens”</a:t>
            </a:r>
            <a:r>
              <a:rPr b="1" lang="es" sz="3000">
                <a:solidFill>
                  <a:schemeClr val="dk1"/>
                </a:solidFill>
                <a:latin typeface="Lexend"/>
                <a:ea typeface="Lexend"/>
                <a:cs typeface="Lexend"/>
                <a:sym typeface="Lexend"/>
              </a:rPr>
              <a:t> в различните езици</a:t>
            </a:r>
            <a:endParaRPr sz="3000">
              <a:solidFill>
                <a:schemeClr val="dk1"/>
              </a:solidFill>
              <a:latin typeface="Lexend"/>
              <a:ea typeface="Lexend"/>
              <a:cs typeface="Lexend"/>
              <a:sym typeface="Lexend"/>
            </a:endParaRPr>
          </a:p>
        </p:txBody>
      </p:sp>
      <p:pic>
        <p:nvPicPr>
          <p:cNvPr id="459" name="Google Shape;459;p36"/>
          <p:cNvPicPr preferRelativeResize="0"/>
          <p:nvPr/>
        </p:nvPicPr>
        <p:blipFill rotWithShape="1">
          <a:blip r:embed="rId4">
            <a:alphaModFix/>
          </a:blip>
          <a:srcRect b="0" l="14861" r="13964" t="0"/>
          <a:stretch/>
        </p:blipFill>
        <p:spPr>
          <a:xfrm>
            <a:off x="6445063" y="2278481"/>
            <a:ext cx="1759425" cy="1917645"/>
          </a:xfrm>
          <a:prstGeom prst="rect">
            <a:avLst/>
          </a:prstGeom>
          <a:noFill/>
          <a:ln>
            <a:noFill/>
          </a:ln>
        </p:spPr>
      </p:pic>
      <p:pic>
        <p:nvPicPr>
          <p:cNvPr id="460" name="Google Shape;460;p36"/>
          <p:cNvPicPr preferRelativeResize="0"/>
          <p:nvPr/>
        </p:nvPicPr>
        <p:blipFill>
          <a:blip r:embed="rId5">
            <a:alphaModFix/>
          </a:blip>
          <a:stretch>
            <a:fillRect/>
          </a:stretch>
        </p:blipFill>
        <p:spPr>
          <a:xfrm>
            <a:off x="4362376" y="1467175"/>
            <a:ext cx="1658650" cy="1658650"/>
          </a:xfrm>
          <a:prstGeom prst="rect">
            <a:avLst/>
          </a:prstGeom>
          <a:noFill/>
          <a:ln>
            <a:noFill/>
          </a:ln>
        </p:spPr>
      </p:pic>
      <p:pic>
        <p:nvPicPr>
          <p:cNvPr id="461" name="Google Shape;461;p36"/>
          <p:cNvPicPr preferRelativeResize="0"/>
          <p:nvPr/>
        </p:nvPicPr>
        <p:blipFill>
          <a:blip r:embed="rId6">
            <a:alphaModFix/>
          </a:blip>
          <a:stretch>
            <a:fillRect/>
          </a:stretch>
        </p:blipFill>
        <p:spPr>
          <a:xfrm>
            <a:off x="2255575" y="3419627"/>
            <a:ext cx="2200300" cy="1100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37"/>
          <p:cNvSpPr/>
          <p:nvPr/>
        </p:nvSpPr>
        <p:spPr>
          <a:xfrm rot="3248737">
            <a:off x="389967" y="1136092"/>
            <a:ext cx="138802" cy="138802"/>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7"/>
          <p:cNvSpPr/>
          <p:nvPr/>
        </p:nvSpPr>
        <p:spPr>
          <a:xfrm rot="3248737">
            <a:off x="8526175" y="183821"/>
            <a:ext cx="138802" cy="138802"/>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7"/>
          <p:cNvSpPr/>
          <p:nvPr/>
        </p:nvSpPr>
        <p:spPr>
          <a:xfrm rot="3248737">
            <a:off x="721553" y="4511883"/>
            <a:ext cx="138802" cy="138802"/>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7"/>
          <p:cNvSpPr/>
          <p:nvPr/>
        </p:nvSpPr>
        <p:spPr>
          <a:xfrm rot="4979010">
            <a:off x="8863616" y="2144652"/>
            <a:ext cx="530473" cy="530473"/>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7"/>
          <p:cNvSpPr/>
          <p:nvPr/>
        </p:nvSpPr>
        <p:spPr>
          <a:xfrm rot="4976179">
            <a:off x="8806588" y="2286488"/>
            <a:ext cx="139055" cy="139055"/>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1" name="Google Shape;471;p37"/>
          <p:cNvPicPr preferRelativeResize="0"/>
          <p:nvPr/>
        </p:nvPicPr>
        <p:blipFill>
          <a:blip r:embed="rId3">
            <a:alphaModFix/>
          </a:blip>
          <a:stretch>
            <a:fillRect/>
          </a:stretch>
        </p:blipFill>
        <p:spPr>
          <a:xfrm>
            <a:off x="413475" y="1875723"/>
            <a:ext cx="1658650" cy="1658680"/>
          </a:xfrm>
          <a:prstGeom prst="rect">
            <a:avLst/>
          </a:prstGeom>
          <a:noFill/>
          <a:ln>
            <a:noFill/>
          </a:ln>
        </p:spPr>
      </p:pic>
      <p:sp>
        <p:nvSpPr>
          <p:cNvPr id="472" name="Google Shape;472;p37"/>
          <p:cNvSpPr txBox="1"/>
          <p:nvPr/>
        </p:nvSpPr>
        <p:spPr>
          <a:xfrm>
            <a:off x="667225" y="272075"/>
            <a:ext cx="7720500" cy="117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s" sz="3000">
                <a:solidFill>
                  <a:schemeClr val="dk1"/>
                </a:solidFill>
                <a:latin typeface="Lexend"/>
                <a:ea typeface="Lexend"/>
                <a:cs typeface="Lexend"/>
                <a:sym typeface="Lexend"/>
              </a:rPr>
              <a:t>Функции като </a:t>
            </a:r>
            <a:r>
              <a:rPr lang="es" sz="3000">
                <a:solidFill>
                  <a:schemeClr val="dk1"/>
                </a:solidFill>
                <a:latin typeface="Italiana"/>
                <a:ea typeface="Italiana"/>
                <a:cs typeface="Italiana"/>
                <a:sym typeface="Italiana"/>
              </a:rPr>
              <a:t>“First class citizens”</a:t>
            </a:r>
            <a:r>
              <a:rPr b="1" lang="es" sz="3000">
                <a:solidFill>
                  <a:schemeClr val="dk1"/>
                </a:solidFill>
                <a:latin typeface="Lexend"/>
                <a:ea typeface="Lexend"/>
                <a:cs typeface="Lexend"/>
                <a:sym typeface="Lexend"/>
              </a:rPr>
              <a:t> в различните езици</a:t>
            </a:r>
            <a:endParaRPr sz="3000">
              <a:solidFill>
                <a:schemeClr val="dk1"/>
              </a:solidFill>
              <a:latin typeface="Lexend"/>
              <a:ea typeface="Lexend"/>
              <a:cs typeface="Lexend"/>
              <a:sym typeface="Lexend"/>
            </a:endParaRPr>
          </a:p>
        </p:txBody>
      </p:sp>
      <p:pic>
        <p:nvPicPr>
          <p:cNvPr id="473" name="Google Shape;473;p37"/>
          <p:cNvPicPr preferRelativeResize="0"/>
          <p:nvPr/>
        </p:nvPicPr>
        <p:blipFill rotWithShape="1">
          <a:blip r:embed="rId4">
            <a:alphaModFix/>
          </a:blip>
          <a:srcRect b="0" l="14861" r="13964" t="0"/>
          <a:stretch/>
        </p:blipFill>
        <p:spPr>
          <a:xfrm>
            <a:off x="6445063" y="2278481"/>
            <a:ext cx="1759425" cy="1917645"/>
          </a:xfrm>
          <a:prstGeom prst="rect">
            <a:avLst/>
          </a:prstGeom>
          <a:noFill/>
          <a:ln>
            <a:noFill/>
          </a:ln>
        </p:spPr>
      </p:pic>
      <p:pic>
        <p:nvPicPr>
          <p:cNvPr id="474" name="Google Shape;474;p37"/>
          <p:cNvPicPr preferRelativeResize="0"/>
          <p:nvPr/>
        </p:nvPicPr>
        <p:blipFill>
          <a:blip r:embed="rId5">
            <a:alphaModFix/>
          </a:blip>
          <a:stretch>
            <a:fillRect/>
          </a:stretch>
        </p:blipFill>
        <p:spPr>
          <a:xfrm>
            <a:off x="4362376" y="1467175"/>
            <a:ext cx="1658650" cy="1658650"/>
          </a:xfrm>
          <a:prstGeom prst="rect">
            <a:avLst/>
          </a:prstGeom>
          <a:noFill/>
          <a:ln>
            <a:noFill/>
          </a:ln>
        </p:spPr>
      </p:pic>
      <p:pic>
        <p:nvPicPr>
          <p:cNvPr id="475" name="Google Shape;475;p37"/>
          <p:cNvPicPr preferRelativeResize="0"/>
          <p:nvPr/>
        </p:nvPicPr>
        <p:blipFill>
          <a:blip r:embed="rId6">
            <a:alphaModFix/>
          </a:blip>
          <a:stretch>
            <a:fillRect/>
          </a:stretch>
        </p:blipFill>
        <p:spPr>
          <a:xfrm>
            <a:off x="2255575" y="3419627"/>
            <a:ext cx="2200300" cy="1100150"/>
          </a:xfrm>
          <a:prstGeom prst="rect">
            <a:avLst/>
          </a:prstGeom>
          <a:noFill/>
          <a:ln>
            <a:noFill/>
          </a:ln>
        </p:spPr>
      </p:pic>
      <p:pic>
        <p:nvPicPr>
          <p:cNvPr id="476" name="Google Shape;476;p37"/>
          <p:cNvPicPr preferRelativeResize="0"/>
          <p:nvPr/>
        </p:nvPicPr>
        <p:blipFill rotWithShape="1">
          <a:blip r:embed="rId7">
            <a:alphaModFix/>
          </a:blip>
          <a:srcRect b="0" l="30216" r="31745" t="4942"/>
          <a:stretch/>
        </p:blipFill>
        <p:spPr>
          <a:xfrm>
            <a:off x="2786113" y="1730338"/>
            <a:ext cx="969175" cy="1359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38"/>
          <p:cNvSpPr/>
          <p:nvPr/>
        </p:nvSpPr>
        <p:spPr>
          <a:xfrm rot="3248737">
            <a:off x="389967" y="1136092"/>
            <a:ext cx="138802" cy="138802"/>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8"/>
          <p:cNvSpPr/>
          <p:nvPr/>
        </p:nvSpPr>
        <p:spPr>
          <a:xfrm rot="3248737">
            <a:off x="8526175" y="183821"/>
            <a:ext cx="138802" cy="138802"/>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8"/>
          <p:cNvSpPr/>
          <p:nvPr/>
        </p:nvSpPr>
        <p:spPr>
          <a:xfrm rot="3248737">
            <a:off x="721553" y="4511883"/>
            <a:ext cx="138802" cy="138802"/>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8"/>
          <p:cNvSpPr/>
          <p:nvPr/>
        </p:nvSpPr>
        <p:spPr>
          <a:xfrm rot="4979010">
            <a:off x="8863616" y="2144652"/>
            <a:ext cx="530473" cy="530473"/>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8"/>
          <p:cNvSpPr/>
          <p:nvPr/>
        </p:nvSpPr>
        <p:spPr>
          <a:xfrm rot="4976179">
            <a:off x="8806588" y="2286488"/>
            <a:ext cx="139055" cy="139055"/>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8"/>
          <p:cNvSpPr txBox="1"/>
          <p:nvPr/>
        </p:nvSpPr>
        <p:spPr>
          <a:xfrm>
            <a:off x="711750" y="350125"/>
            <a:ext cx="7720500" cy="2016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s" sz="3000">
                <a:solidFill>
                  <a:schemeClr val="dk1"/>
                </a:solidFill>
                <a:latin typeface="Lexend"/>
                <a:ea typeface="Lexend"/>
                <a:cs typeface="Lexend"/>
                <a:sym typeface="Lexend"/>
              </a:rPr>
              <a:t>Примери за функции като </a:t>
            </a:r>
            <a:endParaRPr b="1" sz="3000">
              <a:solidFill>
                <a:schemeClr val="dk1"/>
              </a:solidFill>
              <a:latin typeface="Lexend"/>
              <a:ea typeface="Lexend"/>
              <a:cs typeface="Lexend"/>
              <a:sym typeface="Lexend"/>
            </a:endParaRPr>
          </a:p>
          <a:p>
            <a:pPr indent="0" lvl="0" marL="0" rtl="0" algn="ctr">
              <a:lnSpc>
                <a:spcPct val="115000"/>
              </a:lnSpc>
              <a:spcBef>
                <a:spcPts val="1200"/>
              </a:spcBef>
              <a:spcAft>
                <a:spcPts val="0"/>
              </a:spcAft>
              <a:buNone/>
            </a:pPr>
            <a:r>
              <a:rPr b="1" lang="es" sz="3000">
                <a:solidFill>
                  <a:schemeClr val="dk1"/>
                </a:solidFill>
                <a:latin typeface="Italiana"/>
                <a:ea typeface="Italiana"/>
                <a:cs typeface="Italiana"/>
                <a:sym typeface="Italiana"/>
              </a:rPr>
              <a:t>“First class citizens”(First class functions)</a:t>
            </a:r>
            <a:endParaRPr b="1" sz="3000">
              <a:solidFill>
                <a:schemeClr val="dk1"/>
              </a:solidFill>
              <a:latin typeface="Italiana"/>
              <a:ea typeface="Italiana"/>
              <a:cs typeface="Italiana"/>
              <a:sym typeface="Italiana"/>
            </a:endParaRPr>
          </a:p>
          <a:p>
            <a:pPr indent="0" lvl="0" marL="0" rtl="0" algn="ctr">
              <a:lnSpc>
                <a:spcPct val="115000"/>
              </a:lnSpc>
              <a:spcBef>
                <a:spcPts val="1200"/>
              </a:spcBef>
              <a:spcAft>
                <a:spcPts val="1200"/>
              </a:spcAft>
              <a:buNone/>
            </a:pPr>
            <a:r>
              <a:rPr b="1" lang="es" sz="3000">
                <a:solidFill>
                  <a:schemeClr val="dk1"/>
                </a:solidFill>
                <a:latin typeface="Italiana"/>
                <a:ea typeface="Italiana"/>
                <a:cs typeface="Italiana"/>
                <a:sym typeface="Italiana"/>
              </a:rPr>
              <a:t>на следните езици:</a:t>
            </a:r>
            <a:endParaRPr b="1" sz="3000">
              <a:solidFill>
                <a:schemeClr val="dk1"/>
              </a:solidFill>
              <a:latin typeface="Italiana"/>
              <a:ea typeface="Italiana"/>
              <a:cs typeface="Italiana"/>
              <a:sym typeface="Italiana"/>
            </a:endParaRPr>
          </a:p>
        </p:txBody>
      </p:sp>
      <p:sp>
        <p:nvSpPr>
          <p:cNvPr id="487" name="Google Shape;487;p38"/>
          <p:cNvSpPr txBox="1"/>
          <p:nvPr/>
        </p:nvSpPr>
        <p:spPr>
          <a:xfrm>
            <a:off x="2996650" y="2623475"/>
            <a:ext cx="2717400" cy="1860900"/>
          </a:xfrm>
          <a:prstGeom prst="rect">
            <a:avLst/>
          </a:prstGeom>
          <a:noFill/>
          <a:ln>
            <a:noFill/>
          </a:ln>
        </p:spPr>
        <p:txBody>
          <a:bodyPr anchorCtr="0" anchor="t" bIns="91425" lIns="91425" spcFirstLastPara="1" rIns="91425" wrap="square" tIns="91425">
            <a:spAutoFit/>
          </a:bodyPr>
          <a:lstStyle/>
          <a:p>
            <a:pPr indent="-438150" lvl="0" marL="457200" rtl="0" algn="l">
              <a:lnSpc>
                <a:spcPct val="115000"/>
              </a:lnSpc>
              <a:spcBef>
                <a:spcPts val="0"/>
              </a:spcBef>
              <a:spcAft>
                <a:spcPts val="0"/>
              </a:spcAft>
              <a:buClr>
                <a:schemeClr val="dk1"/>
              </a:buClr>
              <a:buSzPts val="3300"/>
              <a:buFont typeface="Italiana"/>
              <a:buChar char="-"/>
            </a:pPr>
            <a:r>
              <a:rPr b="1" lang="es" sz="3300">
                <a:solidFill>
                  <a:schemeClr val="dk1"/>
                </a:solidFill>
                <a:latin typeface="Italiana"/>
                <a:ea typeface="Italiana"/>
                <a:cs typeface="Italiana"/>
                <a:sym typeface="Italiana"/>
              </a:rPr>
              <a:t>Haskell</a:t>
            </a:r>
            <a:endParaRPr b="1" sz="3300">
              <a:solidFill>
                <a:schemeClr val="dk1"/>
              </a:solidFill>
              <a:latin typeface="Italiana"/>
              <a:ea typeface="Italiana"/>
              <a:cs typeface="Italiana"/>
              <a:sym typeface="Italiana"/>
            </a:endParaRPr>
          </a:p>
          <a:p>
            <a:pPr indent="-438150" lvl="0" marL="457200" rtl="0" algn="l">
              <a:lnSpc>
                <a:spcPct val="115000"/>
              </a:lnSpc>
              <a:spcBef>
                <a:spcPts val="0"/>
              </a:spcBef>
              <a:spcAft>
                <a:spcPts val="0"/>
              </a:spcAft>
              <a:buClr>
                <a:schemeClr val="dk1"/>
              </a:buClr>
              <a:buSzPts val="3300"/>
              <a:buFont typeface="Italiana"/>
              <a:buChar char="-"/>
            </a:pPr>
            <a:r>
              <a:rPr b="1" lang="es" sz="3300">
                <a:solidFill>
                  <a:schemeClr val="dk1"/>
                </a:solidFill>
                <a:latin typeface="Italiana"/>
                <a:ea typeface="Italiana"/>
                <a:cs typeface="Italiana"/>
                <a:sym typeface="Italiana"/>
              </a:rPr>
              <a:t>Python</a:t>
            </a:r>
            <a:endParaRPr b="1" sz="3300">
              <a:solidFill>
                <a:schemeClr val="dk1"/>
              </a:solidFill>
              <a:latin typeface="Italiana"/>
              <a:ea typeface="Italiana"/>
              <a:cs typeface="Italiana"/>
              <a:sym typeface="Italiana"/>
            </a:endParaRPr>
          </a:p>
          <a:p>
            <a:pPr indent="-438150" lvl="0" marL="457200" rtl="0" algn="l">
              <a:lnSpc>
                <a:spcPct val="115000"/>
              </a:lnSpc>
              <a:spcBef>
                <a:spcPts val="0"/>
              </a:spcBef>
              <a:spcAft>
                <a:spcPts val="0"/>
              </a:spcAft>
              <a:buClr>
                <a:schemeClr val="dk1"/>
              </a:buClr>
              <a:buSzPts val="3300"/>
              <a:buFont typeface="Italiana"/>
              <a:buChar char="-"/>
            </a:pPr>
            <a:r>
              <a:rPr b="1" lang="es" sz="3300">
                <a:solidFill>
                  <a:schemeClr val="dk1"/>
                </a:solidFill>
                <a:latin typeface="Italiana"/>
                <a:ea typeface="Italiana"/>
                <a:cs typeface="Italiana"/>
                <a:sym typeface="Italiana"/>
              </a:rPr>
              <a:t>JavaScript</a:t>
            </a:r>
            <a:endParaRPr b="1" sz="3300">
              <a:solidFill>
                <a:schemeClr val="dk1"/>
              </a:solidFill>
              <a:latin typeface="Italiana"/>
              <a:ea typeface="Italiana"/>
              <a:cs typeface="Italiana"/>
              <a:sym typeface="Italian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39"/>
          <p:cNvSpPr/>
          <p:nvPr/>
        </p:nvSpPr>
        <p:spPr>
          <a:xfrm rot="2277806">
            <a:off x="2232185" y="1669199"/>
            <a:ext cx="647638" cy="64763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9"/>
          <p:cNvSpPr/>
          <p:nvPr/>
        </p:nvSpPr>
        <p:spPr>
          <a:xfrm rot="-10044246">
            <a:off x="5282740" y="4161226"/>
            <a:ext cx="138944" cy="138944"/>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9"/>
          <p:cNvSpPr/>
          <p:nvPr/>
        </p:nvSpPr>
        <p:spPr>
          <a:xfrm rot="2278296">
            <a:off x="5822054" y="545351"/>
            <a:ext cx="530498" cy="53049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9"/>
          <p:cNvSpPr/>
          <p:nvPr/>
        </p:nvSpPr>
        <p:spPr>
          <a:xfrm rot="2279010">
            <a:off x="5800863" y="881666"/>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9"/>
          <p:cNvSpPr/>
          <p:nvPr/>
        </p:nvSpPr>
        <p:spPr>
          <a:xfrm>
            <a:off x="720000" y="1521121"/>
            <a:ext cx="1782000" cy="943800"/>
          </a:xfrm>
          <a:prstGeom prst="roundRect">
            <a:avLst>
              <a:gd fmla="val 50000" name="adj"/>
            </a:avLst>
          </a:prstGeom>
          <a:solidFill>
            <a:srgbClr val="FFF8E7"/>
          </a:solidFill>
          <a:ln cap="flat" cmpd="sng" w="9525">
            <a:solidFill>
              <a:srgbClr val="3739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9"/>
          <p:cNvSpPr txBox="1"/>
          <p:nvPr>
            <p:ph type="title"/>
          </p:nvPr>
        </p:nvSpPr>
        <p:spPr>
          <a:xfrm>
            <a:off x="2185850" y="1140148"/>
            <a:ext cx="6332700" cy="623700"/>
          </a:xfrm>
          <a:prstGeom prst="rect">
            <a:avLst/>
          </a:prstGeom>
        </p:spPr>
        <p:txBody>
          <a:bodyPr anchorCtr="0" anchor="b" bIns="91425" lIns="91425" spcFirstLastPara="1" rIns="91425" wrap="square" tIns="91425">
            <a:noAutofit/>
          </a:bodyPr>
          <a:lstStyle/>
          <a:p>
            <a:pPr indent="0" lvl="0" marL="0" rtl="0" algn="ctr">
              <a:lnSpc>
                <a:spcPct val="115000"/>
              </a:lnSpc>
              <a:spcBef>
                <a:spcPts val="0"/>
              </a:spcBef>
              <a:spcAft>
                <a:spcPts val="1200"/>
              </a:spcAft>
              <a:buNone/>
            </a:pPr>
            <a:r>
              <a:rPr lang="es" sz="4100"/>
              <a:t> Closures в JavaScript</a:t>
            </a:r>
            <a:endParaRPr sz="4100"/>
          </a:p>
        </p:txBody>
      </p:sp>
      <p:sp>
        <p:nvSpPr>
          <p:cNvPr id="498" name="Google Shape;498;p39"/>
          <p:cNvSpPr txBox="1"/>
          <p:nvPr>
            <p:ph idx="2" type="title"/>
          </p:nvPr>
        </p:nvSpPr>
        <p:spPr>
          <a:xfrm>
            <a:off x="1064400" y="1448062"/>
            <a:ext cx="1119300" cy="943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t>02</a:t>
            </a:r>
            <a:endParaRPr/>
          </a:p>
        </p:txBody>
      </p:sp>
      <p:pic>
        <p:nvPicPr>
          <p:cNvPr id="499" name="Google Shape;499;p39"/>
          <p:cNvPicPr preferRelativeResize="0"/>
          <p:nvPr/>
        </p:nvPicPr>
        <p:blipFill>
          <a:blip r:embed="rId3">
            <a:alphaModFix/>
          </a:blip>
          <a:stretch>
            <a:fillRect/>
          </a:stretch>
        </p:blipFill>
        <p:spPr>
          <a:xfrm>
            <a:off x="3249950" y="1855375"/>
            <a:ext cx="4516275" cy="311346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40"/>
          <p:cNvSpPr txBox="1"/>
          <p:nvPr>
            <p:ph type="title"/>
          </p:nvPr>
        </p:nvSpPr>
        <p:spPr>
          <a:xfrm>
            <a:off x="716400" y="0"/>
            <a:ext cx="7711200" cy="112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4400"/>
              <a:t>Лексикален обхват</a:t>
            </a:r>
            <a:endParaRPr sz="4400"/>
          </a:p>
        </p:txBody>
      </p:sp>
      <p:pic>
        <p:nvPicPr>
          <p:cNvPr id="505" name="Google Shape;505;p40"/>
          <p:cNvPicPr preferRelativeResize="0"/>
          <p:nvPr/>
        </p:nvPicPr>
        <p:blipFill>
          <a:blip r:embed="rId3">
            <a:alphaModFix/>
          </a:blip>
          <a:stretch>
            <a:fillRect/>
          </a:stretch>
        </p:blipFill>
        <p:spPr>
          <a:xfrm>
            <a:off x="4443400" y="827811"/>
            <a:ext cx="3984200" cy="4010889"/>
          </a:xfrm>
          <a:prstGeom prst="rect">
            <a:avLst/>
          </a:prstGeom>
          <a:noFill/>
          <a:ln>
            <a:noFill/>
          </a:ln>
        </p:spPr>
      </p:pic>
      <p:sp>
        <p:nvSpPr>
          <p:cNvPr id="506" name="Google Shape;506;p40"/>
          <p:cNvSpPr txBox="1"/>
          <p:nvPr/>
        </p:nvSpPr>
        <p:spPr>
          <a:xfrm>
            <a:off x="825475" y="1371625"/>
            <a:ext cx="3410100" cy="2281200"/>
          </a:xfrm>
          <a:prstGeom prst="rect">
            <a:avLst/>
          </a:prstGeom>
          <a:solidFill>
            <a:srgbClr val="C9DAF8"/>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200">
                <a:solidFill>
                  <a:srgbClr val="1B1B1B"/>
                </a:solidFill>
                <a:highlight>
                  <a:srgbClr val="C9DAF8"/>
                </a:highlight>
                <a:latin typeface="Roboto"/>
                <a:ea typeface="Roboto"/>
                <a:cs typeface="Roboto"/>
                <a:sym typeface="Roboto"/>
              </a:rPr>
              <a:t>function init() {</a:t>
            </a:r>
            <a:endParaRPr sz="1200">
              <a:solidFill>
                <a:srgbClr val="1B1B1B"/>
              </a:solidFill>
              <a:highlight>
                <a:srgbClr val="C9DAF8"/>
              </a:highlight>
              <a:latin typeface="Roboto"/>
              <a:ea typeface="Roboto"/>
              <a:cs typeface="Roboto"/>
              <a:sym typeface="Roboto"/>
            </a:endParaRPr>
          </a:p>
          <a:p>
            <a:pPr indent="0" lvl="0" marL="0" rtl="0" algn="l">
              <a:lnSpc>
                <a:spcPct val="115000"/>
              </a:lnSpc>
              <a:spcBef>
                <a:spcPts val="0"/>
              </a:spcBef>
              <a:spcAft>
                <a:spcPts val="0"/>
              </a:spcAft>
              <a:buNone/>
            </a:pPr>
            <a:r>
              <a:rPr lang="es" sz="1200">
                <a:solidFill>
                  <a:srgbClr val="1B1B1B"/>
                </a:solidFill>
                <a:highlight>
                  <a:srgbClr val="C9DAF8"/>
                </a:highlight>
                <a:latin typeface="Roboto"/>
                <a:ea typeface="Roboto"/>
                <a:cs typeface="Roboto"/>
                <a:sym typeface="Roboto"/>
              </a:rPr>
              <a:t>  var name = "Mozilla";  </a:t>
            </a:r>
            <a:endParaRPr sz="1200">
              <a:solidFill>
                <a:srgbClr val="1B1B1B"/>
              </a:solidFill>
              <a:highlight>
                <a:srgbClr val="C9DAF8"/>
              </a:highlight>
              <a:latin typeface="Roboto"/>
              <a:ea typeface="Roboto"/>
              <a:cs typeface="Roboto"/>
              <a:sym typeface="Roboto"/>
            </a:endParaRPr>
          </a:p>
          <a:p>
            <a:pPr indent="0" lvl="0" marL="0" rtl="0" algn="l">
              <a:lnSpc>
                <a:spcPct val="115000"/>
              </a:lnSpc>
              <a:spcBef>
                <a:spcPts val="0"/>
              </a:spcBef>
              <a:spcAft>
                <a:spcPts val="0"/>
              </a:spcAft>
              <a:buNone/>
            </a:pPr>
            <a:r>
              <a:t/>
            </a:r>
            <a:endParaRPr sz="1200">
              <a:solidFill>
                <a:srgbClr val="1B1B1B"/>
              </a:solidFill>
              <a:highlight>
                <a:srgbClr val="C9DAF8"/>
              </a:highlight>
              <a:latin typeface="Roboto"/>
              <a:ea typeface="Roboto"/>
              <a:cs typeface="Roboto"/>
              <a:sym typeface="Roboto"/>
            </a:endParaRPr>
          </a:p>
          <a:p>
            <a:pPr indent="0" lvl="0" marL="0" rtl="0" algn="l">
              <a:lnSpc>
                <a:spcPct val="115000"/>
              </a:lnSpc>
              <a:spcBef>
                <a:spcPts val="0"/>
              </a:spcBef>
              <a:spcAft>
                <a:spcPts val="0"/>
              </a:spcAft>
              <a:buNone/>
            </a:pPr>
            <a:r>
              <a:rPr lang="es" sz="1200">
                <a:solidFill>
                  <a:srgbClr val="1B1B1B"/>
                </a:solidFill>
                <a:highlight>
                  <a:srgbClr val="C9DAF8"/>
                </a:highlight>
                <a:latin typeface="Roboto"/>
                <a:ea typeface="Roboto"/>
                <a:cs typeface="Roboto"/>
                <a:sym typeface="Roboto"/>
              </a:rPr>
              <a:t>function displayName() {</a:t>
            </a:r>
            <a:endParaRPr sz="1200">
              <a:solidFill>
                <a:srgbClr val="1B1B1B"/>
              </a:solidFill>
              <a:highlight>
                <a:srgbClr val="C9DAF8"/>
              </a:highlight>
              <a:latin typeface="Roboto"/>
              <a:ea typeface="Roboto"/>
              <a:cs typeface="Roboto"/>
              <a:sym typeface="Roboto"/>
            </a:endParaRPr>
          </a:p>
          <a:p>
            <a:pPr indent="0" lvl="0" marL="0" rtl="0" algn="l">
              <a:lnSpc>
                <a:spcPct val="115000"/>
              </a:lnSpc>
              <a:spcBef>
                <a:spcPts val="0"/>
              </a:spcBef>
              <a:spcAft>
                <a:spcPts val="0"/>
              </a:spcAft>
              <a:buNone/>
            </a:pPr>
            <a:r>
              <a:rPr lang="es" sz="1200">
                <a:solidFill>
                  <a:srgbClr val="1B1B1B"/>
                </a:solidFill>
                <a:highlight>
                  <a:srgbClr val="C9DAF8"/>
                </a:highlight>
                <a:latin typeface="Roboto"/>
                <a:ea typeface="Roboto"/>
                <a:cs typeface="Roboto"/>
                <a:sym typeface="Roboto"/>
              </a:rPr>
              <a:t>  console.log(name); // use variable declared in the parent function</a:t>
            </a:r>
            <a:endParaRPr sz="1200">
              <a:solidFill>
                <a:srgbClr val="1B1B1B"/>
              </a:solidFill>
              <a:highlight>
                <a:srgbClr val="C9DAF8"/>
              </a:highlight>
              <a:latin typeface="Roboto"/>
              <a:ea typeface="Roboto"/>
              <a:cs typeface="Roboto"/>
              <a:sym typeface="Roboto"/>
            </a:endParaRPr>
          </a:p>
          <a:p>
            <a:pPr indent="0" lvl="0" marL="0" rtl="0" algn="l">
              <a:lnSpc>
                <a:spcPct val="115000"/>
              </a:lnSpc>
              <a:spcBef>
                <a:spcPts val="0"/>
              </a:spcBef>
              <a:spcAft>
                <a:spcPts val="0"/>
              </a:spcAft>
              <a:buNone/>
            </a:pPr>
            <a:r>
              <a:rPr lang="es" sz="1200">
                <a:solidFill>
                  <a:srgbClr val="1B1B1B"/>
                </a:solidFill>
                <a:highlight>
                  <a:srgbClr val="C9DAF8"/>
                </a:highlight>
                <a:latin typeface="Roboto"/>
                <a:ea typeface="Roboto"/>
                <a:cs typeface="Roboto"/>
                <a:sym typeface="Roboto"/>
              </a:rPr>
              <a:t>  }</a:t>
            </a:r>
            <a:endParaRPr sz="1200">
              <a:solidFill>
                <a:srgbClr val="1B1B1B"/>
              </a:solidFill>
              <a:highlight>
                <a:srgbClr val="C9DAF8"/>
              </a:highlight>
              <a:latin typeface="Roboto"/>
              <a:ea typeface="Roboto"/>
              <a:cs typeface="Roboto"/>
              <a:sym typeface="Roboto"/>
            </a:endParaRPr>
          </a:p>
          <a:p>
            <a:pPr indent="0" lvl="0" marL="0" rtl="0" algn="l">
              <a:lnSpc>
                <a:spcPct val="115000"/>
              </a:lnSpc>
              <a:spcBef>
                <a:spcPts val="0"/>
              </a:spcBef>
              <a:spcAft>
                <a:spcPts val="0"/>
              </a:spcAft>
              <a:buNone/>
            </a:pPr>
            <a:r>
              <a:rPr lang="es" sz="1200">
                <a:solidFill>
                  <a:srgbClr val="1B1B1B"/>
                </a:solidFill>
                <a:highlight>
                  <a:srgbClr val="C9DAF8"/>
                </a:highlight>
                <a:latin typeface="Roboto"/>
                <a:ea typeface="Roboto"/>
                <a:cs typeface="Roboto"/>
                <a:sym typeface="Roboto"/>
              </a:rPr>
              <a:t>  displayName();</a:t>
            </a:r>
            <a:endParaRPr sz="1200">
              <a:solidFill>
                <a:srgbClr val="1B1B1B"/>
              </a:solidFill>
              <a:highlight>
                <a:srgbClr val="C9DAF8"/>
              </a:highlight>
              <a:latin typeface="Roboto"/>
              <a:ea typeface="Roboto"/>
              <a:cs typeface="Roboto"/>
              <a:sym typeface="Roboto"/>
            </a:endParaRPr>
          </a:p>
          <a:p>
            <a:pPr indent="0" lvl="0" marL="0" rtl="0" algn="l">
              <a:lnSpc>
                <a:spcPct val="115000"/>
              </a:lnSpc>
              <a:spcBef>
                <a:spcPts val="0"/>
              </a:spcBef>
              <a:spcAft>
                <a:spcPts val="0"/>
              </a:spcAft>
              <a:buNone/>
            </a:pPr>
            <a:r>
              <a:rPr lang="es" sz="1200">
                <a:solidFill>
                  <a:srgbClr val="1B1B1B"/>
                </a:solidFill>
                <a:highlight>
                  <a:srgbClr val="C9DAF8"/>
                </a:highlight>
                <a:latin typeface="Roboto"/>
                <a:ea typeface="Roboto"/>
                <a:cs typeface="Roboto"/>
                <a:sym typeface="Roboto"/>
              </a:rPr>
              <a:t>}</a:t>
            </a:r>
            <a:endParaRPr sz="1200">
              <a:solidFill>
                <a:srgbClr val="1B1B1B"/>
              </a:solidFill>
              <a:highlight>
                <a:srgbClr val="C9DAF8"/>
              </a:highlight>
              <a:latin typeface="Roboto"/>
              <a:ea typeface="Roboto"/>
              <a:cs typeface="Roboto"/>
              <a:sym typeface="Roboto"/>
            </a:endParaRPr>
          </a:p>
          <a:p>
            <a:pPr indent="0" lvl="0" marL="0" rtl="0" algn="l">
              <a:lnSpc>
                <a:spcPct val="115000"/>
              </a:lnSpc>
              <a:spcBef>
                <a:spcPts val="0"/>
              </a:spcBef>
              <a:spcAft>
                <a:spcPts val="0"/>
              </a:spcAft>
              <a:buNone/>
            </a:pPr>
            <a:r>
              <a:rPr lang="es" sz="1200">
                <a:solidFill>
                  <a:srgbClr val="1B1B1B"/>
                </a:solidFill>
                <a:highlight>
                  <a:srgbClr val="C9DAF8"/>
                </a:highlight>
                <a:latin typeface="Roboto"/>
                <a:ea typeface="Roboto"/>
                <a:cs typeface="Roboto"/>
                <a:sym typeface="Roboto"/>
              </a:rPr>
              <a:t>init();</a:t>
            </a:r>
            <a:endParaRPr>
              <a:highlight>
                <a:srgbClr val="C9DAF8"/>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3"/>
          <p:cNvSpPr/>
          <p:nvPr/>
        </p:nvSpPr>
        <p:spPr>
          <a:xfrm rot="2277806">
            <a:off x="2232185" y="1669199"/>
            <a:ext cx="647638" cy="64763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3"/>
          <p:cNvSpPr/>
          <p:nvPr/>
        </p:nvSpPr>
        <p:spPr>
          <a:xfrm>
            <a:off x="720000" y="1521121"/>
            <a:ext cx="1782000" cy="943800"/>
          </a:xfrm>
          <a:prstGeom prst="roundRect">
            <a:avLst>
              <a:gd fmla="val 50000" name="adj"/>
            </a:avLst>
          </a:prstGeom>
          <a:solidFill>
            <a:srgbClr val="FFF8E7"/>
          </a:solidFill>
          <a:ln cap="flat" cmpd="sng" w="9525">
            <a:solidFill>
              <a:srgbClr val="3739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3"/>
          <p:cNvSpPr txBox="1"/>
          <p:nvPr>
            <p:ph type="title"/>
          </p:nvPr>
        </p:nvSpPr>
        <p:spPr>
          <a:xfrm>
            <a:off x="1033500" y="2689688"/>
            <a:ext cx="7077000" cy="1215900"/>
          </a:xfrm>
          <a:prstGeom prst="rect">
            <a:avLst/>
          </a:prstGeom>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lang="es" sz="3000"/>
              <a:t>Функциите като "First class citizens" </a:t>
            </a:r>
            <a:endParaRPr sz="3000"/>
          </a:p>
          <a:p>
            <a:pPr indent="0" lvl="0" marL="0" rtl="0" algn="ctr">
              <a:lnSpc>
                <a:spcPct val="115000"/>
              </a:lnSpc>
              <a:spcBef>
                <a:spcPts val="1200"/>
              </a:spcBef>
              <a:spcAft>
                <a:spcPts val="1200"/>
              </a:spcAft>
              <a:buNone/>
            </a:pPr>
            <a:r>
              <a:rPr lang="es" sz="3000"/>
              <a:t>в езиците за програмиране</a:t>
            </a:r>
            <a:endParaRPr sz="3000"/>
          </a:p>
        </p:txBody>
      </p:sp>
      <p:sp>
        <p:nvSpPr>
          <p:cNvPr id="285" name="Google Shape;285;p23"/>
          <p:cNvSpPr txBox="1"/>
          <p:nvPr>
            <p:ph idx="2" type="title"/>
          </p:nvPr>
        </p:nvSpPr>
        <p:spPr>
          <a:xfrm>
            <a:off x="1064400" y="1448062"/>
            <a:ext cx="1119300" cy="943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t>01</a:t>
            </a:r>
            <a:endParaRPr/>
          </a:p>
        </p:txBody>
      </p:sp>
      <p:sp>
        <p:nvSpPr>
          <p:cNvPr id="286" name="Google Shape;286;p23"/>
          <p:cNvSpPr/>
          <p:nvPr/>
        </p:nvSpPr>
        <p:spPr>
          <a:xfrm rot="-10044246">
            <a:off x="5282740" y="4161226"/>
            <a:ext cx="138944" cy="138944"/>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3"/>
          <p:cNvSpPr/>
          <p:nvPr/>
        </p:nvSpPr>
        <p:spPr>
          <a:xfrm rot="2278296">
            <a:off x="5822054" y="545351"/>
            <a:ext cx="530498" cy="53049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3"/>
          <p:cNvSpPr/>
          <p:nvPr/>
        </p:nvSpPr>
        <p:spPr>
          <a:xfrm rot="2279010">
            <a:off x="5800863" y="881666"/>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41"/>
          <p:cNvSpPr txBox="1"/>
          <p:nvPr>
            <p:ph idx="1" type="body"/>
          </p:nvPr>
        </p:nvSpPr>
        <p:spPr>
          <a:xfrm>
            <a:off x="1255475" y="293575"/>
            <a:ext cx="7390200" cy="1719300"/>
          </a:xfrm>
          <a:prstGeom prst="rect">
            <a:avLst/>
          </a:prstGeom>
        </p:spPr>
        <p:txBody>
          <a:bodyPr anchorCtr="0" anchor="t" bIns="91425" lIns="91425" spcFirstLastPara="1" rIns="91425" wrap="square" tIns="91425">
            <a:noAutofit/>
          </a:bodyPr>
          <a:lstStyle/>
          <a:p>
            <a:pPr indent="0" lvl="0" marL="0" rtl="0" algn="ctr">
              <a:spcBef>
                <a:spcPts val="1800"/>
              </a:spcBef>
              <a:spcAft>
                <a:spcPts val="0"/>
              </a:spcAft>
              <a:buNone/>
            </a:pPr>
            <a:r>
              <a:rPr b="1" lang="es" sz="4400">
                <a:latin typeface="Italiana"/>
                <a:ea typeface="Italiana"/>
                <a:cs typeface="Italiana"/>
                <a:sym typeface="Italiana"/>
              </a:rPr>
              <a:t>Е</a:t>
            </a:r>
            <a:r>
              <a:rPr b="1" lang="es" sz="4400">
                <a:latin typeface="Italiana"/>
                <a:ea typeface="Italiana"/>
                <a:cs typeface="Italiana"/>
                <a:sym typeface="Italiana"/>
              </a:rPr>
              <a:t>мулиране на прайвит методи с клоужъри</a:t>
            </a:r>
            <a:endParaRPr b="1" sz="4400">
              <a:latin typeface="Italiana"/>
              <a:ea typeface="Italiana"/>
              <a:cs typeface="Italiana"/>
              <a:sym typeface="Italiana"/>
            </a:endParaRPr>
          </a:p>
          <a:p>
            <a:pPr indent="0" lvl="0" marL="0" rtl="0" algn="l">
              <a:spcBef>
                <a:spcPts val="400"/>
              </a:spcBef>
              <a:spcAft>
                <a:spcPts val="0"/>
              </a:spcAft>
              <a:buNone/>
            </a:pPr>
            <a:r>
              <a:t/>
            </a:r>
            <a:endParaRPr b="1" sz="4400" u="sng"/>
          </a:p>
        </p:txBody>
      </p:sp>
      <p:pic>
        <p:nvPicPr>
          <p:cNvPr id="512" name="Google Shape;512;p41"/>
          <p:cNvPicPr preferRelativeResize="0"/>
          <p:nvPr/>
        </p:nvPicPr>
        <p:blipFill>
          <a:blip r:embed="rId3">
            <a:alphaModFix/>
          </a:blip>
          <a:stretch>
            <a:fillRect/>
          </a:stretch>
        </p:blipFill>
        <p:spPr>
          <a:xfrm>
            <a:off x="2164637" y="2183800"/>
            <a:ext cx="5467424" cy="22879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42"/>
          <p:cNvSpPr txBox="1"/>
          <p:nvPr/>
        </p:nvSpPr>
        <p:spPr>
          <a:xfrm>
            <a:off x="4281925" y="363000"/>
            <a:ext cx="3000000" cy="4417500"/>
          </a:xfrm>
          <a:prstGeom prst="rect">
            <a:avLst/>
          </a:prstGeom>
          <a:solidFill>
            <a:srgbClr val="C9DAF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1B1B1B"/>
                </a:solidFill>
              </a:rPr>
              <a:t>const counter = (function () {</a:t>
            </a:r>
            <a:endParaRPr sz="1100">
              <a:solidFill>
                <a:srgbClr val="1B1B1B"/>
              </a:solidFill>
            </a:endParaRPr>
          </a:p>
          <a:p>
            <a:pPr indent="0" lvl="0" marL="0" rtl="0" algn="l">
              <a:spcBef>
                <a:spcPts val="0"/>
              </a:spcBef>
              <a:spcAft>
                <a:spcPts val="0"/>
              </a:spcAft>
              <a:buNone/>
            </a:pPr>
            <a:r>
              <a:rPr lang="es" sz="1100">
                <a:solidFill>
                  <a:srgbClr val="1B1B1B"/>
                </a:solidFill>
              </a:rPr>
              <a:t>  let privateCounter = 0;</a:t>
            </a:r>
            <a:endParaRPr sz="1100">
              <a:solidFill>
                <a:srgbClr val="1B1B1B"/>
              </a:solidFill>
            </a:endParaRPr>
          </a:p>
          <a:p>
            <a:pPr indent="0" lvl="0" marL="0" rtl="0" algn="l">
              <a:spcBef>
                <a:spcPts val="0"/>
              </a:spcBef>
              <a:spcAft>
                <a:spcPts val="0"/>
              </a:spcAft>
              <a:buNone/>
            </a:pPr>
            <a:r>
              <a:rPr lang="es" sz="1100">
                <a:solidFill>
                  <a:srgbClr val="1B1B1B"/>
                </a:solidFill>
              </a:rPr>
              <a:t>  function changeBy(val) {</a:t>
            </a:r>
            <a:endParaRPr sz="1100">
              <a:solidFill>
                <a:srgbClr val="1B1B1B"/>
              </a:solidFill>
            </a:endParaRPr>
          </a:p>
          <a:p>
            <a:pPr indent="0" lvl="0" marL="0" rtl="0" algn="l">
              <a:spcBef>
                <a:spcPts val="0"/>
              </a:spcBef>
              <a:spcAft>
                <a:spcPts val="0"/>
              </a:spcAft>
              <a:buNone/>
            </a:pPr>
            <a:r>
              <a:rPr lang="es" sz="1100">
                <a:solidFill>
                  <a:srgbClr val="1B1B1B"/>
                </a:solidFill>
              </a:rPr>
              <a:t>    privateCounter += val;</a:t>
            </a:r>
            <a:endParaRPr sz="1100">
              <a:solidFill>
                <a:srgbClr val="1B1B1B"/>
              </a:solidFill>
            </a:endParaRPr>
          </a:p>
          <a:p>
            <a:pPr indent="0" lvl="0" marL="0" rtl="0" algn="l">
              <a:spcBef>
                <a:spcPts val="0"/>
              </a:spcBef>
              <a:spcAft>
                <a:spcPts val="0"/>
              </a:spcAft>
              <a:buNone/>
            </a:pPr>
            <a:r>
              <a:rPr lang="es" sz="1100">
                <a:solidFill>
                  <a:srgbClr val="1B1B1B"/>
                </a:solidFill>
              </a:rPr>
              <a:t>  }</a:t>
            </a:r>
            <a:endParaRPr sz="1100">
              <a:solidFill>
                <a:srgbClr val="1B1B1B"/>
              </a:solidFill>
            </a:endParaRPr>
          </a:p>
          <a:p>
            <a:pPr indent="0" lvl="0" marL="0" rtl="0" algn="l">
              <a:spcBef>
                <a:spcPts val="0"/>
              </a:spcBef>
              <a:spcAft>
                <a:spcPts val="0"/>
              </a:spcAft>
              <a:buNone/>
            </a:pPr>
            <a:r>
              <a:rPr lang="es" sz="1100">
                <a:solidFill>
                  <a:srgbClr val="1B1B1B"/>
                </a:solidFill>
              </a:rPr>
              <a:t>  return {</a:t>
            </a:r>
            <a:endParaRPr sz="1100">
              <a:solidFill>
                <a:srgbClr val="1B1B1B"/>
              </a:solidFill>
            </a:endParaRPr>
          </a:p>
          <a:p>
            <a:pPr indent="0" lvl="0" marL="0" rtl="0" algn="l">
              <a:spcBef>
                <a:spcPts val="0"/>
              </a:spcBef>
              <a:spcAft>
                <a:spcPts val="0"/>
              </a:spcAft>
              <a:buNone/>
            </a:pPr>
            <a:r>
              <a:rPr lang="es" sz="1100">
                <a:solidFill>
                  <a:srgbClr val="1B1B1B"/>
                </a:solidFill>
              </a:rPr>
              <a:t>    increment() {</a:t>
            </a:r>
            <a:endParaRPr sz="1100">
              <a:solidFill>
                <a:srgbClr val="1B1B1B"/>
              </a:solidFill>
            </a:endParaRPr>
          </a:p>
          <a:p>
            <a:pPr indent="0" lvl="0" marL="0" rtl="0" algn="l">
              <a:spcBef>
                <a:spcPts val="0"/>
              </a:spcBef>
              <a:spcAft>
                <a:spcPts val="0"/>
              </a:spcAft>
              <a:buNone/>
            </a:pPr>
            <a:r>
              <a:rPr lang="es" sz="1100">
                <a:solidFill>
                  <a:srgbClr val="1B1B1B"/>
                </a:solidFill>
              </a:rPr>
              <a:t>      changeBy(1);</a:t>
            </a:r>
            <a:endParaRPr sz="1100">
              <a:solidFill>
                <a:srgbClr val="1B1B1B"/>
              </a:solidFill>
            </a:endParaRPr>
          </a:p>
          <a:p>
            <a:pPr indent="0" lvl="0" marL="0" rtl="0" algn="l">
              <a:spcBef>
                <a:spcPts val="0"/>
              </a:spcBef>
              <a:spcAft>
                <a:spcPts val="0"/>
              </a:spcAft>
              <a:buNone/>
            </a:pPr>
            <a:r>
              <a:rPr lang="es" sz="1100">
                <a:solidFill>
                  <a:srgbClr val="1B1B1B"/>
                </a:solidFill>
              </a:rPr>
              <a:t>    },</a:t>
            </a:r>
            <a:endParaRPr sz="1100">
              <a:solidFill>
                <a:srgbClr val="1B1B1B"/>
              </a:solidFill>
            </a:endParaRPr>
          </a:p>
          <a:p>
            <a:pPr indent="0" lvl="0" marL="0" rtl="0" algn="l">
              <a:spcBef>
                <a:spcPts val="0"/>
              </a:spcBef>
              <a:spcAft>
                <a:spcPts val="0"/>
              </a:spcAft>
              <a:buNone/>
            </a:pPr>
            <a:r>
              <a:rPr lang="es" sz="1100">
                <a:solidFill>
                  <a:srgbClr val="1B1B1B"/>
                </a:solidFill>
              </a:rPr>
              <a:t>    decrement() {</a:t>
            </a:r>
            <a:endParaRPr sz="1100">
              <a:solidFill>
                <a:srgbClr val="1B1B1B"/>
              </a:solidFill>
            </a:endParaRPr>
          </a:p>
          <a:p>
            <a:pPr indent="0" lvl="0" marL="0" rtl="0" algn="l">
              <a:spcBef>
                <a:spcPts val="0"/>
              </a:spcBef>
              <a:spcAft>
                <a:spcPts val="0"/>
              </a:spcAft>
              <a:buNone/>
            </a:pPr>
            <a:r>
              <a:rPr lang="es" sz="1100">
                <a:solidFill>
                  <a:srgbClr val="1B1B1B"/>
                </a:solidFill>
              </a:rPr>
              <a:t>      changeBy(-1);</a:t>
            </a:r>
            <a:endParaRPr sz="1100">
              <a:solidFill>
                <a:srgbClr val="1B1B1B"/>
              </a:solidFill>
            </a:endParaRPr>
          </a:p>
          <a:p>
            <a:pPr indent="0" lvl="0" marL="0" rtl="0" algn="l">
              <a:spcBef>
                <a:spcPts val="0"/>
              </a:spcBef>
              <a:spcAft>
                <a:spcPts val="0"/>
              </a:spcAft>
              <a:buNone/>
            </a:pPr>
            <a:r>
              <a:rPr lang="es" sz="1100">
                <a:solidFill>
                  <a:srgbClr val="1B1B1B"/>
                </a:solidFill>
              </a:rPr>
              <a:t>    },</a:t>
            </a:r>
            <a:endParaRPr sz="1100">
              <a:solidFill>
                <a:srgbClr val="1B1B1B"/>
              </a:solidFill>
            </a:endParaRPr>
          </a:p>
          <a:p>
            <a:pPr indent="0" lvl="0" marL="0" rtl="0" algn="l">
              <a:spcBef>
                <a:spcPts val="0"/>
              </a:spcBef>
              <a:spcAft>
                <a:spcPts val="0"/>
              </a:spcAft>
              <a:buNone/>
            </a:pPr>
            <a:r>
              <a:rPr lang="es" sz="1100">
                <a:solidFill>
                  <a:srgbClr val="1B1B1B"/>
                </a:solidFill>
              </a:rPr>
              <a:t>    value() {</a:t>
            </a:r>
            <a:endParaRPr sz="1100">
              <a:solidFill>
                <a:srgbClr val="1B1B1B"/>
              </a:solidFill>
            </a:endParaRPr>
          </a:p>
          <a:p>
            <a:pPr indent="0" lvl="0" marL="0" rtl="0" algn="l">
              <a:spcBef>
                <a:spcPts val="0"/>
              </a:spcBef>
              <a:spcAft>
                <a:spcPts val="0"/>
              </a:spcAft>
              <a:buNone/>
            </a:pPr>
            <a:r>
              <a:rPr lang="es" sz="1100">
                <a:solidFill>
                  <a:srgbClr val="1B1B1B"/>
                </a:solidFill>
              </a:rPr>
              <a:t>      return privateCounter;</a:t>
            </a:r>
            <a:endParaRPr sz="1100">
              <a:solidFill>
                <a:srgbClr val="1B1B1B"/>
              </a:solidFill>
            </a:endParaRPr>
          </a:p>
          <a:p>
            <a:pPr indent="0" lvl="0" marL="0" rtl="0" algn="l">
              <a:spcBef>
                <a:spcPts val="0"/>
              </a:spcBef>
              <a:spcAft>
                <a:spcPts val="0"/>
              </a:spcAft>
              <a:buNone/>
            </a:pPr>
            <a:r>
              <a:rPr lang="es" sz="1100">
                <a:solidFill>
                  <a:srgbClr val="1B1B1B"/>
                </a:solidFill>
              </a:rPr>
              <a:t>    },</a:t>
            </a:r>
            <a:endParaRPr sz="1100">
              <a:solidFill>
                <a:srgbClr val="1B1B1B"/>
              </a:solidFill>
            </a:endParaRPr>
          </a:p>
          <a:p>
            <a:pPr indent="0" lvl="0" marL="0" rtl="0" algn="l">
              <a:spcBef>
                <a:spcPts val="0"/>
              </a:spcBef>
              <a:spcAft>
                <a:spcPts val="0"/>
              </a:spcAft>
              <a:buNone/>
            </a:pPr>
            <a:r>
              <a:rPr lang="es" sz="1100">
                <a:solidFill>
                  <a:srgbClr val="1B1B1B"/>
                </a:solidFill>
              </a:rPr>
              <a:t>  };</a:t>
            </a:r>
            <a:endParaRPr sz="1100">
              <a:solidFill>
                <a:srgbClr val="1B1B1B"/>
              </a:solidFill>
            </a:endParaRPr>
          </a:p>
          <a:p>
            <a:pPr indent="0" lvl="0" marL="0" rtl="0" algn="l">
              <a:spcBef>
                <a:spcPts val="0"/>
              </a:spcBef>
              <a:spcAft>
                <a:spcPts val="0"/>
              </a:spcAft>
              <a:buNone/>
            </a:pPr>
            <a:r>
              <a:rPr lang="es" sz="1100">
                <a:solidFill>
                  <a:srgbClr val="1B1B1B"/>
                </a:solidFill>
              </a:rPr>
              <a:t>})();</a:t>
            </a:r>
            <a:endParaRPr sz="1100">
              <a:solidFill>
                <a:srgbClr val="1B1B1B"/>
              </a:solidFill>
            </a:endParaRPr>
          </a:p>
          <a:p>
            <a:pPr indent="0" lvl="0" marL="0" rtl="0" algn="l">
              <a:spcBef>
                <a:spcPts val="0"/>
              </a:spcBef>
              <a:spcAft>
                <a:spcPts val="0"/>
              </a:spcAft>
              <a:buNone/>
            </a:pPr>
            <a:r>
              <a:t/>
            </a:r>
            <a:endParaRPr sz="1100">
              <a:solidFill>
                <a:srgbClr val="1B1B1B"/>
              </a:solidFill>
            </a:endParaRPr>
          </a:p>
          <a:p>
            <a:pPr indent="0" lvl="0" marL="0" rtl="0" algn="l">
              <a:spcBef>
                <a:spcPts val="0"/>
              </a:spcBef>
              <a:spcAft>
                <a:spcPts val="0"/>
              </a:spcAft>
              <a:buNone/>
            </a:pPr>
            <a:r>
              <a:rPr lang="es" sz="1100">
                <a:solidFill>
                  <a:srgbClr val="1B1B1B"/>
                </a:solidFill>
              </a:rPr>
              <a:t>console.log(counter.value()); // 0.</a:t>
            </a:r>
            <a:endParaRPr sz="1100">
              <a:solidFill>
                <a:srgbClr val="1B1B1B"/>
              </a:solidFill>
            </a:endParaRPr>
          </a:p>
          <a:p>
            <a:pPr indent="0" lvl="0" marL="0" rtl="0" algn="l">
              <a:spcBef>
                <a:spcPts val="0"/>
              </a:spcBef>
              <a:spcAft>
                <a:spcPts val="0"/>
              </a:spcAft>
              <a:buNone/>
            </a:pPr>
            <a:r>
              <a:rPr lang="es" sz="1100">
                <a:solidFill>
                  <a:srgbClr val="1B1B1B"/>
                </a:solidFill>
              </a:rPr>
              <a:t>counter.increment();</a:t>
            </a:r>
            <a:endParaRPr sz="1100">
              <a:solidFill>
                <a:srgbClr val="1B1B1B"/>
              </a:solidFill>
            </a:endParaRPr>
          </a:p>
          <a:p>
            <a:pPr indent="0" lvl="0" marL="0" rtl="0" algn="l">
              <a:spcBef>
                <a:spcPts val="0"/>
              </a:spcBef>
              <a:spcAft>
                <a:spcPts val="0"/>
              </a:spcAft>
              <a:buNone/>
            </a:pPr>
            <a:r>
              <a:rPr lang="es" sz="1100">
                <a:solidFill>
                  <a:srgbClr val="1B1B1B"/>
                </a:solidFill>
              </a:rPr>
              <a:t>counter.increment();</a:t>
            </a:r>
            <a:endParaRPr sz="1100">
              <a:solidFill>
                <a:srgbClr val="1B1B1B"/>
              </a:solidFill>
            </a:endParaRPr>
          </a:p>
          <a:p>
            <a:pPr indent="0" lvl="0" marL="0" rtl="0" algn="l">
              <a:spcBef>
                <a:spcPts val="0"/>
              </a:spcBef>
              <a:spcAft>
                <a:spcPts val="0"/>
              </a:spcAft>
              <a:buNone/>
            </a:pPr>
            <a:r>
              <a:rPr lang="es" sz="1100">
                <a:solidFill>
                  <a:srgbClr val="1B1B1B"/>
                </a:solidFill>
              </a:rPr>
              <a:t>console.log(counter.value()); // 2.</a:t>
            </a:r>
            <a:endParaRPr sz="1100">
              <a:solidFill>
                <a:srgbClr val="1B1B1B"/>
              </a:solidFill>
            </a:endParaRPr>
          </a:p>
          <a:p>
            <a:pPr indent="0" lvl="0" marL="0" rtl="0" algn="l">
              <a:spcBef>
                <a:spcPts val="0"/>
              </a:spcBef>
              <a:spcAft>
                <a:spcPts val="0"/>
              </a:spcAft>
              <a:buNone/>
            </a:pPr>
            <a:r>
              <a:t/>
            </a:r>
            <a:endParaRPr sz="1100">
              <a:solidFill>
                <a:srgbClr val="1B1B1B"/>
              </a:solidFill>
            </a:endParaRPr>
          </a:p>
          <a:p>
            <a:pPr indent="0" lvl="0" marL="0" rtl="0" algn="l">
              <a:spcBef>
                <a:spcPts val="0"/>
              </a:spcBef>
              <a:spcAft>
                <a:spcPts val="0"/>
              </a:spcAft>
              <a:buNone/>
            </a:pPr>
            <a:r>
              <a:rPr lang="es" sz="1100">
                <a:solidFill>
                  <a:srgbClr val="1B1B1B"/>
                </a:solidFill>
              </a:rPr>
              <a:t>ounter.decrement();</a:t>
            </a:r>
            <a:endParaRPr sz="1100">
              <a:solidFill>
                <a:srgbClr val="1B1B1B"/>
              </a:solidFill>
            </a:endParaRPr>
          </a:p>
          <a:p>
            <a:pPr indent="0" lvl="0" marL="0" rtl="0" algn="l">
              <a:spcBef>
                <a:spcPts val="0"/>
              </a:spcBef>
              <a:spcAft>
                <a:spcPts val="0"/>
              </a:spcAft>
              <a:buNone/>
            </a:pPr>
            <a:r>
              <a:rPr lang="es" sz="1100">
                <a:solidFill>
                  <a:srgbClr val="1B1B1B"/>
                </a:solidFill>
              </a:rPr>
              <a:t>console.log(counter.value()); // 1.</a:t>
            </a:r>
            <a:endParaRPr sz="1100">
              <a:solidFill>
                <a:srgbClr val="1B1B1B"/>
              </a:solidFill>
            </a:endParaRPr>
          </a:p>
        </p:txBody>
      </p:sp>
      <p:sp>
        <p:nvSpPr>
          <p:cNvPr id="518" name="Google Shape;518;p42"/>
          <p:cNvSpPr txBox="1"/>
          <p:nvPr/>
        </p:nvSpPr>
        <p:spPr>
          <a:xfrm>
            <a:off x="982650" y="1612825"/>
            <a:ext cx="27546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4400">
                <a:solidFill>
                  <a:schemeClr val="dk1"/>
                </a:solidFill>
                <a:latin typeface="Italiana"/>
                <a:ea typeface="Italiana"/>
                <a:cs typeface="Italiana"/>
                <a:sym typeface="Italiana"/>
              </a:rPr>
              <a:t>Пример:</a:t>
            </a:r>
            <a:endParaRPr b="1" sz="4400">
              <a:solidFill>
                <a:schemeClr val="dk1"/>
              </a:solidFill>
              <a:latin typeface="Italiana"/>
              <a:ea typeface="Italiana"/>
              <a:cs typeface="Italiana"/>
              <a:sym typeface="Italian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43"/>
          <p:cNvSpPr txBox="1"/>
          <p:nvPr/>
        </p:nvSpPr>
        <p:spPr>
          <a:xfrm>
            <a:off x="55150" y="1753900"/>
            <a:ext cx="4980600" cy="1607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800"/>
              </a:spcBef>
              <a:spcAft>
                <a:spcPts val="400"/>
              </a:spcAft>
              <a:buNone/>
            </a:pPr>
            <a:r>
              <a:rPr b="1" lang="es" sz="4300">
                <a:solidFill>
                  <a:schemeClr val="dk1"/>
                </a:solidFill>
                <a:latin typeface="Italiana"/>
                <a:ea typeface="Italiana"/>
                <a:cs typeface="Italiana"/>
                <a:sym typeface="Italiana"/>
              </a:rPr>
              <a:t>Затваряща клоужър верига</a:t>
            </a:r>
            <a:endParaRPr sz="4300">
              <a:solidFill>
                <a:schemeClr val="dk1"/>
              </a:solidFill>
              <a:latin typeface="Italiana"/>
              <a:ea typeface="Italiana"/>
              <a:cs typeface="Italiana"/>
              <a:sym typeface="Italiana"/>
            </a:endParaRPr>
          </a:p>
        </p:txBody>
      </p:sp>
      <p:sp>
        <p:nvSpPr>
          <p:cNvPr id="524" name="Google Shape;524;p43"/>
          <p:cNvSpPr txBox="1"/>
          <p:nvPr/>
        </p:nvSpPr>
        <p:spPr>
          <a:xfrm>
            <a:off x="5852000" y="2200300"/>
            <a:ext cx="3299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exend"/>
              <a:ea typeface="Lexend"/>
              <a:cs typeface="Lexend"/>
              <a:sym typeface="Lexend"/>
            </a:endParaRPr>
          </a:p>
        </p:txBody>
      </p:sp>
      <p:sp>
        <p:nvSpPr>
          <p:cNvPr id="525" name="Google Shape;525;p43"/>
          <p:cNvSpPr txBox="1"/>
          <p:nvPr/>
        </p:nvSpPr>
        <p:spPr>
          <a:xfrm>
            <a:off x="5110550" y="947050"/>
            <a:ext cx="3684900" cy="3879000"/>
          </a:xfrm>
          <a:prstGeom prst="rect">
            <a:avLst/>
          </a:prstGeom>
          <a:solidFill>
            <a:srgbClr val="A4C2F4"/>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600">
                <a:solidFill>
                  <a:srgbClr val="1B1B1B"/>
                </a:solidFill>
              </a:rPr>
              <a:t>// global scope</a:t>
            </a:r>
            <a:endParaRPr sz="1600">
              <a:solidFill>
                <a:srgbClr val="1B1B1B"/>
              </a:solidFill>
            </a:endParaRPr>
          </a:p>
          <a:p>
            <a:pPr indent="0" lvl="0" marL="0" rtl="0" algn="l">
              <a:spcBef>
                <a:spcPts val="0"/>
              </a:spcBef>
              <a:spcAft>
                <a:spcPts val="0"/>
              </a:spcAft>
              <a:buNone/>
            </a:pPr>
            <a:r>
              <a:rPr lang="es" sz="1600">
                <a:solidFill>
                  <a:srgbClr val="1B1B1B"/>
                </a:solidFill>
              </a:rPr>
              <a:t>const e = 10;</a:t>
            </a:r>
            <a:endParaRPr sz="1600">
              <a:solidFill>
                <a:srgbClr val="1B1B1B"/>
              </a:solidFill>
            </a:endParaRPr>
          </a:p>
          <a:p>
            <a:pPr indent="0" lvl="0" marL="0" rtl="0" algn="l">
              <a:spcBef>
                <a:spcPts val="0"/>
              </a:spcBef>
              <a:spcAft>
                <a:spcPts val="0"/>
              </a:spcAft>
              <a:buNone/>
            </a:pPr>
            <a:r>
              <a:rPr lang="es" sz="1600">
                <a:solidFill>
                  <a:srgbClr val="1B1B1B"/>
                </a:solidFill>
              </a:rPr>
              <a:t>function sum(a) {</a:t>
            </a:r>
            <a:endParaRPr sz="1600">
              <a:solidFill>
                <a:srgbClr val="1B1B1B"/>
              </a:solidFill>
            </a:endParaRPr>
          </a:p>
          <a:p>
            <a:pPr indent="0" lvl="0" marL="0" rtl="0" algn="l">
              <a:spcBef>
                <a:spcPts val="0"/>
              </a:spcBef>
              <a:spcAft>
                <a:spcPts val="0"/>
              </a:spcAft>
              <a:buNone/>
            </a:pPr>
            <a:r>
              <a:rPr lang="es" sz="1600">
                <a:solidFill>
                  <a:srgbClr val="1B1B1B"/>
                </a:solidFill>
              </a:rPr>
              <a:t>  return function (b) {</a:t>
            </a:r>
            <a:endParaRPr sz="1600">
              <a:solidFill>
                <a:srgbClr val="1B1B1B"/>
              </a:solidFill>
            </a:endParaRPr>
          </a:p>
          <a:p>
            <a:pPr indent="0" lvl="0" marL="0" rtl="0" algn="l">
              <a:spcBef>
                <a:spcPts val="0"/>
              </a:spcBef>
              <a:spcAft>
                <a:spcPts val="0"/>
              </a:spcAft>
              <a:buNone/>
            </a:pPr>
            <a:r>
              <a:rPr lang="es" sz="1600">
                <a:solidFill>
                  <a:srgbClr val="1B1B1B"/>
                </a:solidFill>
              </a:rPr>
              <a:t>    return function (c) {</a:t>
            </a:r>
            <a:endParaRPr sz="1600">
              <a:solidFill>
                <a:srgbClr val="1B1B1B"/>
              </a:solidFill>
            </a:endParaRPr>
          </a:p>
          <a:p>
            <a:pPr indent="0" lvl="0" marL="0" rtl="0" algn="l">
              <a:spcBef>
                <a:spcPts val="0"/>
              </a:spcBef>
              <a:spcAft>
                <a:spcPts val="0"/>
              </a:spcAft>
              <a:buNone/>
            </a:pPr>
            <a:r>
              <a:rPr lang="es" sz="1600">
                <a:solidFill>
                  <a:srgbClr val="1B1B1B"/>
                </a:solidFill>
              </a:rPr>
              <a:t>      // outer functions scope</a:t>
            </a:r>
            <a:endParaRPr sz="1600">
              <a:solidFill>
                <a:srgbClr val="1B1B1B"/>
              </a:solidFill>
            </a:endParaRPr>
          </a:p>
          <a:p>
            <a:pPr indent="0" lvl="0" marL="0" rtl="0" algn="l">
              <a:spcBef>
                <a:spcPts val="0"/>
              </a:spcBef>
              <a:spcAft>
                <a:spcPts val="0"/>
              </a:spcAft>
              <a:buNone/>
            </a:pPr>
            <a:r>
              <a:rPr lang="es" sz="1600">
                <a:solidFill>
                  <a:srgbClr val="1B1B1B"/>
                </a:solidFill>
              </a:rPr>
              <a:t>      return function (d) {</a:t>
            </a:r>
            <a:endParaRPr sz="1600">
              <a:solidFill>
                <a:srgbClr val="1B1B1B"/>
              </a:solidFill>
            </a:endParaRPr>
          </a:p>
          <a:p>
            <a:pPr indent="0" lvl="0" marL="0" rtl="0" algn="l">
              <a:spcBef>
                <a:spcPts val="0"/>
              </a:spcBef>
              <a:spcAft>
                <a:spcPts val="0"/>
              </a:spcAft>
              <a:buNone/>
            </a:pPr>
            <a:r>
              <a:rPr lang="es" sz="1600">
                <a:solidFill>
                  <a:srgbClr val="1B1B1B"/>
                </a:solidFill>
              </a:rPr>
              <a:t>        // local scope</a:t>
            </a:r>
            <a:endParaRPr sz="1600">
              <a:solidFill>
                <a:srgbClr val="1B1B1B"/>
              </a:solidFill>
            </a:endParaRPr>
          </a:p>
          <a:p>
            <a:pPr indent="0" lvl="0" marL="0" rtl="0" algn="l">
              <a:spcBef>
                <a:spcPts val="0"/>
              </a:spcBef>
              <a:spcAft>
                <a:spcPts val="0"/>
              </a:spcAft>
              <a:buNone/>
            </a:pPr>
            <a:r>
              <a:rPr lang="es" sz="1600">
                <a:solidFill>
                  <a:srgbClr val="1B1B1B"/>
                </a:solidFill>
              </a:rPr>
              <a:t>        return a + b + c + d + e;</a:t>
            </a:r>
            <a:endParaRPr sz="1600">
              <a:solidFill>
                <a:srgbClr val="1B1B1B"/>
              </a:solidFill>
            </a:endParaRPr>
          </a:p>
          <a:p>
            <a:pPr indent="0" lvl="0" marL="0" rtl="0" algn="l">
              <a:spcBef>
                <a:spcPts val="0"/>
              </a:spcBef>
              <a:spcAft>
                <a:spcPts val="0"/>
              </a:spcAft>
              <a:buNone/>
            </a:pPr>
            <a:r>
              <a:rPr lang="es" sz="1600">
                <a:solidFill>
                  <a:srgbClr val="1B1B1B"/>
                </a:solidFill>
              </a:rPr>
              <a:t>      };</a:t>
            </a:r>
            <a:endParaRPr sz="1600">
              <a:solidFill>
                <a:srgbClr val="1B1B1B"/>
              </a:solidFill>
            </a:endParaRPr>
          </a:p>
          <a:p>
            <a:pPr indent="0" lvl="0" marL="0" rtl="0" algn="l">
              <a:spcBef>
                <a:spcPts val="0"/>
              </a:spcBef>
              <a:spcAft>
                <a:spcPts val="0"/>
              </a:spcAft>
              <a:buNone/>
            </a:pPr>
            <a:r>
              <a:rPr lang="es" sz="1600">
                <a:solidFill>
                  <a:srgbClr val="1B1B1B"/>
                </a:solidFill>
              </a:rPr>
              <a:t>    };</a:t>
            </a:r>
            <a:endParaRPr sz="1600">
              <a:solidFill>
                <a:srgbClr val="1B1B1B"/>
              </a:solidFill>
            </a:endParaRPr>
          </a:p>
          <a:p>
            <a:pPr indent="0" lvl="0" marL="0" rtl="0" algn="l">
              <a:spcBef>
                <a:spcPts val="0"/>
              </a:spcBef>
              <a:spcAft>
                <a:spcPts val="0"/>
              </a:spcAft>
              <a:buNone/>
            </a:pPr>
            <a:r>
              <a:rPr lang="es" sz="1600">
                <a:solidFill>
                  <a:srgbClr val="1B1B1B"/>
                </a:solidFill>
              </a:rPr>
              <a:t>  };</a:t>
            </a:r>
            <a:endParaRPr sz="1600">
              <a:solidFill>
                <a:srgbClr val="1B1B1B"/>
              </a:solidFill>
            </a:endParaRPr>
          </a:p>
          <a:p>
            <a:pPr indent="0" lvl="0" marL="0" rtl="0" algn="l">
              <a:spcBef>
                <a:spcPts val="0"/>
              </a:spcBef>
              <a:spcAft>
                <a:spcPts val="0"/>
              </a:spcAft>
              <a:buNone/>
            </a:pPr>
            <a:r>
              <a:rPr lang="es" sz="1600">
                <a:solidFill>
                  <a:srgbClr val="1B1B1B"/>
                </a:solidFill>
              </a:rPr>
              <a:t>}</a:t>
            </a:r>
            <a:endParaRPr sz="1600">
              <a:solidFill>
                <a:srgbClr val="1B1B1B"/>
              </a:solidFill>
            </a:endParaRPr>
          </a:p>
          <a:p>
            <a:pPr indent="0" lvl="0" marL="0" rtl="0" algn="l">
              <a:spcBef>
                <a:spcPts val="0"/>
              </a:spcBef>
              <a:spcAft>
                <a:spcPts val="0"/>
              </a:spcAft>
              <a:buNone/>
            </a:pPr>
            <a:r>
              <a:t/>
            </a:r>
            <a:endParaRPr sz="1600">
              <a:solidFill>
                <a:srgbClr val="1B1B1B"/>
              </a:solidFill>
            </a:endParaRPr>
          </a:p>
          <a:p>
            <a:pPr indent="0" lvl="0" marL="0" rtl="0" algn="l">
              <a:spcBef>
                <a:spcPts val="0"/>
              </a:spcBef>
              <a:spcAft>
                <a:spcPts val="0"/>
              </a:spcAft>
              <a:buNone/>
            </a:pPr>
            <a:r>
              <a:rPr lang="es" sz="1600">
                <a:solidFill>
                  <a:srgbClr val="1B1B1B"/>
                </a:solidFill>
              </a:rPr>
              <a:t>console.log(sum(1)(2)(3)(4)); // 20</a:t>
            </a:r>
            <a:endParaRPr sz="1600">
              <a:solidFill>
                <a:srgbClr val="1B1B1B"/>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44"/>
          <p:cNvSpPr txBox="1"/>
          <p:nvPr/>
        </p:nvSpPr>
        <p:spPr>
          <a:xfrm>
            <a:off x="1134375" y="242500"/>
            <a:ext cx="7014000" cy="78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400"/>
              </a:spcAft>
              <a:buNone/>
            </a:pPr>
            <a:r>
              <a:rPr b="1" lang="es" sz="3900">
                <a:solidFill>
                  <a:schemeClr val="dk1"/>
                </a:solidFill>
                <a:latin typeface="Italiana"/>
                <a:ea typeface="Italiana"/>
                <a:cs typeface="Italiana"/>
                <a:sym typeface="Italiana"/>
              </a:rPr>
              <a:t>Съображения за ефективност</a:t>
            </a:r>
            <a:endParaRPr b="1" sz="3900">
              <a:solidFill>
                <a:schemeClr val="dk1"/>
              </a:solidFill>
            </a:endParaRPr>
          </a:p>
        </p:txBody>
      </p:sp>
      <p:pic>
        <p:nvPicPr>
          <p:cNvPr id="531" name="Google Shape;531;p44"/>
          <p:cNvPicPr preferRelativeResize="0"/>
          <p:nvPr/>
        </p:nvPicPr>
        <p:blipFill>
          <a:blip r:embed="rId3">
            <a:alphaModFix/>
          </a:blip>
          <a:stretch>
            <a:fillRect/>
          </a:stretch>
        </p:blipFill>
        <p:spPr>
          <a:xfrm>
            <a:off x="2663213" y="1779675"/>
            <a:ext cx="3956325" cy="21177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45"/>
          <p:cNvSpPr/>
          <p:nvPr/>
        </p:nvSpPr>
        <p:spPr>
          <a:xfrm rot="2277806">
            <a:off x="2232185" y="1669199"/>
            <a:ext cx="647638" cy="64763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45"/>
          <p:cNvSpPr/>
          <p:nvPr/>
        </p:nvSpPr>
        <p:spPr>
          <a:xfrm rot="-10044246">
            <a:off x="5282740" y="4161226"/>
            <a:ext cx="138944" cy="138944"/>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45"/>
          <p:cNvSpPr/>
          <p:nvPr/>
        </p:nvSpPr>
        <p:spPr>
          <a:xfrm rot="2278296">
            <a:off x="5822054" y="545351"/>
            <a:ext cx="530498" cy="53049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45"/>
          <p:cNvSpPr/>
          <p:nvPr/>
        </p:nvSpPr>
        <p:spPr>
          <a:xfrm rot="2279010">
            <a:off x="5800863" y="881666"/>
            <a:ext cx="138926" cy="138926"/>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45"/>
          <p:cNvSpPr/>
          <p:nvPr/>
        </p:nvSpPr>
        <p:spPr>
          <a:xfrm>
            <a:off x="720000" y="1521121"/>
            <a:ext cx="1782000" cy="943800"/>
          </a:xfrm>
          <a:prstGeom prst="roundRect">
            <a:avLst>
              <a:gd fmla="val 50000" name="adj"/>
            </a:avLst>
          </a:prstGeom>
          <a:solidFill>
            <a:srgbClr val="FFF8E7"/>
          </a:solidFill>
          <a:ln cap="flat" cmpd="sng" w="9525">
            <a:solidFill>
              <a:srgbClr val="3739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45"/>
          <p:cNvSpPr txBox="1"/>
          <p:nvPr>
            <p:ph type="title"/>
          </p:nvPr>
        </p:nvSpPr>
        <p:spPr>
          <a:xfrm>
            <a:off x="1544925" y="2806689"/>
            <a:ext cx="6332700" cy="9993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1200"/>
              </a:spcAft>
              <a:buNone/>
            </a:pPr>
            <a:r>
              <a:rPr lang="es" sz="3000">
                <a:latin typeface="Lexend"/>
                <a:ea typeface="Lexend"/>
                <a:cs typeface="Lexend"/>
                <a:sym typeface="Lexend"/>
              </a:rPr>
              <a:t>Библиотеки за функционално програмиране на</a:t>
            </a:r>
            <a:r>
              <a:rPr lang="es" sz="3000"/>
              <a:t> JS</a:t>
            </a:r>
            <a:endParaRPr sz="3000"/>
          </a:p>
        </p:txBody>
      </p:sp>
      <p:sp>
        <p:nvSpPr>
          <p:cNvPr id="542" name="Google Shape;542;p45"/>
          <p:cNvSpPr txBox="1"/>
          <p:nvPr>
            <p:ph idx="2" type="title"/>
          </p:nvPr>
        </p:nvSpPr>
        <p:spPr>
          <a:xfrm>
            <a:off x="1064400" y="1448062"/>
            <a:ext cx="1119300" cy="943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t>03</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46"/>
          <p:cNvSpPr/>
          <p:nvPr/>
        </p:nvSpPr>
        <p:spPr>
          <a:xfrm rot="3248737">
            <a:off x="389967" y="1136092"/>
            <a:ext cx="138802" cy="138802"/>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46"/>
          <p:cNvSpPr/>
          <p:nvPr/>
        </p:nvSpPr>
        <p:spPr>
          <a:xfrm rot="3248737">
            <a:off x="8526175" y="183821"/>
            <a:ext cx="138802" cy="138802"/>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46"/>
          <p:cNvSpPr/>
          <p:nvPr/>
        </p:nvSpPr>
        <p:spPr>
          <a:xfrm rot="3248737">
            <a:off x="721553" y="4511883"/>
            <a:ext cx="138802" cy="138802"/>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46"/>
          <p:cNvSpPr/>
          <p:nvPr/>
        </p:nvSpPr>
        <p:spPr>
          <a:xfrm rot="4979010">
            <a:off x="8863616" y="2144652"/>
            <a:ext cx="530473" cy="530473"/>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46"/>
          <p:cNvSpPr/>
          <p:nvPr/>
        </p:nvSpPr>
        <p:spPr>
          <a:xfrm rot="4976179">
            <a:off x="8806588" y="2286488"/>
            <a:ext cx="139055" cy="139055"/>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46"/>
          <p:cNvSpPr txBox="1"/>
          <p:nvPr>
            <p:ph idx="4294967295" type="subTitle"/>
          </p:nvPr>
        </p:nvSpPr>
        <p:spPr>
          <a:xfrm>
            <a:off x="1018675" y="279100"/>
            <a:ext cx="7779900" cy="437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s" sz="3000">
                <a:latin typeface="Italiana"/>
                <a:ea typeface="Italiana"/>
                <a:cs typeface="Italiana"/>
                <a:sym typeface="Italiana"/>
              </a:rPr>
              <a:t>Популярни библиотеки</a:t>
            </a:r>
            <a:endParaRPr sz="3400"/>
          </a:p>
        </p:txBody>
      </p:sp>
      <p:pic>
        <p:nvPicPr>
          <p:cNvPr id="553" name="Google Shape;553;p46"/>
          <p:cNvPicPr preferRelativeResize="0"/>
          <p:nvPr/>
        </p:nvPicPr>
        <p:blipFill>
          <a:blip r:embed="rId3">
            <a:alphaModFix/>
          </a:blip>
          <a:stretch>
            <a:fillRect/>
          </a:stretch>
        </p:blipFill>
        <p:spPr>
          <a:xfrm>
            <a:off x="172101" y="1917300"/>
            <a:ext cx="1661425" cy="1952175"/>
          </a:xfrm>
          <a:prstGeom prst="rect">
            <a:avLst/>
          </a:prstGeom>
          <a:noFill/>
          <a:ln>
            <a:noFill/>
          </a:ln>
        </p:spPr>
      </p:pic>
      <p:pic>
        <p:nvPicPr>
          <p:cNvPr id="554" name="Google Shape;554;p46"/>
          <p:cNvPicPr preferRelativeResize="0"/>
          <p:nvPr/>
        </p:nvPicPr>
        <p:blipFill>
          <a:blip r:embed="rId4">
            <a:alphaModFix/>
          </a:blip>
          <a:stretch>
            <a:fillRect/>
          </a:stretch>
        </p:blipFill>
        <p:spPr>
          <a:xfrm>
            <a:off x="6420925" y="1878063"/>
            <a:ext cx="2127300" cy="2127300"/>
          </a:xfrm>
          <a:prstGeom prst="rect">
            <a:avLst/>
          </a:prstGeom>
          <a:noFill/>
          <a:ln>
            <a:noFill/>
          </a:ln>
        </p:spPr>
      </p:pic>
      <p:pic>
        <p:nvPicPr>
          <p:cNvPr id="555" name="Google Shape;555;p46"/>
          <p:cNvPicPr preferRelativeResize="0"/>
          <p:nvPr/>
        </p:nvPicPr>
        <p:blipFill>
          <a:blip r:embed="rId5">
            <a:alphaModFix/>
          </a:blip>
          <a:stretch>
            <a:fillRect/>
          </a:stretch>
        </p:blipFill>
        <p:spPr>
          <a:xfrm>
            <a:off x="2063275" y="1989225"/>
            <a:ext cx="1905000" cy="1905000"/>
          </a:xfrm>
          <a:prstGeom prst="rect">
            <a:avLst/>
          </a:prstGeom>
          <a:noFill/>
          <a:ln>
            <a:noFill/>
          </a:ln>
        </p:spPr>
      </p:pic>
      <p:pic>
        <p:nvPicPr>
          <p:cNvPr id="556" name="Google Shape;556;p46"/>
          <p:cNvPicPr preferRelativeResize="0"/>
          <p:nvPr/>
        </p:nvPicPr>
        <p:blipFill>
          <a:blip r:embed="rId6">
            <a:alphaModFix/>
          </a:blip>
          <a:stretch>
            <a:fillRect/>
          </a:stretch>
        </p:blipFill>
        <p:spPr>
          <a:xfrm>
            <a:off x="4208300" y="1955425"/>
            <a:ext cx="1972599" cy="19725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47"/>
          <p:cNvSpPr txBox="1"/>
          <p:nvPr/>
        </p:nvSpPr>
        <p:spPr>
          <a:xfrm>
            <a:off x="1098456" y="1747725"/>
            <a:ext cx="6947100" cy="38172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dk1"/>
              </a:buClr>
              <a:buSzPts val="2000"/>
              <a:buFont typeface="Lexend"/>
              <a:buChar char="❏"/>
            </a:pPr>
            <a:r>
              <a:rPr lang="es" sz="2000">
                <a:solidFill>
                  <a:schemeClr val="dk1"/>
                </a:solidFill>
                <a:latin typeface="Lexend"/>
                <a:ea typeface="Lexend"/>
                <a:cs typeface="Lexend"/>
                <a:sym typeface="Lexend"/>
              </a:rPr>
              <a:t>Ramda акцентира върху </a:t>
            </a:r>
            <a:r>
              <a:rPr b="1" lang="es" sz="2000">
                <a:solidFill>
                  <a:schemeClr val="dk1"/>
                </a:solidFill>
                <a:latin typeface="Lexend"/>
                <a:ea typeface="Lexend"/>
                <a:cs typeface="Lexend"/>
                <a:sym typeface="Lexend"/>
              </a:rPr>
              <a:t>неизменяемостта на данните</a:t>
            </a:r>
            <a:r>
              <a:rPr lang="es" sz="2000">
                <a:solidFill>
                  <a:schemeClr val="dk1"/>
                </a:solidFill>
                <a:latin typeface="Lexend"/>
                <a:ea typeface="Lexend"/>
                <a:cs typeface="Lexend"/>
                <a:sym typeface="Lexend"/>
              </a:rPr>
              <a:t> и </a:t>
            </a:r>
            <a:r>
              <a:rPr b="1" lang="es" sz="2000">
                <a:solidFill>
                  <a:schemeClr val="dk1"/>
                </a:solidFill>
                <a:latin typeface="Lexend"/>
                <a:ea typeface="Lexend"/>
                <a:cs typeface="Lexend"/>
                <a:sym typeface="Lexend"/>
              </a:rPr>
              <a:t>декларативния код</a:t>
            </a:r>
            <a:endParaRPr b="1" sz="2000">
              <a:solidFill>
                <a:schemeClr val="dk1"/>
              </a:solidFill>
              <a:latin typeface="Lexend"/>
              <a:ea typeface="Lexend"/>
              <a:cs typeface="Lexend"/>
              <a:sym typeface="Lexend"/>
            </a:endParaRPr>
          </a:p>
          <a:p>
            <a:pPr indent="0" lvl="0" marL="457200" rtl="0" algn="l">
              <a:spcBef>
                <a:spcPts val="0"/>
              </a:spcBef>
              <a:spcAft>
                <a:spcPts val="0"/>
              </a:spcAft>
              <a:buNone/>
            </a:pPr>
            <a:r>
              <a:t/>
            </a:r>
            <a:endParaRPr b="1" sz="2000">
              <a:solidFill>
                <a:schemeClr val="dk1"/>
              </a:solidFill>
              <a:latin typeface="Lexend"/>
              <a:ea typeface="Lexend"/>
              <a:cs typeface="Lexend"/>
              <a:sym typeface="Lexend"/>
            </a:endParaRPr>
          </a:p>
          <a:p>
            <a:pPr indent="-355600" lvl="0" marL="457200" rtl="0" algn="l">
              <a:spcBef>
                <a:spcPts val="0"/>
              </a:spcBef>
              <a:spcAft>
                <a:spcPts val="0"/>
              </a:spcAft>
              <a:buClr>
                <a:schemeClr val="dk1"/>
              </a:buClr>
              <a:buSzPts val="2000"/>
              <a:buFont typeface="Lexend"/>
              <a:buChar char="❏"/>
            </a:pPr>
            <a:r>
              <a:rPr lang="es" sz="2000">
                <a:solidFill>
                  <a:schemeClr val="dk1"/>
                </a:solidFill>
                <a:latin typeface="Lexend"/>
                <a:ea typeface="Lexend"/>
                <a:cs typeface="Lexend"/>
                <a:sym typeface="Lexend"/>
              </a:rPr>
              <a:t>Предоставя набор от функции като map, filter, reduce и други, които </a:t>
            </a:r>
            <a:r>
              <a:rPr b="1" lang="es" sz="2000">
                <a:solidFill>
                  <a:schemeClr val="dk1"/>
                </a:solidFill>
                <a:latin typeface="Lexend"/>
                <a:ea typeface="Lexend"/>
                <a:cs typeface="Lexend"/>
                <a:sym typeface="Lexend"/>
              </a:rPr>
              <a:t>работят добре с функционалния стил</a:t>
            </a:r>
            <a:endParaRPr b="1" sz="2000">
              <a:solidFill>
                <a:schemeClr val="dk1"/>
              </a:solidFill>
              <a:latin typeface="Lexend"/>
              <a:ea typeface="Lexend"/>
              <a:cs typeface="Lexend"/>
              <a:sym typeface="Lexend"/>
            </a:endParaRPr>
          </a:p>
          <a:p>
            <a:pPr indent="0" lvl="0" marL="457200" rtl="0" algn="l">
              <a:spcBef>
                <a:spcPts val="0"/>
              </a:spcBef>
              <a:spcAft>
                <a:spcPts val="0"/>
              </a:spcAft>
              <a:buNone/>
            </a:pPr>
            <a:r>
              <a:t/>
            </a:r>
            <a:endParaRPr sz="2000">
              <a:solidFill>
                <a:schemeClr val="dk1"/>
              </a:solidFill>
              <a:latin typeface="Lexend"/>
              <a:ea typeface="Lexend"/>
              <a:cs typeface="Lexend"/>
              <a:sym typeface="Lexend"/>
            </a:endParaRPr>
          </a:p>
          <a:p>
            <a:pPr indent="-355600" lvl="0" marL="457200" rtl="0" algn="l">
              <a:spcBef>
                <a:spcPts val="0"/>
              </a:spcBef>
              <a:spcAft>
                <a:spcPts val="0"/>
              </a:spcAft>
              <a:buClr>
                <a:schemeClr val="dk1"/>
              </a:buClr>
              <a:buSzPts val="2000"/>
              <a:buFont typeface="Lexend"/>
              <a:buChar char="❏"/>
            </a:pPr>
            <a:r>
              <a:rPr lang="es" sz="2000">
                <a:solidFill>
                  <a:schemeClr val="dk1"/>
                </a:solidFill>
                <a:latin typeface="Lexend"/>
                <a:ea typeface="Lexend"/>
                <a:cs typeface="Lexend"/>
                <a:sym typeface="Lexend"/>
              </a:rPr>
              <a:t>Функциите на Ramda са </a:t>
            </a:r>
            <a:r>
              <a:rPr b="1" lang="es" sz="2000">
                <a:solidFill>
                  <a:schemeClr val="dk1"/>
                </a:solidFill>
                <a:latin typeface="Lexend"/>
                <a:ea typeface="Lexend"/>
                <a:cs typeface="Lexend"/>
                <a:sym typeface="Lexend"/>
              </a:rPr>
              <a:t>лесно съставими</a:t>
            </a:r>
            <a:r>
              <a:rPr lang="es" sz="2000">
                <a:solidFill>
                  <a:schemeClr val="dk1"/>
                </a:solidFill>
                <a:latin typeface="Lexend"/>
                <a:ea typeface="Lexend"/>
                <a:cs typeface="Lexend"/>
                <a:sym typeface="Lexend"/>
              </a:rPr>
              <a:t>, което позволява създаване на </a:t>
            </a:r>
            <a:r>
              <a:rPr b="1" lang="es" sz="2000">
                <a:solidFill>
                  <a:schemeClr val="dk1"/>
                </a:solidFill>
                <a:latin typeface="Lexend"/>
                <a:ea typeface="Lexend"/>
                <a:cs typeface="Lexend"/>
                <a:sym typeface="Lexend"/>
              </a:rPr>
              <a:t>сложни преобразувания на данните.</a:t>
            </a:r>
            <a:endParaRPr b="1" sz="2000">
              <a:solidFill>
                <a:schemeClr val="dk1"/>
              </a:solidFill>
              <a:latin typeface="Lexend"/>
              <a:ea typeface="Lexend"/>
              <a:cs typeface="Lexend"/>
              <a:sym typeface="Lexend"/>
            </a:endParaRPr>
          </a:p>
          <a:p>
            <a:pPr indent="0" lvl="0" marL="0" rtl="0" algn="l">
              <a:spcBef>
                <a:spcPts val="0"/>
              </a:spcBef>
              <a:spcAft>
                <a:spcPts val="0"/>
              </a:spcAft>
              <a:buNone/>
            </a:pPr>
            <a:r>
              <a:t/>
            </a:r>
            <a:endParaRPr>
              <a:latin typeface="Lexend"/>
              <a:ea typeface="Lexend"/>
              <a:cs typeface="Lexend"/>
              <a:sym typeface="Lexend"/>
            </a:endParaRPr>
          </a:p>
          <a:p>
            <a:pPr indent="0" lvl="0" marL="0" rtl="0" algn="l">
              <a:spcBef>
                <a:spcPts val="0"/>
              </a:spcBef>
              <a:spcAft>
                <a:spcPts val="0"/>
              </a:spcAft>
              <a:buNone/>
            </a:pPr>
            <a:r>
              <a:t/>
            </a:r>
            <a:endParaRPr>
              <a:latin typeface="Lexend"/>
              <a:ea typeface="Lexend"/>
              <a:cs typeface="Lexend"/>
              <a:sym typeface="Lexend"/>
            </a:endParaRPr>
          </a:p>
          <a:p>
            <a:pPr indent="0" lvl="0" marL="0" rtl="0" algn="l">
              <a:spcBef>
                <a:spcPts val="0"/>
              </a:spcBef>
              <a:spcAft>
                <a:spcPts val="0"/>
              </a:spcAft>
              <a:buNone/>
            </a:pPr>
            <a:r>
              <a:t/>
            </a:r>
            <a:endParaRPr>
              <a:latin typeface="Lexend"/>
              <a:ea typeface="Lexend"/>
              <a:cs typeface="Lexend"/>
              <a:sym typeface="Lexend"/>
            </a:endParaRPr>
          </a:p>
          <a:p>
            <a:pPr indent="0" lvl="0" marL="0" rtl="0" algn="l">
              <a:spcBef>
                <a:spcPts val="0"/>
              </a:spcBef>
              <a:spcAft>
                <a:spcPts val="0"/>
              </a:spcAft>
              <a:buNone/>
            </a:pPr>
            <a:r>
              <a:t/>
            </a:r>
            <a:endParaRPr>
              <a:latin typeface="Lexend"/>
              <a:ea typeface="Lexend"/>
              <a:cs typeface="Lexend"/>
              <a:sym typeface="Lexend"/>
            </a:endParaRPr>
          </a:p>
        </p:txBody>
      </p:sp>
      <p:pic>
        <p:nvPicPr>
          <p:cNvPr id="562" name="Google Shape;562;p47"/>
          <p:cNvPicPr preferRelativeResize="0"/>
          <p:nvPr/>
        </p:nvPicPr>
        <p:blipFill>
          <a:blip r:embed="rId3">
            <a:alphaModFix/>
          </a:blip>
          <a:stretch>
            <a:fillRect/>
          </a:stretch>
        </p:blipFill>
        <p:spPr>
          <a:xfrm>
            <a:off x="2835025" y="161350"/>
            <a:ext cx="3473949" cy="14284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48"/>
          <p:cNvSpPr/>
          <p:nvPr/>
        </p:nvSpPr>
        <p:spPr>
          <a:xfrm rot="3248737">
            <a:off x="389967" y="1136092"/>
            <a:ext cx="138802" cy="138802"/>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48"/>
          <p:cNvSpPr/>
          <p:nvPr/>
        </p:nvSpPr>
        <p:spPr>
          <a:xfrm rot="3248737">
            <a:off x="8526175" y="183821"/>
            <a:ext cx="138802" cy="138802"/>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48"/>
          <p:cNvSpPr/>
          <p:nvPr/>
        </p:nvSpPr>
        <p:spPr>
          <a:xfrm rot="3248737">
            <a:off x="721553" y="4511883"/>
            <a:ext cx="138802" cy="138802"/>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48"/>
          <p:cNvSpPr/>
          <p:nvPr/>
        </p:nvSpPr>
        <p:spPr>
          <a:xfrm rot="4979010">
            <a:off x="8863616" y="2144652"/>
            <a:ext cx="530473" cy="530473"/>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48"/>
          <p:cNvSpPr/>
          <p:nvPr/>
        </p:nvSpPr>
        <p:spPr>
          <a:xfrm rot="4976179">
            <a:off x="8806588" y="2286488"/>
            <a:ext cx="139055" cy="139055"/>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48"/>
          <p:cNvSpPr txBox="1"/>
          <p:nvPr/>
        </p:nvSpPr>
        <p:spPr>
          <a:xfrm>
            <a:off x="956250" y="2236450"/>
            <a:ext cx="7231500" cy="19395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Lexend"/>
              <a:buChar char="❏"/>
            </a:pPr>
            <a:r>
              <a:rPr lang="es" sz="1900">
                <a:solidFill>
                  <a:schemeClr val="dk1"/>
                </a:solidFill>
                <a:latin typeface="Lexend"/>
                <a:ea typeface="Lexend"/>
                <a:cs typeface="Lexend"/>
                <a:sym typeface="Lexend"/>
              </a:rPr>
              <a:t>Immutable.js е библиотека, която дава възможност за създаване на </a:t>
            </a:r>
            <a:r>
              <a:rPr b="1" lang="es" sz="1900">
                <a:solidFill>
                  <a:schemeClr val="dk1"/>
                </a:solidFill>
                <a:latin typeface="Lexend"/>
                <a:ea typeface="Lexend"/>
                <a:cs typeface="Lexend"/>
                <a:sym typeface="Lexend"/>
              </a:rPr>
              <a:t>неизменяеми структури от данни</a:t>
            </a:r>
            <a:r>
              <a:rPr lang="es" sz="1900">
                <a:solidFill>
                  <a:schemeClr val="dk1"/>
                </a:solidFill>
                <a:latin typeface="Lexend"/>
                <a:ea typeface="Lexend"/>
                <a:cs typeface="Lexend"/>
                <a:sym typeface="Lexend"/>
              </a:rPr>
              <a:t> в JavaScript  </a:t>
            </a:r>
            <a:endParaRPr sz="1900">
              <a:solidFill>
                <a:schemeClr val="dk1"/>
              </a:solidFill>
              <a:latin typeface="Lexend"/>
              <a:ea typeface="Lexend"/>
              <a:cs typeface="Lexend"/>
              <a:sym typeface="Lexend"/>
            </a:endParaRPr>
          </a:p>
          <a:p>
            <a:pPr indent="0" lvl="0" marL="914400" rtl="0" algn="l">
              <a:spcBef>
                <a:spcPts val="0"/>
              </a:spcBef>
              <a:spcAft>
                <a:spcPts val="0"/>
              </a:spcAft>
              <a:buNone/>
            </a:pPr>
            <a:r>
              <a:t/>
            </a:r>
            <a:endParaRPr sz="1900">
              <a:solidFill>
                <a:schemeClr val="dk1"/>
              </a:solidFill>
              <a:latin typeface="Lexend"/>
              <a:ea typeface="Lexend"/>
              <a:cs typeface="Lexend"/>
              <a:sym typeface="Lexend"/>
            </a:endParaRPr>
          </a:p>
          <a:p>
            <a:pPr indent="-349250" lvl="0" marL="457200" rtl="0" algn="l">
              <a:spcBef>
                <a:spcPts val="0"/>
              </a:spcBef>
              <a:spcAft>
                <a:spcPts val="0"/>
              </a:spcAft>
              <a:buClr>
                <a:schemeClr val="dk1"/>
              </a:buClr>
              <a:buSzPts val="1900"/>
              <a:buFont typeface="Lexend"/>
              <a:buChar char="❏"/>
            </a:pPr>
            <a:r>
              <a:rPr lang="es" sz="1900">
                <a:solidFill>
                  <a:schemeClr val="dk1"/>
                </a:solidFill>
                <a:latin typeface="Lexend"/>
                <a:ea typeface="Lexend"/>
                <a:cs typeface="Lexend"/>
                <a:sym typeface="Lexend"/>
              </a:rPr>
              <a:t>Библиотеката включва постоянни структури от данни като List, Map, Set, Record, които са </a:t>
            </a:r>
            <a:r>
              <a:rPr b="1" lang="es" sz="1900">
                <a:solidFill>
                  <a:schemeClr val="dk1"/>
                </a:solidFill>
                <a:latin typeface="Lexend"/>
                <a:ea typeface="Lexend"/>
                <a:cs typeface="Lexend"/>
                <a:sym typeface="Lexend"/>
              </a:rPr>
              <a:t>оптимизирани за ефективни промени</a:t>
            </a:r>
            <a:r>
              <a:rPr lang="es" sz="1900">
                <a:solidFill>
                  <a:schemeClr val="dk1"/>
                </a:solidFill>
                <a:latin typeface="Lexend"/>
                <a:ea typeface="Lexend"/>
                <a:cs typeface="Lexend"/>
                <a:sym typeface="Lexend"/>
              </a:rPr>
              <a:t> и </a:t>
            </a:r>
            <a:r>
              <a:rPr b="1" lang="es" sz="1900">
                <a:solidFill>
                  <a:schemeClr val="dk1"/>
                </a:solidFill>
                <a:latin typeface="Lexend"/>
                <a:ea typeface="Lexend"/>
                <a:cs typeface="Lexend"/>
                <a:sym typeface="Lexend"/>
              </a:rPr>
              <a:t>употреба на паметта</a:t>
            </a:r>
            <a:r>
              <a:rPr lang="es" sz="1900">
                <a:solidFill>
                  <a:schemeClr val="dk1"/>
                </a:solidFill>
                <a:latin typeface="Lexend"/>
                <a:ea typeface="Lexend"/>
                <a:cs typeface="Lexend"/>
                <a:sym typeface="Lexend"/>
              </a:rPr>
              <a:t>. </a:t>
            </a:r>
            <a:endParaRPr sz="1900">
              <a:solidFill>
                <a:schemeClr val="dk1"/>
              </a:solidFill>
              <a:latin typeface="Lexend"/>
              <a:ea typeface="Lexend"/>
              <a:cs typeface="Lexend"/>
              <a:sym typeface="Lexend"/>
            </a:endParaRPr>
          </a:p>
        </p:txBody>
      </p:sp>
      <p:pic>
        <p:nvPicPr>
          <p:cNvPr id="573" name="Google Shape;573;p48"/>
          <p:cNvPicPr preferRelativeResize="0"/>
          <p:nvPr/>
        </p:nvPicPr>
        <p:blipFill>
          <a:blip r:embed="rId3">
            <a:alphaModFix/>
          </a:blip>
          <a:stretch>
            <a:fillRect/>
          </a:stretch>
        </p:blipFill>
        <p:spPr>
          <a:xfrm>
            <a:off x="920887" y="350125"/>
            <a:ext cx="7302226" cy="10411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49"/>
          <p:cNvSpPr/>
          <p:nvPr/>
        </p:nvSpPr>
        <p:spPr>
          <a:xfrm rot="3248737">
            <a:off x="483492" y="251917"/>
            <a:ext cx="138802" cy="138802"/>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49"/>
          <p:cNvSpPr/>
          <p:nvPr/>
        </p:nvSpPr>
        <p:spPr>
          <a:xfrm rot="3248737">
            <a:off x="8526175" y="183821"/>
            <a:ext cx="138802" cy="138802"/>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49"/>
          <p:cNvSpPr/>
          <p:nvPr/>
        </p:nvSpPr>
        <p:spPr>
          <a:xfrm rot="3248737">
            <a:off x="721553" y="4511883"/>
            <a:ext cx="138802" cy="138802"/>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49"/>
          <p:cNvSpPr/>
          <p:nvPr/>
        </p:nvSpPr>
        <p:spPr>
          <a:xfrm rot="4979010">
            <a:off x="8863616" y="2144652"/>
            <a:ext cx="530473" cy="530473"/>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49"/>
          <p:cNvSpPr/>
          <p:nvPr/>
        </p:nvSpPr>
        <p:spPr>
          <a:xfrm rot="4976179">
            <a:off x="8806588" y="2286488"/>
            <a:ext cx="139055" cy="139055"/>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49"/>
          <p:cNvSpPr txBox="1"/>
          <p:nvPr>
            <p:ph idx="4294967295" type="subTitle"/>
          </p:nvPr>
        </p:nvSpPr>
        <p:spPr>
          <a:xfrm>
            <a:off x="887850" y="350125"/>
            <a:ext cx="8663100" cy="437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s" sz="2600"/>
              <a:t>Предимства от използването на </a:t>
            </a:r>
            <a:r>
              <a:rPr b="1" lang="es" sz="2600">
                <a:latin typeface="Italiana"/>
                <a:ea typeface="Italiana"/>
                <a:cs typeface="Italiana"/>
                <a:sym typeface="Italiana"/>
              </a:rPr>
              <a:t>Immutable.js</a:t>
            </a:r>
            <a:endParaRPr b="1" sz="2600">
              <a:latin typeface="Italiana"/>
              <a:ea typeface="Italiana"/>
              <a:cs typeface="Italiana"/>
              <a:sym typeface="Italiana"/>
            </a:endParaRPr>
          </a:p>
        </p:txBody>
      </p:sp>
      <p:sp>
        <p:nvSpPr>
          <p:cNvPr id="584" name="Google Shape;584;p49"/>
          <p:cNvSpPr txBox="1"/>
          <p:nvPr/>
        </p:nvSpPr>
        <p:spPr>
          <a:xfrm>
            <a:off x="199500" y="1473950"/>
            <a:ext cx="3911100" cy="5079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Clr>
                <a:schemeClr val="dk1"/>
              </a:buClr>
              <a:buSzPts val="2100"/>
              <a:buFont typeface="Lexend"/>
              <a:buChar char="●"/>
            </a:pPr>
            <a:r>
              <a:rPr b="1" lang="es" sz="2100">
                <a:solidFill>
                  <a:schemeClr val="dk1"/>
                </a:solidFill>
                <a:latin typeface="Lexend"/>
                <a:ea typeface="Lexend"/>
                <a:cs typeface="Lexend"/>
                <a:sym typeface="Lexend"/>
              </a:rPr>
              <a:t>Опростен код</a:t>
            </a:r>
            <a:endParaRPr b="1" sz="2100">
              <a:solidFill>
                <a:schemeClr val="dk1"/>
              </a:solidFill>
              <a:latin typeface="Lexend"/>
              <a:ea typeface="Lexend"/>
              <a:cs typeface="Lexend"/>
              <a:sym typeface="Lexend"/>
            </a:endParaRPr>
          </a:p>
        </p:txBody>
      </p:sp>
      <p:sp>
        <p:nvSpPr>
          <p:cNvPr id="585" name="Google Shape;585;p49"/>
          <p:cNvSpPr txBox="1"/>
          <p:nvPr/>
        </p:nvSpPr>
        <p:spPr>
          <a:xfrm>
            <a:off x="199500" y="2365113"/>
            <a:ext cx="4386300" cy="8313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Clr>
                <a:schemeClr val="dk1"/>
              </a:buClr>
              <a:buSzPts val="2100"/>
              <a:buFont typeface="Lexend"/>
              <a:buChar char="●"/>
            </a:pPr>
            <a:r>
              <a:rPr b="1" lang="es" sz="2100">
                <a:solidFill>
                  <a:schemeClr val="dk1"/>
                </a:solidFill>
                <a:latin typeface="Lexend"/>
                <a:ea typeface="Lexend"/>
                <a:cs typeface="Lexend"/>
                <a:sym typeface="Lexend"/>
              </a:rPr>
              <a:t>Увеличава се предсказуемостта</a:t>
            </a:r>
            <a:endParaRPr b="1" sz="2100">
              <a:solidFill>
                <a:schemeClr val="dk1"/>
              </a:solidFill>
              <a:latin typeface="Lexend"/>
              <a:ea typeface="Lexend"/>
              <a:cs typeface="Lexend"/>
              <a:sym typeface="Lexend"/>
            </a:endParaRPr>
          </a:p>
        </p:txBody>
      </p:sp>
      <p:sp>
        <p:nvSpPr>
          <p:cNvPr id="586" name="Google Shape;586;p49"/>
          <p:cNvSpPr txBox="1"/>
          <p:nvPr/>
        </p:nvSpPr>
        <p:spPr>
          <a:xfrm>
            <a:off x="199500" y="3375925"/>
            <a:ext cx="5343000" cy="5079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Clr>
                <a:schemeClr val="dk1"/>
              </a:buClr>
              <a:buSzPts val="2100"/>
              <a:buFont typeface="Lexend"/>
              <a:buChar char="●"/>
            </a:pPr>
            <a:r>
              <a:rPr b="1" lang="es" sz="2100">
                <a:solidFill>
                  <a:schemeClr val="dk1"/>
                </a:solidFill>
                <a:latin typeface="Lexend"/>
                <a:ea typeface="Lexend"/>
                <a:cs typeface="Lexend"/>
                <a:sym typeface="Lexend"/>
              </a:rPr>
              <a:t>По-добра производителност</a:t>
            </a:r>
            <a:endParaRPr b="1" sz="2100">
              <a:solidFill>
                <a:schemeClr val="dk1"/>
              </a:solidFill>
              <a:latin typeface="Lexend"/>
              <a:ea typeface="Lexend"/>
              <a:cs typeface="Lexend"/>
              <a:sym typeface="Lexend"/>
            </a:endParaRPr>
          </a:p>
        </p:txBody>
      </p:sp>
      <p:pic>
        <p:nvPicPr>
          <p:cNvPr id="587" name="Google Shape;587;p49"/>
          <p:cNvPicPr preferRelativeResize="0"/>
          <p:nvPr/>
        </p:nvPicPr>
        <p:blipFill>
          <a:blip r:embed="rId3">
            <a:alphaModFix/>
          </a:blip>
          <a:stretch>
            <a:fillRect/>
          </a:stretch>
        </p:blipFill>
        <p:spPr>
          <a:xfrm>
            <a:off x="4424800" y="1556975"/>
            <a:ext cx="4667101" cy="232685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50"/>
          <p:cNvSpPr txBox="1"/>
          <p:nvPr>
            <p:ph idx="1" type="body"/>
          </p:nvPr>
        </p:nvSpPr>
        <p:spPr>
          <a:xfrm>
            <a:off x="567625" y="2059575"/>
            <a:ext cx="7949100" cy="19467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s" sz="1700"/>
              <a:t>Ф</a:t>
            </a:r>
            <a:r>
              <a:rPr lang="es" sz="1700"/>
              <a:t>ункции за манипулиране на обекти и масиви.</a:t>
            </a:r>
            <a:endParaRPr sz="1700"/>
          </a:p>
          <a:p>
            <a:pPr indent="-336550" lvl="0" marL="457200" rtl="0" algn="l">
              <a:spcBef>
                <a:spcPts val="0"/>
              </a:spcBef>
              <a:spcAft>
                <a:spcPts val="0"/>
              </a:spcAft>
              <a:buSzPts val="1700"/>
              <a:buChar char="●"/>
            </a:pPr>
            <a:r>
              <a:rPr lang="es" sz="1700"/>
              <a:t>Мемоизация и мързеливо оценяване.</a:t>
            </a:r>
            <a:endParaRPr sz="1700"/>
          </a:p>
          <a:p>
            <a:pPr indent="-323850" lvl="0" marL="457200" rtl="0" algn="l">
              <a:spcBef>
                <a:spcPts val="0"/>
              </a:spcBef>
              <a:spcAft>
                <a:spcPts val="0"/>
              </a:spcAft>
              <a:buSzPts val="1500"/>
              <a:buChar char="●"/>
            </a:pPr>
            <a:r>
              <a:rPr lang="es" sz="1700"/>
              <a:t>Съвместима в с други JS библиотеки като Node.js. и jQuery </a:t>
            </a:r>
            <a:endParaRPr sz="1700"/>
          </a:p>
          <a:p>
            <a:pPr indent="-323850" lvl="0" marL="457200" rtl="0" algn="l">
              <a:spcBef>
                <a:spcPts val="0"/>
              </a:spcBef>
              <a:spcAft>
                <a:spcPts val="0"/>
              </a:spcAft>
              <a:buSzPts val="1500"/>
              <a:buChar char="●"/>
            </a:pPr>
            <a:r>
              <a:rPr lang="es" sz="1700"/>
              <a:t>Може да се изпълнява в браузър.</a:t>
            </a:r>
            <a:endParaRPr sz="1700"/>
          </a:p>
        </p:txBody>
      </p:sp>
      <p:pic>
        <p:nvPicPr>
          <p:cNvPr id="593" name="Google Shape;593;p50"/>
          <p:cNvPicPr preferRelativeResize="0"/>
          <p:nvPr/>
        </p:nvPicPr>
        <p:blipFill>
          <a:blip r:embed="rId3">
            <a:alphaModFix/>
          </a:blip>
          <a:stretch>
            <a:fillRect/>
          </a:stretch>
        </p:blipFill>
        <p:spPr>
          <a:xfrm>
            <a:off x="1262188" y="250250"/>
            <a:ext cx="6619625" cy="1153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4"/>
          <p:cNvSpPr/>
          <p:nvPr/>
        </p:nvSpPr>
        <p:spPr>
          <a:xfrm rot="3248737">
            <a:off x="389967" y="1136092"/>
            <a:ext cx="138802" cy="138802"/>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4"/>
          <p:cNvSpPr/>
          <p:nvPr/>
        </p:nvSpPr>
        <p:spPr>
          <a:xfrm rot="3248737">
            <a:off x="8526175" y="183821"/>
            <a:ext cx="138802" cy="138802"/>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4"/>
          <p:cNvSpPr/>
          <p:nvPr/>
        </p:nvSpPr>
        <p:spPr>
          <a:xfrm rot="3248737">
            <a:off x="721553" y="4511883"/>
            <a:ext cx="138802" cy="138802"/>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4"/>
          <p:cNvSpPr/>
          <p:nvPr/>
        </p:nvSpPr>
        <p:spPr>
          <a:xfrm rot="4979010">
            <a:off x="8863616" y="2144652"/>
            <a:ext cx="530473" cy="530473"/>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4"/>
          <p:cNvSpPr/>
          <p:nvPr/>
        </p:nvSpPr>
        <p:spPr>
          <a:xfrm rot="4976179">
            <a:off x="8806588" y="2286488"/>
            <a:ext cx="139055" cy="139055"/>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4"/>
          <p:cNvSpPr txBox="1"/>
          <p:nvPr>
            <p:ph idx="4294967295" type="subTitle"/>
          </p:nvPr>
        </p:nvSpPr>
        <p:spPr>
          <a:xfrm>
            <a:off x="1018675" y="279100"/>
            <a:ext cx="7779900" cy="437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s" sz="3400"/>
              <a:t>Дефиниция</a:t>
            </a:r>
            <a:endParaRPr sz="34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51"/>
          <p:cNvSpPr txBox="1"/>
          <p:nvPr>
            <p:ph idx="1" type="body"/>
          </p:nvPr>
        </p:nvSpPr>
        <p:spPr>
          <a:xfrm>
            <a:off x="720000" y="1374500"/>
            <a:ext cx="5100000" cy="26946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s" sz="1700"/>
              <a:t>Разработен на базата на Underscore.js.</a:t>
            </a:r>
            <a:endParaRPr sz="1700"/>
          </a:p>
          <a:p>
            <a:pPr indent="-336550" lvl="0" marL="457200" rtl="0" algn="l">
              <a:spcBef>
                <a:spcPts val="0"/>
              </a:spcBef>
              <a:spcAft>
                <a:spcPts val="0"/>
              </a:spcAft>
              <a:buSzPts val="1700"/>
              <a:buChar char="●"/>
            </a:pPr>
            <a:r>
              <a:rPr lang="es" sz="1700"/>
              <a:t>Добавя нови функции като chunk, sampleSize, shuffle.</a:t>
            </a:r>
            <a:endParaRPr sz="1700"/>
          </a:p>
          <a:p>
            <a:pPr indent="-336550" lvl="0" marL="457200" rtl="0" algn="l">
              <a:spcBef>
                <a:spcPts val="0"/>
              </a:spcBef>
              <a:spcAft>
                <a:spcPts val="0"/>
              </a:spcAft>
              <a:buSzPts val="1700"/>
              <a:buChar char="●"/>
            </a:pPr>
            <a:r>
              <a:rPr lang="es" sz="1700"/>
              <a:t>Все още се разработва.</a:t>
            </a:r>
            <a:endParaRPr sz="1700"/>
          </a:p>
          <a:p>
            <a:pPr indent="-336550" lvl="0" marL="457200" rtl="0" algn="l">
              <a:spcBef>
                <a:spcPts val="0"/>
              </a:spcBef>
              <a:spcAft>
                <a:spcPts val="0"/>
              </a:spcAft>
              <a:buSzPts val="1700"/>
              <a:buChar char="●"/>
            </a:pPr>
            <a:r>
              <a:rPr lang="es" sz="1700"/>
              <a:t>Модулярност.</a:t>
            </a:r>
            <a:endParaRPr sz="1700"/>
          </a:p>
          <a:p>
            <a:pPr indent="-336550" lvl="0" marL="457200" rtl="0" algn="l">
              <a:spcBef>
                <a:spcPts val="0"/>
              </a:spcBef>
              <a:spcAft>
                <a:spcPts val="0"/>
              </a:spcAft>
              <a:buSzPts val="1700"/>
              <a:buChar char="●"/>
            </a:pPr>
            <a:r>
              <a:rPr lang="es" sz="1700"/>
              <a:t>П</a:t>
            </a:r>
            <a:r>
              <a:rPr lang="es" sz="1700"/>
              <a:t>о-добра производителност.</a:t>
            </a:r>
            <a:endParaRPr sz="1700"/>
          </a:p>
        </p:txBody>
      </p:sp>
      <p:sp>
        <p:nvSpPr>
          <p:cNvPr id="599" name="Google Shape;599;p51"/>
          <p:cNvSpPr txBox="1"/>
          <p:nvPr>
            <p:ph type="title"/>
          </p:nvPr>
        </p:nvSpPr>
        <p:spPr>
          <a:xfrm>
            <a:off x="665625" y="95825"/>
            <a:ext cx="3228900" cy="1119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Lodash</a:t>
            </a:r>
            <a:endParaRPr/>
          </a:p>
        </p:txBody>
      </p:sp>
      <p:pic>
        <p:nvPicPr>
          <p:cNvPr id="600" name="Google Shape;600;p51"/>
          <p:cNvPicPr preferRelativeResize="0"/>
          <p:nvPr/>
        </p:nvPicPr>
        <p:blipFill>
          <a:blip r:embed="rId3">
            <a:alphaModFix/>
          </a:blip>
          <a:stretch>
            <a:fillRect/>
          </a:stretch>
        </p:blipFill>
        <p:spPr>
          <a:xfrm>
            <a:off x="6061950" y="1508088"/>
            <a:ext cx="2127300" cy="21273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52"/>
          <p:cNvSpPr/>
          <p:nvPr/>
        </p:nvSpPr>
        <p:spPr>
          <a:xfrm>
            <a:off x="1951800" y="3816125"/>
            <a:ext cx="5240400" cy="558600"/>
          </a:xfrm>
          <a:prstGeom prst="roundRect">
            <a:avLst>
              <a:gd fmla="val 50000"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52"/>
          <p:cNvSpPr/>
          <p:nvPr/>
        </p:nvSpPr>
        <p:spPr>
          <a:xfrm rot="4698051">
            <a:off x="1315525" y="706646"/>
            <a:ext cx="1541626" cy="1444159"/>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52"/>
          <p:cNvSpPr/>
          <p:nvPr/>
        </p:nvSpPr>
        <p:spPr>
          <a:xfrm rot="4701660">
            <a:off x="1441192" y="852311"/>
            <a:ext cx="184391" cy="172673"/>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52"/>
          <p:cNvSpPr/>
          <p:nvPr/>
        </p:nvSpPr>
        <p:spPr>
          <a:xfrm rot="4589501">
            <a:off x="6035644" y="1112054"/>
            <a:ext cx="1539900" cy="1445871"/>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52"/>
          <p:cNvSpPr/>
          <p:nvPr/>
        </p:nvSpPr>
        <p:spPr>
          <a:xfrm rot="4586337">
            <a:off x="7399907" y="1558010"/>
            <a:ext cx="184236" cy="17316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52"/>
          <p:cNvSpPr/>
          <p:nvPr/>
        </p:nvSpPr>
        <p:spPr>
          <a:xfrm rot="4586337">
            <a:off x="7269667" y="1263829"/>
            <a:ext cx="184236" cy="17316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52"/>
          <p:cNvSpPr/>
          <p:nvPr/>
        </p:nvSpPr>
        <p:spPr>
          <a:xfrm rot="4586337">
            <a:off x="7418481" y="1883178"/>
            <a:ext cx="184236" cy="17316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52"/>
          <p:cNvSpPr/>
          <p:nvPr/>
        </p:nvSpPr>
        <p:spPr>
          <a:xfrm>
            <a:off x="1874039" y="770122"/>
            <a:ext cx="5094300" cy="2006400"/>
          </a:xfrm>
          <a:prstGeom prst="roundRect">
            <a:avLst>
              <a:gd fmla="val 50000"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52"/>
          <p:cNvSpPr txBox="1"/>
          <p:nvPr>
            <p:ph type="title"/>
          </p:nvPr>
        </p:nvSpPr>
        <p:spPr>
          <a:xfrm>
            <a:off x="1688561" y="587951"/>
            <a:ext cx="5515800" cy="1845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sz="4000"/>
              <a:t>Благодарим Ви за вниманието!</a:t>
            </a:r>
            <a:endParaRPr sz="4000"/>
          </a:p>
        </p:txBody>
      </p:sp>
      <p:sp>
        <p:nvSpPr>
          <p:cNvPr id="614" name="Google Shape;614;p52"/>
          <p:cNvSpPr txBox="1"/>
          <p:nvPr>
            <p:ph idx="1" type="subTitle"/>
          </p:nvPr>
        </p:nvSpPr>
        <p:spPr>
          <a:xfrm>
            <a:off x="2347950" y="3753250"/>
            <a:ext cx="4448100" cy="438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lt1"/>
              </a:buClr>
              <a:buSzPts val="1100"/>
              <a:buFont typeface="Arial"/>
              <a:buNone/>
            </a:pPr>
            <a:r>
              <a:rPr b="1" lang="es" sz="3000">
                <a:latin typeface="Italiana"/>
                <a:ea typeface="Italiana"/>
                <a:cs typeface="Italiana"/>
                <a:sym typeface="Italiana"/>
              </a:rPr>
              <a:t>Някакви въпроси?</a:t>
            </a:r>
            <a:endParaRPr b="1" sz="3000">
              <a:latin typeface="Italiana"/>
              <a:ea typeface="Italiana"/>
              <a:cs typeface="Italiana"/>
              <a:sym typeface="Italiana"/>
            </a:endParaRPr>
          </a:p>
          <a:p>
            <a:pPr indent="0" lvl="0" marL="0" rtl="0" algn="ctr">
              <a:spcBef>
                <a:spcPts val="0"/>
              </a:spcBef>
              <a:spcAft>
                <a:spcPts val="0"/>
              </a:spcAft>
              <a:buNone/>
            </a:pPr>
            <a:r>
              <a:t/>
            </a:r>
            <a:endParaRPr/>
          </a:p>
        </p:txBody>
      </p:sp>
      <p:sp>
        <p:nvSpPr>
          <p:cNvPr id="615" name="Google Shape;615;p52"/>
          <p:cNvSpPr/>
          <p:nvPr/>
        </p:nvSpPr>
        <p:spPr>
          <a:xfrm rot="2277806">
            <a:off x="195535" y="3473156"/>
            <a:ext cx="647638" cy="647638"/>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52"/>
          <p:cNvSpPr/>
          <p:nvPr/>
        </p:nvSpPr>
        <p:spPr>
          <a:xfrm rot="2277806">
            <a:off x="8147960" y="2702431"/>
            <a:ext cx="647638" cy="647638"/>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52"/>
          <p:cNvSpPr/>
          <p:nvPr/>
        </p:nvSpPr>
        <p:spPr>
          <a:xfrm rot="4651493">
            <a:off x="647161" y="3474205"/>
            <a:ext cx="138879" cy="138879"/>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53"/>
          <p:cNvSpPr txBox="1"/>
          <p:nvPr>
            <p:ph type="title"/>
          </p:nvPr>
        </p:nvSpPr>
        <p:spPr>
          <a:xfrm>
            <a:off x="1099700" y="155375"/>
            <a:ext cx="3942900" cy="65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Източници</a:t>
            </a:r>
            <a:endParaRPr/>
          </a:p>
        </p:txBody>
      </p:sp>
      <p:sp>
        <p:nvSpPr>
          <p:cNvPr id="623" name="Google Shape;623;p53"/>
          <p:cNvSpPr txBox="1"/>
          <p:nvPr/>
        </p:nvSpPr>
        <p:spPr>
          <a:xfrm>
            <a:off x="614375" y="860100"/>
            <a:ext cx="8025000" cy="34233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Lexend"/>
              <a:buChar char="●"/>
            </a:pPr>
            <a:r>
              <a:rPr lang="es" sz="1100">
                <a:solidFill>
                  <a:schemeClr val="hlink"/>
                </a:solidFill>
                <a:uFill>
                  <a:noFill/>
                </a:uFill>
                <a:latin typeface="Lexend"/>
                <a:ea typeface="Lexend"/>
                <a:cs typeface="Lexend"/>
                <a:sym typeface="Lexend"/>
                <a:hlinkClick r:id="rId3"/>
              </a:rPr>
              <a:t>https://en.wikipedia.org/wiki/First-class_citizen</a:t>
            </a:r>
            <a:endParaRPr sz="1100">
              <a:solidFill>
                <a:schemeClr val="dk1"/>
              </a:solidFill>
              <a:latin typeface="Lexend"/>
              <a:ea typeface="Lexend"/>
              <a:cs typeface="Lexend"/>
              <a:sym typeface="Lexend"/>
            </a:endParaRPr>
          </a:p>
          <a:p>
            <a:pPr indent="-298450" lvl="0" marL="457200" rtl="0" algn="l">
              <a:lnSpc>
                <a:spcPct val="115000"/>
              </a:lnSpc>
              <a:spcBef>
                <a:spcPts val="0"/>
              </a:spcBef>
              <a:spcAft>
                <a:spcPts val="0"/>
              </a:spcAft>
              <a:buClr>
                <a:schemeClr val="dk1"/>
              </a:buClr>
              <a:buSzPts val="1100"/>
              <a:buFont typeface="Lexend"/>
              <a:buChar char="●"/>
            </a:pPr>
            <a:r>
              <a:rPr lang="es" sz="1100">
                <a:solidFill>
                  <a:schemeClr val="hlink"/>
                </a:solidFill>
                <a:uFill>
                  <a:noFill/>
                </a:uFill>
                <a:latin typeface="Lexend"/>
                <a:ea typeface="Lexend"/>
                <a:cs typeface="Lexend"/>
                <a:sym typeface="Lexend"/>
                <a:hlinkClick r:id="rId4"/>
              </a:rPr>
              <a:t>https://en.wikipedia.org/wiki/First-class_function</a:t>
            </a:r>
            <a:endParaRPr sz="1100">
              <a:solidFill>
                <a:schemeClr val="dk1"/>
              </a:solidFill>
              <a:latin typeface="Lexend"/>
              <a:ea typeface="Lexend"/>
              <a:cs typeface="Lexend"/>
              <a:sym typeface="Lexend"/>
            </a:endParaRPr>
          </a:p>
          <a:p>
            <a:pPr indent="-298450" lvl="0" marL="457200" rtl="0" algn="l">
              <a:lnSpc>
                <a:spcPct val="115000"/>
              </a:lnSpc>
              <a:spcBef>
                <a:spcPts val="0"/>
              </a:spcBef>
              <a:spcAft>
                <a:spcPts val="0"/>
              </a:spcAft>
              <a:buClr>
                <a:schemeClr val="dk1"/>
              </a:buClr>
              <a:buSzPts val="1100"/>
              <a:buFont typeface="Lexend"/>
              <a:buChar char="●"/>
            </a:pPr>
            <a:r>
              <a:rPr lang="es" sz="1100">
                <a:solidFill>
                  <a:schemeClr val="dk1"/>
                </a:solidFill>
                <a:latin typeface="Lexend"/>
                <a:ea typeface="Lexend"/>
                <a:cs typeface="Lexend"/>
                <a:sym typeface="Lexend"/>
              </a:rPr>
              <a:t>https://www.podcasts.ox.ac.uk/christopher-strachey-first-class-citizen?video=1</a:t>
            </a:r>
            <a:endParaRPr sz="1100">
              <a:solidFill>
                <a:schemeClr val="dk1"/>
              </a:solidFill>
              <a:latin typeface="Lexend"/>
              <a:ea typeface="Lexend"/>
              <a:cs typeface="Lexend"/>
              <a:sym typeface="Lexend"/>
            </a:endParaRPr>
          </a:p>
          <a:p>
            <a:pPr indent="-298450" lvl="0" marL="457200" rtl="0" algn="l">
              <a:lnSpc>
                <a:spcPct val="115000"/>
              </a:lnSpc>
              <a:spcBef>
                <a:spcPts val="0"/>
              </a:spcBef>
              <a:spcAft>
                <a:spcPts val="0"/>
              </a:spcAft>
              <a:buClr>
                <a:schemeClr val="dk1"/>
              </a:buClr>
              <a:buSzPts val="1100"/>
              <a:buFont typeface="Lexend"/>
              <a:buChar char="●"/>
            </a:pPr>
            <a:r>
              <a:rPr lang="es" sz="1100">
                <a:solidFill>
                  <a:schemeClr val="dk1"/>
                </a:solidFill>
                <a:latin typeface="Lexend"/>
                <a:ea typeface="Lexend"/>
                <a:cs typeface="Lexend"/>
                <a:sym typeface="Lexend"/>
              </a:rPr>
              <a:t>https://isaaccomputerscience.org/concepts/prog_func_first_class_objects?examBoard=all&amp;stage=all</a:t>
            </a:r>
            <a:endParaRPr sz="1100">
              <a:solidFill>
                <a:schemeClr val="dk1"/>
              </a:solidFill>
              <a:latin typeface="Lexend"/>
              <a:ea typeface="Lexend"/>
              <a:cs typeface="Lexend"/>
              <a:sym typeface="Lexend"/>
            </a:endParaRPr>
          </a:p>
          <a:p>
            <a:pPr indent="-298450" lvl="0" marL="457200" rtl="0" algn="l">
              <a:lnSpc>
                <a:spcPct val="115000"/>
              </a:lnSpc>
              <a:spcBef>
                <a:spcPts val="0"/>
              </a:spcBef>
              <a:spcAft>
                <a:spcPts val="0"/>
              </a:spcAft>
              <a:buClr>
                <a:schemeClr val="dk1"/>
              </a:buClr>
              <a:buSzPts val="1100"/>
              <a:buFont typeface="Lexend"/>
              <a:buChar char="●"/>
            </a:pPr>
            <a:r>
              <a:rPr lang="es" sz="1100">
                <a:solidFill>
                  <a:schemeClr val="dk1"/>
                </a:solidFill>
                <a:latin typeface="Lexend"/>
                <a:ea typeface="Lexend"/>
                <a:cs typeface="Lexend"/>
                <a:sym typeface="Lexend"/>
              </a:rPr>
              <a:t>https://medium.com/ryanjang-devnotes/who-is-first-class-citizen-in-programming-world-b92c67b32635</a:t>
            </a:r>
            <a:endParaRPr sz="1100">
              <a:solidFill>
                <a:schemeClr val="dk1"/>
              </a:solidFill>
              <a:latin typeface="Lexend"/>
              <a:ea typeface="Lexend"/>
              <a:cs typeface="Lexend"/>
              <a:sym typeface="Lexend"/>
            </a:endParaRPr>
          </a:p>
          <a:p>
            <a:pPr indent="-298450" lvl="0" marL="457200" rtl="0" algn="l">
              <a:lnSpc>
                <a:spcPct val="115000"/>
              </a:lnSpc>
              <a:spcBef>
                <a:spcPts val="0"/>
              </a:spcBef>
              <a:spcAft>
                <a:spcPts val="0"/>
              </a:spcAft>
              <a:buClr>
                <a:schemeClr val="dk1"/>
              </a:buClr>
              <a:buSzPts val="1100"/>
              <a:buFont typeface="Lexend"/>
              <a:buChar char="●"/>
            </a:pPr>
            <a:r>
              <a:rPr lang="es" sz="1100">
                <a:solidFill>
                  <a:schemeClr val="dk1"/>
                </a:solidFill>
                <a:latin typeface="Lexend"/>
                <a:ea typeface="Lexend"/>
                <a:cs typeface="Lexend"/>
                <a:sym typeface="Lexend"/>
              </a:rPr>
              <a:t>https://www.learnhowtoprogram.com/react/functional-programming-with-javascript/first-class-citizens</a:t>
            </a:r>
            <a:endParaRPr sz="1100">
              <a:solidFill>
                <a:schemeClr val="dk1"/>
              </a:solidFill>
              <a:latin typeface="Lexend"/>
              <a:ea typeface="Lexend"/>
              <a:cs typeface="Lexend"/>
              <a:sym typeface="Lexend"/>
            </a:endParaRPr>
          </a:p>
          <a:p>
            <a:pPr indent="-298450" lvl="0" marL="457200" rtl="0" algn="l">
              <a:lnSpc>
                <a:spcPct val="115000"/>
              </a:lnSpc>
              <a:spcBef>
                <a:spcPts val="0"/>
              </a:spcBef>
              <a:spcAft>
                <a:spcPts val="0"/>
              </a:spcAft>
              <a:buClr>
                <a:schemeClr val="dk1"/>
              </a:buClr>
              <a:buSzPts val="1100"/>
              <a:buFont typeface="Lexend"/>
              <a:buChar char="●"/>
            </a:pPr>
            <a:r>
              <a:rPr lang="es" sz="1100">
                <a:solidFill>
                  <a:schemeClr val="dk1"/>
                </a:solidFill>
                <a:latin typeface="Lexend"/>
                <a:ea typeface="Lexend"/>
                <a:cs typeface="Lexend"/>
                <a:sym typeface="Lexend"/>
              </a:rPr>
              <a:t>https://www.geeksforgeeks.org/first-class-functions-python/?ref=gcse</a:t>
            </a:r>
            <a:endParaRPr sz="1100">
              <a:solidFill>
                <a:schemeClr val="dk1"/>
              </a:solidFill>
              <a:latin typeface="Lexend"/>
              <a:ea typeface="Lexend"/>
              <a:cs typeface="Lexend"/>
              <a:sym typeface="Lexend"/>
            </a:endParaRPr>
          </a:p>
          <a:p>
            <a:pPr indent="-298450" lvl="0" marL="457200" rtl="0" algn="l">
              <a:lnSpc>
                <a:spcPct val="115000"/>
              </a:lnSpc>
              <a:spcBef>
                <a:spcPts val="0"/>
              </a:spcBef>
              <a:spcAft>
                <a:spcPts val="0"/>
              </a:spcAft>
              <a:buClr>
                <a:schemeClr val="dk1"/>
              </a:buClr>
              <a:buSzPts val="1100"/>
              <a:buFont typeface="Lexend"/>
              <a:buChar char="●"/>
            </a:pPr>
            <a:r>
              <a:rPr lang="es" sz="1100">
                <a:solidFill>
                  <a:schemeClr val="hlink"/>
                </a:solidFill>
                <a:uFill>
                  <a:noFill/>
                </a:uFill>
                <a:latin typeface="Lexend"/>
                <a:ea typeface="Lexend"/>
                <a:cs typeface="Lexend"/>
                <a:sym typeface="Lexend"/>
                <a:hlinkClick r:id="rId5"/>
              </a:rPr>
              <a:t>https://www.geeksforgeeks.org/what-is-first-class-citizen-in-javascript/</a:t>
            </a:r>
            <a:endParaRPr sz="1100">
              <a:solidFill>
                <a:schemeClr val="dk1"/>
              </a:solidFill>
              <a:latin typeface="Lexend"/>
              <a:ea typeface="Lexend"/>
              <a:cs typeface="Lexend"/>
              <a:sym typeface="Lexend"/>
            </a:endParaRPr>
          </a:p>
          <a:p>
            <a:pPr indent="-298450" lvl="0" marL="457200" rtl="0" algn="l">
              <a:lnSpc>
                <a:spcPct val="115000"/>
              </a:lnSpc>
              <a:spcBef>
                <a:spcPts val="0"/>
              </a:spcBef>
              <a:spcAft>
                <a:spcPts val="0"/>
              </a:spcAft>
              <a:buClr>
                <a:schemeClr val="dk1"/>
              </a:buClr>
              <a:buSzPts val="1100"/>
              <a:buFont typeface="Lexend"/>
              <a:buChar char="●"/>
            </a:pPr>
            <a:r>
              <a:rPr lang="es" sz="1100">
                <a:solidFill>
                  <a:schemeClr val="dk1"/>
                </a:solidFill>
                <a:latin typeface="Lexend"/>
                <a:ea typeface="Lexend"/>
                <a:cs typeface="Lexend"/>
                <a:sym typeface="Lexend"/>
              </a:rPr>
              <a:t>https://developer.mozilla.org/en-US/docs/Web/JavaScript/Closures</a:t>
            </a:r>
            <a:endParaRPr sz="1100">
              <a:solidFill>
                <a:schemeClr val="dk1"/>
              </a:solidFill>
              <a:latin typeface="Lexend"/>
              <a:ea typeface="Lexend"/>
              <a:cs typeface="Lexend"/>
              <a:sym typeface="Lexend"/>
            </a:endParaRPr>
          </a:p>
          <a:p>
            <a:pPr indent="-298450" lvl="0" marL="457200" rtl="0" algn="l">
              <a:lnSpc>
                <a:spcPct val="115000"/>
              </a:lnSpc>
              <a:spcBef>
                <a:spcPts val="0"/>
              </a:spcBef>
              <a:spcAft>
                <a:spcPts val="0"/>
              </a:spcAft>
              <a:buClr>
                <a:schemeClr val="dk1"/>
              </a:buClr>
              <a:buSzPts val="1100"/>
              <a:buFont typeface="Lexend"/>
              <a:buChar char="●"/>
            </a:pPr>
            <a:r>
              <a:rPr lang="es" sz="1100">
                <a:solidFill>
                  <a:schemeClr val="dk1"/>
                </a:solidFill>
                <a:latin typeface="Lexend"/>
                <a:ea typeface="Lexend"/>
                <a:cs typeface="Lexend"/>
                <a:sym typeface="Lexend"/>
              </a:rPr>
              <a:t>https://www.w3schools.com/js/js_function_closures.asp</a:t>
            </a:r>
            <a:endParaRPr sz="1100">
              <a:solidFill>
                <a:schemeClr val="dk1"/>
              </a:solidFill>
              <a:latin typeface="Lexend"/>
              <a:ea typeface="Lexend"/>
              <a:cs typeface="Lexend"/>
              <a:sym typeface="Lexend"/>
            </a:endParaRPr>
          </a:p>
          <a:p>
            <a:pPr indent="-298450" lvl="0" marL="457200" rtl="0" algn="l">
              <a:lnSpc>
                <a:spcPct val="115000"/>
              </a:lnSpc>
              <a:spcBef>
                <a:spcPts val="0"/>
              </a:spcBef>
              <a:spcAft>
                <a:spcPts val="0"/>
              </a:spcAft>
              <a:buClr>
                <a:schemeClr val="dk1"/>
              </a:buClr>
              <a:buSzPts val="1100"/>
              <a:buFont typeface="Lexend"/>
              <a:buChar char="●"/>
            </a:pPr>
            <a:r>
              <a:rPr lang="es" sz="1100">
                <a:solidFill>
                  <a:schemeClr val="hlink"/>
                </a:solidFill>
                <a:uFill>
                  <a:noFill/>
                </a:uFill>
                <a:latin typeface="Lexend"/>
                <a:ea typeface="Lexend"/>
                <a:cs typeface="Lexend"/>
                <a:sym typeface="Lexend"/>
                <a:hlinkClick r:id="rId6"/>
              </a:rPr>
              <a:t>https://blog.hubspot.com/website/javascript-closure</a:t>
            </a:r>
            <a:endParaRPr sz="1100">
              <a:solidFill>
                <a:schemeClr val="dk1"/>
              </a:solidFill>
              <a:latin typeface="Lexend"/>
              <a:ea typeface="Lexend"/>
              <a:cs typeface="Lexend"/>
              <a:sym typeface="Lexend"/>
            </a:endParaRPr>
          </a:p>
          <a:p>
            <a:pPr indent="-298450" lvl="0" marL="457200" rtl="0" algn="l">
              <a:lnSpc>
                <a:spcPct val="115000"/>
              </a:lnSpc>
              <a:spcBef>
                <a:spcPts val="0"/>
              </a:spcBef>
              <a:spcAft>
                <a:spcPts val="0"/>
              </a:spcAft>
              <a:buClr>
                <a:schemeClr val="dk1"/>
              </a:buClr>
              <a:buSzPts val="1100"/>
              <a:buFont typeface="Lexend"/>
              <a:buChar char="●"/>
            </a:pPr>
            <a:r>
              <a:rPr lang="es" sz="1100">
                <a:solidFill>
                  <a:schemeClr val="hlink"/>
                </a:solidFill>
                <a:uFill>
                  <a:noFill/>
                </a:uFill>
                <a:latin typeface="Lexend"/>
                <a:ea typeface="Lexend"/>
                <a:cs typeface="Lexend"/>
                <a:sym typeface="Lexend"/>
                <a:hlinkClick r:id="rId7"/>
              </a:rPr>
              <a:t>https://medium.com/compendium/ramda-your-javascript-e72bfaef01d5</a:t>
            </a:r>
            <a:endParaRPr sz="1100">
              <a:solidFill>
                <a:schemeClr val="dk1"/>
              </a:solidFill>
              <a:latin typeface="Lexend"/>
              <a:ea typeface="Lexend"/>
              <a:cs typeface="Lexend"/>
              <a:sym typeface="Lexend"/>
            </a:endParaRPr>
          </a:p>
          <a:p>
            <a:pPr indent="-298450" lvl="0" marL="457200" rtl="0" algn="l">
              <a:lnSpc>
                <a:spcPct val="115000"/>
              </a:lnSpc>
              <a:spcBef>
                <a:spcPts val="0"/>
              </a:spcBef>
              <a:spcAft>
                <a:spcPts val="0"/>
              </a:spcAft>
              <a:buClr>
                <a:schemeClr val="dk1"/>
              </a:buClr>
              <a:buSzPts val="1100"/>
              <a:buFont typeface="Lexend"/>
              <a:buChar char="●"/>
            </a:pPr>
            <a:r>
              <a:rPr lang="es" sz="1100">
                <a:solidFill>
                  <a:schemeClr val="hlink"/>
                </a:solidFill>
                <a:uFill>
                  <a:noFill/>
                </a:uFill>
                <a:latin typeface="Lexend"/>
                <a:ea typeface="Lexend"/>
                <a:cs typeface="Lexend"/>
                <a:sym typeface="Lexend"/>
                <a:hlinkClick r:id="rId8"/>
              </a:rPr>
              <a:t>https://stackoverflow.com/questions/34385243/why-is-immutability-so-important-or-needed-in-javascript</a:t>
            </a:r>
            <a:endParaRPr sz="1100">
              <a:solidFill>
                <a:schemeClr val="dk1"/>
              </a:solidFill>
              <a:latin typeface="Lexend"/>
              <a:ea typeface="Lexend"/>
              <a:cs typeface="Lexend"/>
              <a:sym typeface="Lexend"/>
            </a:endParaRPr>
          </a:p>
          <a:p>
            <a:pPr indent="-298450" lvl="0" marL="457200" rtl="0" algn="l">
              <a:lnSpc>
                <a:spcPct val="115000"/>
              </a:lnSpc>
              <a:spcBef>
                <a:spcPts val="0"/>
              </a:spcBef>
              <a:spcAft>
                <a:spcPts val="0"/>
              </a:spcAft>
              <a:buClr>
                <a:schemeClr val="dk1"/>
              </a:buClr>
              <a:buSzPts val="1100"/>
              <a:buFont typeface="Lexend"/>
              <a:buChar char="●"/>
            </a:pPr>
            <a:r>
              <a:rPr lang="es" sz="1100">
                <a:solidFill>
                  <a:schemeClr val="hlink"/>
                </a:solidFill>
                <a:uFill>
                  <a:noFill/>
                </a:uFill>
                <a:latin typeface="Lexend"/>
                <a:ea typeface="Lexend"/>
                <a:cs typeface="Lexend"/>
                <a:sym typeface="Lexend"/>
                <a:hlinkClick r:id="rId9"/>
              </a:rPr>
              <a:t>https://www.geeksforgeeks.org/lodash/</a:t>
            </a:r>
            <a:endParaRPr sz="1100">
              <a:solidFill>
                <a:schemeClr val="dk1"/>
              </a:solidFill>
              <a:latin typeface="Lexend"/>
              <a:ea typeface="Lexend"/>
              <a:cs typeface="Lexend"/>
              <a:sym typeface="Lexend"/>
            </a:endParaRPr>
          </a:p>
          <a:p>
            <a:pPr indent="-298450" lvl="0" marL="457200" rtl="0" algn="l">
              <a:lnSpc>
                <a:spcPct val="115000"/>
              </a:lnSpc>
              <a:spcBef>
                <a:spcPts val="0"/>
              </a:spcBef>
              <a:spcAft>
                <a:spcPts val="0"/>
              </a:spcAft>
              <a:buClr>
                <a:schemeClr val="dk1"/>
              </a:buClr>
              <a:buSzPts val="1100"/>
              <a:buFont typeface="Lexend"/>
              <a:buChar char="●"/>
            </a:pPr>
            <a:r>
              <a:rPr lang="es" sz="1100">
                <a:solidFill>
                  <a:schemeClr val="hlink"/>
                </a:solidFill>
                <a:uFill>
                  <a:noFill/>
                </a:uFill>
                <a:latin typeface="Lexend"/>
                <a:ea typeface="Lexend"/>
                <a:cs typeface="Lexend"/>
                <a:sym typeface="Lexend"/>
                <a:hlinkClick r:id="rId10"/>
              </a:rPr>
              <a:t>https://www.geeksforgeeks.org/underscore-js/</a:t>
            </a:r>
            <a:endParaRPr sz="1100">
              <a:solidFill>
                <a:schemeClr val="dk1"/>
              </a:solidFill>
              <a:latin typeface="Lexend"/>
              <a:ea typeface="Lexend"/>
              <a:cs typeface="Lexend"/>
              <a:sym typeface="Lexend"/>
            </a:endParaRPr>
          </a:p>
          <a:p>
            <a:pPr indent="-292100" lvl="0" marL="457200" rtl="0" algn="l">
              <a:lnSpc>
                <a:spcPct val="115000"/>
              </a:lnSpc>
              <a:spcBef>
                <a:spcPts val="0"/>
              </a:spcBef>
              <a:spcAft>
                <a:spcPts val="0"/>
              </a:spcAft>
              <a:buClr>
                <a:schemeClr val="dk1"/>
              </a:buClr>
              <a:buSzPts val="1000"/>
              <a:buFont typeface="Lexend"/>
              <a:buChar char="●"/>
            </a:pPr>
            <a:r>
              <a:rPr lang="es" sz="1000">
                <a:solidFill>
                  <a:schemeClr val="hlink"/>
                </a:solidFill>
                <a:uFill>
                  <a:noFill/>
                </a:uFill>
                <a:latin typeface="Lexend"/>
                <a:ea typeface="Lexend"/>
                <a:cs typeface="Lexend"/>
                <a:sym typeface="Lexend"/>
                <a:hlinkClick r:id="rId11"/>
              </a:rPr>
              <a:t>https://medium.com/front-end-weekly/how-to-use-powerful-function-composition-in-javascript-3c0447642044</a:t>
            </a:r>
            <a:endParaRPr sz="1000">
              <a:solidFill>
                <a:schemeClr val="dk1"/>
              </a:solidFill>
              <a:latin typeface="Lexend"/>
              <a:ea typeface="Lexend"/>
              <a:cs typeface="Lexend"/>
              <a:sym typeface="Lexend"/>
            </a:endParaRPr>
          </a:p>
          <a:p>
            <a:pPr indent="-292100" lvl="0" marL="457200" rtl="0" algn="l">
              <a:lnSpc>
                <a:spcPct val="115000"/>
              </a:lnSpc>
              <a:spcBef>
                <a:spcPts val="0"/>
              </a:spcBef>
              <a:spcAft>
                <a:spcPts val="0"/>
              </a:spcAft>
              <a:buClr>
                <a:schemeClr val="dk1"/>
              </a:buClr>
              <a:buSzPts val="1000"/>
              <a:buFont typeface="Lexend"/>
              <a:buChar char="●"/>
            </a:pPr>
            <a:r>
              <a:rPr lang="es" sz="1000">
                <a:solidFill>
                  <a:schemeClr val="dk1"/>
                </a:solidFill>
                <a:latin typeface="Lexend"/>
                <a:ea typeface="Lexend"/>
                <a:cs typeface="Lexend"/>
                <a:sym typeface="Lexend"/>
              </a:rPr>
              <a:t>https://developer.mozilla.org/en-US/docs/Web/JavaScript/Closures#creating_closures_in_loops_a_common_mistake</a:t>
            </a:r>
            <a:endParaRPr sz="1000">
              <a:solidFill>
                <a:schemeClr val="dk1"/>
              </a:solidFill>
              <a:latin typeface="Lexend"/>
              <a:ea typeface="Lexend"/>
              <a:cs typeface="Lexend"/>
              <a:sym typeface="Lexe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5"/>
          <p:cNvSpPr/>
          <p:nvPr/>
        </p:nvSpPr>
        <p:spPr>
          <a:xfrm rot="3248737">
            <a:off x="389967" y="1136092"/>
            <a:ext cx="138802" cy="138802"/>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5"/>
          <p:cNvSpPr/>
          <p:nvPr/>
        </p:nvSpPr>
        <p:spPr>
          <a:xfrm rot="3248737">
            <a:off x="8526175" y="183821"/>
            <a:ext cx="138802" cy="138802"/>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5"/>
          <p:cNvSpPr/>
          <p:nvPr/>
        </p:nvSpPr>
        <p:spPr>
          <a:xfrm rot="3248737">
            <a:off x="721553" y="4511883"/>
            <a:ext cx="138802" cy="138802"/>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5"/>
          <p:cNvSpPr/>
          <p:nvPr/>
        </p:nvSpPr>
        <p:spPr>
          <a:xfrm rot="4979010">
            <a:off x="8863616" y="2144652"/>
            <a:ext cx="530473" cy="530473"/>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5"/>
          <p:cNvSpPr/>
          <p:nvPr/>
        </p:nvSpPr>
        <p:spPr>
          <a:xfrm rot="4976179">
            <a:off x="8806588" y="2286488"/>
            <a:ext cx="139055" cy="139055"/>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5"/>
          <p:cNvSpPr txBox="1"/>
          <p:nvPr>
            <p:ph idx="4294967295" type="subTitle"/>
          </p:nvPr>
        </p:nvSpPr>
        <p:spPr>
          <a:xfrm>
            <a:off x="1018675" y="279100"/>
            <a:ext cx="7779900" cy="437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s" sz="3400"/>
              <a:t>Дефиниция</a:t>
            </a:r>
            <a:endParaRPr sz="3400"/>
          </a:p>
        </p:txBody>
      </p:sp>
      <p:sp>
        <p:nvSpPr>
          <p:cNvPr id="309" name="Google Shape;309;p25"/>
          <p:cNvSpPr txBox="1"/>
          <p:nvPr>
            <p:ph idx="4294967295" type="subTitle"/>
          </p:nvPr>
        </p:nvSpPr>
        <p:spPr>
          <a:xfrm>
            <a:off x="955850" y="1566200"/>
            <a:ext cx="6903300" cy="1904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s" sz="3100"/>
              <a:t>Функции като </a:t>
            </a:r>
            <a:r>
              <a:rPr b="1" lang="es" sz="3100">
                <a:latin typeface="Italiana"/>
                <a:ea typeface="Italiana"/>
                <a:cs typeface="Italiana"/>
                <a:sym typeface="Italiana"/>
              </a:rPr>
              <a:t>„First class citizens”</a:t>
            </a:r>
            <a:r>
              <a:rPr b="1" lang="es" sz="3100"/>
              <a:t> </a:t>
            </a:r>
            <a:endParaRPr b="1" sz="3100"/>
          </a:p>
          <a:p>
            <a:pPr indent="0" lvl="0" marL="0" rtl="0" algn="ctr">
              <a:lnSpc>
                <a:spcPct val="100000"/>
              </a:lnSpc>
              <a:spcBef>
                <a:spcPts val="1200"/>
              </a:spcBef>
              <a:spcAft>
                <a:spcPts val="0"/>
              </a:spcAft>
              <a:buNone/>
            </a:pPr>
            <a:r>
              <a:rPr b="1" lang="es" sz="3100"/>
              <a:t>= </a:t>
            </a:r>
            <a:endParaRPr b="1" sz="3100"/>
          </a:p>
          <a:p>
            <a:pPr indent="0" lvl="0" marL="0" rtl="0" algn="ctr">
              <a:lnSpc>
                <a:spcPct val="100000"/>
              </a:lnSpc>
              <a:spcBef>
                <a:spcPts val="1200"/>
              </a:spcBef>
              <a:spcAft>
                <a:spcPts val="1200"/>
              </a:spcAft>
              <a:buNone/>
            </a:pPr>
            <a:r>
              <a:rPr b="1" lang="es" sz="3100">
                <a:latin typeface="Italiana"/>
                <a:ea typeface="Italiana"/>
                <a:cs typeface="Italiana"/>
                <a:sym typeface="Italiana"/>
              </a:rPr>
              <a:t>“First class functions”</a:t>
            </a:r>
            <a:endParaRPr b="1" sz="3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6"/>
          <p:cNvSpPr/>
          <p:nvPr/>
        </p:nvSpPr>
        <p:spPr>
          <a:xfrm rot="3248737">
            <a:off x="389967" y="1136092"/>
            <a:ext cx="138802" cy="138802"/>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6"/>
          <p:cNvSpPr/>
          <p:nvPr/>
        </p:nvSpPr>
        <p:spPr>
          <a:xfrm rot="3248737">
            <a:off x="8526175" y="183821"/>
            <a:ext cx="138802" cy="138802"/>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6"/>
          <p:cNvSpPr/>
          <p:nvPr/>
        </p:nvSpPr>
        <p:spPr>
          <a:xfrm rot="3248737">
            <a:off x="721553" y="4511883"/>
            <a:ext cx="138802" cy="138802"/>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6"/>
          <p:cNvSpPr/>
          <p:nvPr/>
        </p:nvSpPr>
        <p:spPr>
          <a:xfrm rot="4979010">
            <a:off x="8863616" y="2144652"/>
            <a:ext cx="530473" cy="530473"/>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6"/>
          <p:cNvSpPr/>
          <p:nvPr/>
        </p:nvSpPr>
        <p:spPr>
          <a:xfrm rot="4976179">
            <a:off x="8806588" y="2286488"/>
            <a:ext cx="139055" cy="139055"/>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6"/>
          <p:cNvSpPr txBox="1"/>
          <p:nvPr>
            <p:ph idx="4294967295" type="subTitle"/>
          </p:nvPr>
        </p:nvSpPr>
        <p:spPr>
          <a:xfrm>
            <a:off x="1018675" y="279100"/>
            <a:ext cx="7779900" cy="437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s" sz="3400"/>
              <a:t>Дефиниция</a:t>
            </a:r>
            <a:endParaRPr sz="3400"/>
          </a:p>
        </p:txBody>
      </p:sp>
      <p:sp>
        <p:nvSpPr>
          <p:cNvPr id="320" name="Google Shape;320;p26"/>
          <p:cNvSpPr txBox="1"/>
          <p:nvPr/>
        </p:nvSpPr>
        <p:spPr>
          <a:xfrm>
            <a:off x="556275" y="1242875"/>
            <a:ext cx="8540400" cy="4311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Font typeface="Lexend"/>
              <a:buChar char="❏"/>
            </a:pPr>
            <a:r>
              <a:rPr b="1" lang="es" sz="1600">
                <a:solidFill>
                  <a:schemeClr val="dk1"/>
                </a:solidFill>
                <a:latin typeface="Lexend"/>
                <a:ea typeface="Lexend"/>
                <a:cs typeface="Lexend"/>
                <a:sym typeface="Lexend"/>
              </a:rPr>
              <a:t>Могат да бъдат присвоени на променливи. </a:t>
            </a:r>
            <a:endParaRPr b="1" sz="1600">
              <a:solidFill>
                <a:schemeClr val="dk1"/>
              </a:solidFill>
              <a:latin typeface="Lexend"/>
              <a:ea typeface="Lexend"/>
              <a:cs typeface="Lexend"/>
              <a:sym typeface="Lexe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7"/>
          <p:cNvSpPr/>
          <p:nvPr/>
        </p:nvSpPr>
        <p:spPr>
          <a:xfrm rot="3248737">
            <a:off x="389967" y="1136092"/>
            <a:ext cx="138802" cy="138802"/>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7"/>
          <p:cNvSpPr/>
          <p:nvPr/>
        </p:nvSpPr>
        <p:spPr>
          <a:xfrm rot="3248737">
            <a:off x="8526175" y="183821"/>
            <a:ext cx="138802" cy="138802"/>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7"/>
          <p:cNvSpPr/>
          <p:nvPr/>
        </p:nvSpPr>
        <p:spPr>
          <a:xfrm rot="3248737">
            <a:off x="721553" y="4511883"/>
            <a:ext cx="138802" cy="138802"/>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7"/>
          <p:cNvSpPr/>
          <p:nvPr/>
        </p:nvSpPr>
        <p:spPr>
          <a:xfrm rot="4979010">
            <a:off x="8863616" y="2144652"/>
            <a:ext cx="530473" cy="530473"/>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7"/>
          <p:cNvSpPr/>
          <p:nvPr/>
        </p:nvSpPr>
        <p:spPr>
          <a:xfrm rot="4976179">
            <a:off x="8806588" y="2286488"/>
            <a:ext cx="139055" cy="139055"/>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7"/>
          <p:cNvSpPr txBox="1"/>
          <p:nvPr>
            <p:ph idx="4294967295" type="subTitle"/>
          </p:nvPr>
        </p:nvSpPr>
        <p:spPr>
          <a:xfrm>
            <a:off x="1018675" y="279100"/>
            <a:ext cx="7779900" cy="437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s" sz="3400"/>
              <a:t>Дефиниция</a:t>
            </a:r>
            <a:endParaRPr sz="3400"/>
          </a:p>
        </p:txBody>
      </p:sp>
      <p:sp>
        <p:nvSpPr>
          <p:cNvPr id="331" name="Google Shape;331;p27"/>
          <p:cNvSpPr txBox="1"/>
          <p:nvPr/>
        </p:nvSpPr>
        <p:spPr>
          <a:xfrm>
            <a:off x="556275" y="1242875"/>
            <a:ext cx="8540400" cy="4311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Font typeface="Lexend"/>
              <a:buChar char="❏"/>
            </a:pPr>
            <a:r>
              <a:rPr b="1" lang="es" sz="1600">
                <a:solidFill>
                  <a:schemeClr val="dk1"/>
                </a:solidFill>
                <a:latin typeface="Lexend"/>
                <a:ea typeface="Lexend"/>
                <a:cs typeface="Lexend"/>
                <a:sym typeface="Lexend"/>
              </a:rPr>
              <a:t>Могат да бъдат присвоени на променливи. </a:t>
            </a:r>
            <a:endParaRPr b="1" sz="1600">
              <a:solidFill>
                <a:schemeClr val="dk1"/>
              </a:solidFill>
              <a:latin typeface="Lexend"/>
              <a:ea typeface="Lexend"/>
              <a:cs typeface="Lexend"/>
              <a:sym typeface="Lexend"/>
            </a:endParaRPr>
          </a:p>
        </p:txBody>
      </p:sp>
      <p:sp>
        <p:nvSpPr>
          <p:cNvPr id="332" name="Google Shape;332;p27"/>
          <p:cNvSpPr txBox="1"/>
          <p:nvPr/>
        </p:nvSpPr>
        <p:spPr>
          <a:xfrm>
            <a:off x="734800" y="1773425"/>
            <a:ext cx="8256300" cy="2526600"/>
          </a:xfrm>
          <a:prstGeom prst="rect">
            <a:avLst/>
          </a:prstGeom>
          <a:noFill/>
          <a:ln>
            <a:noFill/>
          </a:ln>
        </p:spPr>
        <p:txBody>
          <a:bodyPr anchorCtr="0" anchor="t" bIns="91425" lIns="91425" spcFirstLastPara="1" rIns="91425" wrap="square" tIns="91425">
            <a:spAutoFit/>
          </a:bodyPr>
          <a:lstStyle/>
          <a:p>
            <a:pPr indent="0" lvl="0" marL="0" rtl="0" algn="l">
              <a:lnSpc>
                <a:spcPct val="135714"/>
              </a:lnSpc>
              <a:spcBef>
                <a:spcPts val="0"/>
              </a:spcBef>
              <a:spcAft>
                <a:spcPts val="0"/>
              </a:spcAft>
              <a:buNone/>
            </a:pPr>
            <a:r>
              <a:rPr i="1" lang="es" sz="1500">
                <a:solidFill>
                  <a:srgbClr val="AAAAAA"/>
                </a:solidFill>
                <a:highlight>
                  <a:srgbClr val="F5F5F5"/>
                </a:highlight>
                <a:latin typeface="Courier New"/>
                <a:ea typeface="Courier New"/>
                <a:cs typeface="Courier New"/>
                <a:sym typeface="Courier New"/>
              </a:rPr>
              <a:t>// Дефиниране на функция greeting</a:t>
            </a:r>
            <a:endParaRPr i="1" sz="1500">
              <a:solidFill>
                <a:srgbClr val="AAAAAA"/>
              </a:solidFill>
              <a:highlight>
                <a:srgbClr val="F5F5F5"/>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 sz="1500">
                <a:solidFill>
                  <a:srgbClr val="7A3E9D"/>
                </a:solidFill>
                <a:highlight>
                  <a:srgbClr val="F5F5F5"/>
                </a:highlight>
                <a:latin typeface="Courier New"/>
                <a:ea typeface="Courier New"/>
                <a:cs typeface="Courier New"/>
                <a:sym typeface="Courier New"/>
              </a:rPr>
              <a:t>function</a:t>
            </a:r>
            <a:r>
              <a:rPr lang="es" sz="1500">
                <a:solidFill>
                  <a:srgbClr val="333333"/>
                </a:solidFill>
                <a:highlight>
                  <a:srgbClr val="F5F5F5"/>
                </a:highlight>
                <a:latin typeface="Courier New"/>
                <a:ea typeface="Courier New"/>
                <a:cs typeface="Courier New"/>
                <a:sym typeface="Courier New"/>
              </a:rPr>
              <a:t> </a:t>
            </a:r>
            <a:r>
              <a:rPr b="1" lang="es" sz="1500">
                <a:solidFill>
                  <a:srgbClr val="AA3731"/>
                </a:solidFill>
                <a:highlight>
                  <a:srgbClr val="F5F5F5"/>
                </a:highlight>
                <a:latin typeface="Courier New"/>
                <a:ea typeface="Courier New"/>
                <a:cs typeface="Courier New"/>
                <a:sym typeface="Courier New"/>
              </a:rPr>
              <a:t>greeting</a:t>
            </a:r>
            <a:r>
              <a:rPr lang="es" sz="1500">
                <a:solidFill>
                  <a:srgbClr val="777777"/>
                </a:solidFill>
                <a:highlight>
                  <a:srgbClr val="F5F5F5"/>
                </a:highlight>
                <a:latin typeface="Courier New"/>
                <a:ea typeface="Courier New"/>
                <a:cs typeface="Courier New"/>
                <a:sym typeface="Courier New"/>
              </a:rPr>
              <a:t>(</a:t>
            </a:r>
            <a:r>
              <a:rPr lang="es" sz="1500">
                <a:solidFill>
                  <a:srgbClr val="7A3E9D"/>
                </a:solidFill>
                <a:highlight>
                  <a:srgbClr val="F5F5F5"/>
                </a:highlight>
                <a:latin typeface="Courier New"/>
                <a:ea typeface="Courier New"/>
                <a:cs typeface="Courier New"/>
                <a:sym typeface="Courier New"/>
              </a:rPr>
              <a:t>name</a:t>
            </a:r>
            <a:r>
              <a:rPr lang="es" sz="1500">
                <a:solidFill>
                  <a:srgbClr val="777777"/>
                </a:solidFill>
                <a:highlight>
                  <a:srgbClr val="F5F5F5"/>
                </a:highlight>
                <a:latin typeface="Courier New"/>
                <a:ea typeface="Courier New"/>
                <a:cs typeface="Courier New"/>
                <a:sym typeface="Courier New"/>
              </a:rPr>
              <a:t>)</a:t>
            </a:r>
            <a:r>
              <a:rPr lang="es" sz="1500">
                <a:solidFill>
                  <a:srgbClr val="333333"/>
                </a:solidFill>
                <a:highlight>
                  <a:srgbClr val="F5F5F5"/>
                </a:highlight>
                <a:latin typeface="Courier New"/>
                <a:ea typeface="Courier New"/>
                <a:cs typeface="Courier New"/>
                <a:sym typeface="Courier New"/>
              </a:rPr>
              <a:t> {</a:t>
            </a:r>
            <a:endParaRPr sz="1500">
              <a:solidFill>
                <a:srgbClr val="333333"/>
              </a:solidFill>
              <a:highlight>
                <a:srgbClr val="F5F5F5"/>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 sz="1500">
                <a:solidFill>
                  <a:srgbClr val="333333"/>
                </a:solidFill>
                <a:highlight>
                  <a:srgbClr val="F5F5F5"/>
                </a:highlight>
                <a:latin typeface="Courier New"/>
                <a:ea typeface="Courier New"/>
                <a:cs typeface="Courier New"/>
                <a:sym typeface="Courier New"/>
              </a:rPr>
              <a:t>    </a:t>
            </a:r>
            <a:r>
              <a:rPr lang="es" sz="1500">
                <a:solidFill>
                  <a:srgbClr val="7A3E9D"/>
                </a:solidFill>
                <a:highlight>
                  <a:srgbClr val="F5F5F5"/>
                </a:highlight>
                <a:latin typeface="Courier New"/>
                <a:ea typeface="Courier New"/>
                <a:cs typeface="Courier New"/>
                <a:sym typeface="Courier New"/>
              </a:rPr>
              <a:t>console</a:t>
            </a:r>
            <a:r>
              <a:rPr lang="es" sz="1500">
                <a:solidFill>
                  <a:srgbClr val="777777"/>
                </a:solidFill>
                <a:highlight>
                  <a:srgbClr val="F5F5F5"/>
                </a:highlight>
                <a:latin typeface="Courier New"/>
                <a:ea typeface="Courier New"/>
                <a:cs typeface="Courier New"/>
                <a:sym typeface="Courier New"/>
              </a:rPr>
              <a:t>.</a:t>
            </a:r>
            <a:r>
              <a:rPr b="1" lang="es" sz="1500">
                <a:solidFill>
                  <a:srgbClr val="AA3731"/>
                </a:solidFill>
                <a:highlight>
                  <a:srgbClr val="F5F5F5"/>
                </a:highlight>
                <a:latin typeface="Courier New"/>
                <a:ea typeface="Courier New"/>
                <a:cs typeface="Courier New"/>
                <a:sym typeface="Courier New"/>
              </a:rPr>
              <a:t>log</a:t>
            </a:r>
            <a:r>
              <a:rPr lang="es" sz="1500">
                <a:solidFill>
                  <a:srgbClr val="333333"/>
                </a:solidFill>
                <a:highlight>
                  <a:srgbClr val="F5F5F5"/>
                </a:highlight>
                <a:latin typeface="Courier New"/>
                <a:ea typeface="Courier New"/>
                <a:cs typeface="Courier New"/>
                <a:sym typeface="Courier New"/>
              </a:rPr>
              <a:t>(</a:t>
            </a:r>
            <a:r>
              <a:rPr lang="es" sz="1500">
                <a:solidFill>
                  <a:srgbClr val="777777"/>
                </a:solidFill>
                <a:highlight>
                  <a:srgbClr val="F5F5F5"/>
                </a:highlight>
                <a:latin typeface="Courier New"/>
                <a:ea typeface="Courier New"/>
                <a:cs typeface="Courier New"/>
                <a:sym typeface="Courier New"/>
              </a:rPr>
              <a:t>`</a:t>
            </a:r>
            <a:r>
              <a:rPr lang="es" sz="1500">
                <a:solidFill>
                  <a:srgbClr val="448C27"/>
                </a:solidFill>
                <a:highlight>
                  <a:srgbClr val="F5F5F5"/>
                </a:highlight>
                <a:latin typeface="Courier New"/>
                <a:ea typeface="Courier New"/>
                <a:cs typeface="Courier New"/>
                <a:sym typeface="Courier New"/>
              </a:rPr>
              <a:t>Hello, </a:t>
            </a:r>
            <a:r>
              <a:rPr lang="es" sz="1500">
                <a:solidFill>
                  <a:srgbClr val="777777"/>
                </a:solidFill>
                <a:highlight>
                  <a:srgbClr val="F5F5F5"/>
                </a:highlight>
                <a:latin typeface="Courier New"/>
                <a:ea typeface="Courier New"/>
                <a:cs typeface="Courier New"/>
                <a:sym typeface="Courier New"/>
              </a:rPr>
              <a:t>${</a:t>
            </a:r>
            <a:r>
              <a:rPr lang="es" sz="1500">
                <a:solidFill>
                  <a:srgbClr val="7A3E9D"/>
                </a:solidFill>
                <a:highlight>
                  <a:srgbClr val="F5F5F5"/>
                </a:highlight>
                <a:latin typeface="Courier New"/>
                <a:ea typeface="Courier New"/>
                <a:cs typeface="Courier New"/>
                <a:sym typeface="Courier New"/>
              </a:rPr>
              <a:t>name</a:t>
            </a:r>
            <a:r>
              <a:rPr lang="es" sz="1500">
                <a:solidFill>
                  <a:srgbClr val="777777"/>
                </a:solidFill>
                <a:highlight>
                  <a:srgbClr val="F5F5F5"/>
                </a:highlight>
                <a:latin typeface="Courier New"/>
                <a:ea typeface="Courier New"/>
                <a:cs typeface="Courier New"/>
                <a:sym typeface="Courier New"/>
              </a:rPr>
              <a:t>}</a:t>
            </a:r>
            <a:r>
              <a:rPr lang="es" sz="1500">
                <a:solidFill>
                  <a:srgbClr val="448C27"/>
                </a:solidFill>
                <a:highlight>
                  <a:srgbClr val="F5F5F5"/>
                </a:highlight>
                <a:latin typeface="Courier New"/>
                <a:ea typeface="Courier New"/>
                <a:cs typeface="Courier New"/>
                <a:sym typeface="Courier New"/>
              </a:rPr>
              <a:t>!</a:t>
            </a:r>
            <a:r>
              <a:rPr lang="es" sz="1500">
                <a:solidFill>
                  <a:srgbClr val="777777"/>
                </a:solidFill>
                <a:highlight>
                  <a:srgbClr val="F5F5F5"/>
                </a:highlight>
                <a:latin typeface="Courier New"/>
                <a:ea typeface="Courier New"/>
                <a:cs typeface="Courier New"/>
                <a:sym typeface="Courier New"/>
              </a:rPr>
              <a:t>`</a:t>
            </a:r>
            <a:r>
              <a:rPr lang="es" sz="1500">
                <a:solidFill>
                  <a:srgbClr val="333333"/>
                </a:solidFill>
                <a:highlight>
                  <a:srgbClr val="F5F5F5"/>
                </a:highlight>
                <a:latin typeface="Courier New"/>
                <a:ea typeface="Courier New"/>
                <a:cs typeface="Courier New"/>
                <a:sym typeface="Courier New"/>
              </a:rPr>
              <a:t>)</a:t>
            </a:r>
            <a:r>
              <a:rPr lang="es" sz="1500">
                <a:solidFill>
                  <a:srgbClr val="777777"/>
                </a:solidFill>
                <a:highlight>
                  <a:srgbClr val="F5F5F5"/>
                </a:highlight>
                <a:latin typeface="Courier New"/>
                <a:ea typeface="Courier New"/>
                <a:cs typeface="Courier New"/>
                <a:sym typeface="Courier New"/>
              </a:rPr>
              <a:t>;</a:t>
            </a:r>
            <a:endParaRPr sz="1500">
              <a:solidFill>
                <a:srgbClr val="777777"/>
              </a:solidFill>
              <a:highlight>
                <a:srgbClr val="F5F5F5"/>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 sz="1500">
                <a:solidFill>
                  <a:srgbClr val="333333"/>
                </a:solidFill>
                <a:highlight>
                  <a:srgbClr val="F5F5F5"/>
                </a:highlight>
                <a:latin typeface="Courier New"/>
                <a:ea typeface="Courier New"/>
                <a:cs typeface="Courier New"/>
                <a:sym typeface="Courier New"/>
              </a:rPr>
              <a:t>} </a:t>
            </a:r>
            <a:endParaRPr sz="1500">
              <a:solidFill>
                <a:srgbClr val="333333"/>
              </a:solidFill>
              <a:highlight>
                <a:srgbClr val="F5F5F5"/>
              </a:highlight>
              <a:latin typeface="Courier New"/>
              <a:ea typeface="Courier New"/>
              <a:cs typeface="Courier New"/>
              <a:sym typeface="Courier New"/>
            </a:endParaRPr>
          </a:p>
          <a:p>
            <a:pPr indent="0" lvl="0" marL="0" rtl="0" algn="l">
              <a:lnSpc>
                <a:spcPct val="100000"/>
              </a:lnSpc>
              <a:spcBef>
                <a:spcPts val="0"/>
              </a:spcBef>
              <a:spcAft>
                <a:spcPts val="0"/>
              </a:spcAft>
              <a:buNone/>
            </a:pPr>
            <a:r>
              <a:t/>
            </a:r>
            <a:endParaRPr sz="1500">
              <a:solidFill>
                <a:srgbClr val="333333"/>
              </a:solidFill>
              <a:highlight>
                <a:srgbClr val="F5F5F5"/>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 sz="1500">
                <a:solidFill>
                  <a:srgbClr val="7A3E9D"/>
                </a:solidFill>
                <a:highlight>
                  <a:srgbClr val="F5F5F5"/>
                </a:highlight>
                <a:latin typeface="Courier New"/>
                <a:ea typeface="Courier New"/>
                <a:cs typeface="Courier New"/>
                <a:sym typeface="Courier New"/>
              </a:rPr>
              <a:t>const </a:t>
            </a:r>
            <a:r>
              <a:rPr b="1" lang="es" sz="1500">
                <a:solidFill>
                  <a:srgbClr val="AA3731"/>
                </a:solidFill>
                <a:highlight>
                  <a:srgbClr val="F5F5F5"/>
                </a:highlight>
                <a:latin typeface="Courier New"/>
                <a:ea typeface="Courier New"/>
                <a:cs typeface="Courier New"/>
                <a:sym typeface="Courier New"/>
              </a:rPr>
              <a:t>myGreeting</a:t>
            </a:r>
            <a:r>
              <a:rPr lang="es" sz="1500">
                <a:solidFill>
                  <a:srgbClr val="777777"/>
                </a:solidFill>
                <a:highlight>
                  <a:srgbClr val="F5F5F5"/>
                </a:highlight>
                <a:latin typeface="Courier New"/>
                <a:ea typeface="Courier New"/>
                <a:cs typeface="Courier New"/>
                <a:sym typeface="Courier New"/>
              </a:rPr>
              <a:t> =</a:t>
            </a:r>
            <a:r>
              <a:rPr lang="es" sz="1500">
                <a:solidFill>
                  <a:srgbClr val="7A3E9D"/>
                </a:solidFill>
                <a:highlight>
                  <a:srgbClr val="F5F5F5"/>
                </a:highlight>
                <a:latin typeface="Courier New"/>
                <a:ea typeface="Courier New"/>
                <a:cs typeface="Courier New"/>
                <a:sym typeface="Courier New"/>
              </a:rPr>
              <a:t> </a:t>
            </a:r>
            <a:r>
              <a:rPr b="1" lang="es" sz="1500">
                <a:solidFill>
                  <a:srgbClr val="AA3731"/>
                </a:solidFill>
                <a:highlight>
                  <a:srgbClr val="F5F5F5"/>
                </a:highlight>
                <a:latin typeface="Courier New"/>
                <a:ea typeface="Courier New"/>
                <a:cs typeface="Courier New"/>
                <a:sym typeface="Courier New"/>
              </a:rPr>
              <a:t>greeting</a:t>
            </a:r>
            <a:r>
              <a:rPr lang="es" sz="1500">
                <a:solidFill>
                  <a:srgbClr val="777777"/>
                </a:solidFill>
                <a:highlight>
                  <a:srgbClr val="F5F5F5"/>
                </a:highlight>
                <a:latin typeface="Courier New"/>
                <a:ea typeface="Courier New"/>
                <a:cs typeface="Courier New"/>
                <a:sym typeface="Courier New"/>
              </a:rPr>
              <a:t>; </a:t>
            </a:r>
            <a:r>
              <a:rPr i="1" lang="es" sz="1500">
                <a:solidFill>
                  <a:srgbClr val="AAAAAA"/>
                </a:solidFill>
                <a:highlight>
                  <a:srgbClr val="F5F5F5"/>
                </a:highlight>
                <a:latin typeface="Courier New"/>
                <a:ea typeface="Courier New"/>
                <a:cs typeface="Courier New"/>
                <a:sym typeface="Courier New"/>
              </a:rPr>
              <a:t>// Присвояване на функцията на променлива</a:t>
            </a:r>
            <a:endParaRPr i="1" sz="1500">
              <a:solidFill>
                <a:srgbClr val="AAAAAA"/>
              </a:solidFill>
              <a:highlight>
                <a:srgbClr val="F5F5F5"/>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i="1" sz="1500">
              <a:solidFill>
                <a:srgbClr val="AAAAAA"/>
              </a:solidFill>
              <a:highlight>
                <a:srgbClr val="F5F5F5"/>
              </a:highlight>
              <a:latin typeface="Courier New"/>
              <a:ea typeface="Courier New"/>
              <a:cs typeface="Courier New"/>
              <a:sym typeface="Courier New"/>
            </a:endParaRPr>
          </a:p>
          <a:p>
            <a:pPr indent="0" lvl="0" marL="0" rtl="0" algn="l">
              <a:lnSpc>
                <a:spcPct val="135714"/>
              </a:lnSpc>
              <a:spcBef>
                <a:spcPts val="0"/>
              </a:spcBef>
              <a:spcAft>
                <a:spcPts val="0"/>
              </a:spcAft>
              <a:buNone/>
            </a:pPr>
            <a:r>
              <a:rPr b="1" lang="es" sz="1500">
                <a:solidFill>
                  <a:srgbClr val="AA3731"/>
                </a:solidFill>
                <a:highlight>
                  <a:srgbClr val="F5F5F5"/>
                </a:highlight>
                <a:latin typeface="Courier New"/>
                <a:ea typeface="Courier New"/>
                <a:cs typeface="Courier New"/>
                <a:sym typeface="Courier New"/>
              </a:rPr>
              <a:t>myGreeting</a:t>
            </a:r>
            <a:r>
              <a:rPr lang="es" sz="1500">
                <a:solidFill>
                  <a:srgbClr val="777777"/>
                </a:solidFill>
                <a:highlight>
                  <a:srgbClr val="F5F5F5"/>
                </a:highlight>
                <a:latin typeface="Courier New"/>
                <a:ea typeface="Courier New"/>
                <a:cs typeface="Courier New"/>
                <a:sym typeface="Courier New"/>
              </a:rPr>
              <a:t>("</a:t>
            </a:r>
            <a:r>
              <a:rPr lang="es" sz="1500">
                <a:solidFill>
                  <a:srgbClr val="448C27"/>
                </a:solidFill>
                <a:highlight>
                  <a:srgbClr val="F5F5F5"/>
                </a:highlight>
                <a:latin typeface="Courier New"/>
                <a:ea typeface="Courier New"/>
                <a:cs typeface="Courier New"/>
                <a:sym typeface="Courier New"/>
              </a:rPr>
              <a:t>Misho</a:t>
            </a:r>
            <a:r>
              <a:rPr lang="es" sz="1500">
                <a:solidFill>
                  <a:srgbClr val="777777"/>
                </a:solidFill>
                <a:highlight>
                  <a:srgbClr val="F5F5F5"/>
                </a:highlight>
                <a:latin typeface="Courier New"/>
                <a:ea typeface="Courier New"/>
                <a:cs typeface="Courier New"/>
                <a:sym typeface="Courier New"/>
              </a:rPr>
              <a:t>");</a:t>
            </a:r>
            <a:r>
              <a:rPr i="1" lang="es" sz="1500">
                <a:solidFill>
                  <a:srgbClr val="AAAAAA"/>
                </a:solidFill>
                <a:highlight>
                  <a:srgbClr val="F5F5F5"/>
                </a:highlight>
                <a:latin typeface="Courier New"/>
                <a:ea typeface="Courier New"/>
                <a:cs typeface="Courier New"/>
                <a:sym typeface="Courier New"/>
              </a:rPr>
              <a:t> // Изход: Hello, Misho!</a:t>
            </a:r>
            <a:endParaRPr sz="1500">
              <a:solidFill>
                <a:srgbClr val="333333"/>
              </a:solidFill>
              <a:highlight>
                <a:srgbClr val="F5F5F5"/>
              </a:highlight>
              <a:latin typeface="Courier New"/>
              <a:ea typeface="Courier New"/>
              <a:cs typeface="Courier New"/>
              <a:sym typeface="Courier New"/>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8"/>
          <p:cNvSpPr/>
          <p:nvPr/>
        </p:nvSpPr>
        <p:spPr>
          <a:xfrm rot="3248737">
            <a:off x="389967" y="1136092"/>
            <a:ext cx="138802" cy="138802"/>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8"/>
          <p:cNvSpPr/>
          <p:nvPr/>
        </p:nvSpPr>
        <p:spPr>
          <a:xfrm rot="3248737">
            <a:off x="8526175" y="183821"/>
            <a:ext cx="138802" cy="138802"/>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8"/>
          <p:cNvSpPr/>
          <p:nvPr/>
        </p:nvSpPr>
        <p:spPr>
          <a:xfrm rot="3248737">
            <a:off x="721553" y="4511883"/>
            <a:ext cx="138802" cy="138802"/>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8"/>
          <p:cNvSpPr/>
          <p:nvPr/>
        </p:nvSpPr>
        <p:spPr>
          <a:xfrm rot="4979010">
            <a:off x="8863616" y="2144652"/>
            <a:ext cx="530473" cy="530473"/>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8"/>
          <p:cNvSpPr/>
          <p:nvPr/>
        </p:nvSpPr>
        <p:spPr>
          <a:xfrm rot="4976179">
            <a:off x="8806588" y="2286488"/>
            <a:ext cx="139055" cy="139055"/>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8"/>
          <p:cNvSpPr txBox="1"/>
          <p:nvPr>
            <p:ph idx="4294967295" type="subTitle"/>
          </p:nvPr>
        </p:nvSpPr>
        <p:spPr>
          <a:xfrm>
            <a:off x="1018675" y="279100"/>
            <a:ext cx="7779900" cy="437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s" sz="3400"/>
              <a:t>Дефиниция</a:t>
            </a:r>
            <a:endParaRPr sz="3400"/>
          </a:p>
        </p:txBody>
      </p:sp>
      <p:sp>
        <p:nvSpPr>
          <p:cNvPr id="343" name="Google Shape;343;p28"/>
          <p:cNvSpPr txBox="1"/>
          <p:nvPr/>
        </p:nvSpPr>
        <p:spPr>
          <a:xfrm>
            <a:off x="556275" y="1242875"/>
            <a:ext cx="8540400" cy="4311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Font typeface="Lexend"/>
              <a:buChar char="❏"/>
            </a:pPr>
            <a:r>
              <a:rPr b="1" lang="es" sz="1600">
                <a:solidFill>
                  <a:schemeClr val="dk1"/>
                </a:solidFill>
                <a:latin typeface="Lexend"/>
                <a:ea typeface="Lexend"/>
                <a:cs typeface="Lexend"/>
                <a:sym typeface="Lexend"/>
              </a:rPr>
              <a:t>Могат да бъдат предадени като аргументи на функции. </a:t>
            </a:r>
            <a:endParaRPr b="1" sz="1600">
              <a:solidFill>
                <a:schemeClr val="dk1"/>
              </a:solidFill>
              <a:latin typeface="Lexend"/>
              <a:ea typeface="Lexend"/>
              <a:cs typeface="Lexend"/>
              <a:sym typeface="Lexen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9"/>
          <p:cNvSpPr/>
          <p:nvPr/>
        </p:nvSpPr>
        <p:spPr>
          <a:xfrm rot="3248737">
            <a:off x="389967" y="1136092"/>
            <a:ext cx="138802" cy="138802"/>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9"/>
          <p:cNvSpPr/>
          <p:nvPr/>
        </p:nvSpPr>
        <p:spPr>
          <a:xfrm rot="3248737">
            <a:off x="8526175" y="183821"/>
            <a:ext cx="138802" cy="138802"/>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9"/>
          <p:cNvSpPr/>
          <p:nvPr/>
        </p:nvSpPr>
        <p:spPr>
          <a:xfrm rot="3248737">
            <a:off x="721553" y="4511883"/>
            <a:ext cx="138802" cy="138802"/>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9"/>
          <p:cNvSpPr/>
          <p:nvPr/>
        </p:nvSpPr>
        <p:spPr>
          <a:xfrm rot="4979010">
            <a:off x="8863616" y="2144652"/>
            <a:ext cx="530473" cy="530473"/>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9"/>
          <p:cNvSpPr/>
          <p:nvPr/>
        </p:nvSpPr>
        <p:spPr>
          <a:xfrm rot="4976179">
            <a:off x="8806588" y="2286488"/>
            <a:ext cx="139055" cy="139055"/>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9"/>
          <p:cNvSpPr txBox="1"/>
          <p:nvPr>
            <p:ph idx="4294967295" type="subTitle"/>
          </p:nvPr>
        </p:nvSpPr>
        <p:spPr>
          <a:xfrm>
            <a:off x="1018675" y="279100"/>
            <a:ext cx="7779900" cy="437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s" sz="3400"/>
              <a:t>Дефиниция</a:t>
            </a:r>
            <a:endParaRPr sz="3400"/>
          </a:p>
        </p:txBody>
      </p:sp>
      <p:sp>
        <p:nvSpPr>
          <p:cNvPr id="354" name="Google Shape;354;p29"/>
          <p:cNvSpPr txBox="1"/>
          <p:nvPr/>
        </p:nvSpPr>
        <p:spPr>
          <a:xfrm>
            <a:off x="556275" y="1242875"/>
            <a:ext cx="8540400" cy="4311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Font typeface="Lexend"/>
              <a:buChar char="❏"/>
            </a:pPr>
            <a:r>
              <a:rPr b="1" lang="es" sz="1600">
                <a:solidFill>
                  <a:schemeClr val="dk1"/>
                </a:solidFill>
                <a:latin typeface="Lexend"/>
                <a:ea typeface="Lexend"/>
                <a:cs typeface="Lexend"/>
                <a:sym typeface="Lexend"/>
              </a:rPr>
              <a:t>Могат да бъдат предадени като аргументи на функции. </a:t>
            </a:r>
            <a:endParaRPr b="1" sz="1600">
              <a:solidFill>
                <a:schemeClr val="dk1"/>
              </a:solidFill>
              <a:latin typeface="Lexend"/>
              <a:ea typeface="Lexend"/>
              <a:cs typeface="Lexend"/>
              <a:sym typeface="Lexend"/>
            </a:endParaRPr>
          </a:p>
        </p:txBody>
      </p:sp>
      <p:sp>
        <p:nvSpPr>
          <p:cNvPr id="355" name="Google Shape;355;p29"/>
          <p:cNvSpPr txBox="1"/>
          <p:nvPr/>
        </p:nvSpPr>
        <p:spPr>
          <a:xfrm>
            <a:off x="887850" y="1634275"/>
            <a:ext cx="7236000" cy="3244500"/>
          </a:xfrm>
          <a:prstGeom prst="rect">
            <a:avLst/>
          </a:prstGeom>
          <a:noFill/>
          <a:ln>
            <a:noFill/>
          </a:ln>
        </p:spPr>
        <p:txBody>
          <a:bodyPr anchorCtr="0" anchor="t" bIns="91425" lIns="91425" spcFirstLastPara="1" rIns="91425" wrap="square" tIns="91425">
            <a:spAutoFit/>
          </a:bodyPr>
          <a:lstStyle/>
          <a:p>
            <a:pPr indent="0" lvl="0" marL="0" rtl="0" algn="l">
              <a:lnSpc>
                <a:spcPct val="135714"/>
              </a:lnSpc>
              <a:spcBef>
                <a:spcPts val="0"/>
              </a:spcBef>
              <a:spcAft>
                <a:spcPts val="0"/>
              </a:spcAft>
              <a:buNone/>
            </a:pPr>
            <a:r>
              <a:rPr i="1" lang="es" sz="1150">
                <a:solidFill>
                  <a:srgbClr val="AAAAAA"/>
                </a:solidFill>
                <a:highlight>
                  <a:srgbClr val="F5F5F5"/>
                </a:highlight>
                <a:latin typeface="Courier New"/>
                <a:ea typeface="Courier New"/>
                <a:cs typeface="Courier New"/>
                <a:sym typeface="Courier New"/>
              </a:rPr>
              <a:t>// Функция, която приема друга функция като аргумент</a:t>
            </a:r>
            <a:endParaRPr i="1" sz="1150">
              <a:solidFill>
                <a:srgbClr val="AAAAAA"/>
              </a:solidFill>
              <a:highlight>
                <a:srgbClr val="F5F5F5"/>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 sz="1150">
                <a:solidFill>
                  <a:srgbClr val="7A3E9D"/>
                </a:solidFill>
                <a:highlight>
                  <a:srgbClr val="F5F5F5"/>
                </a:highlight>
                <a:latin typeface="Courier New"/>
                <a:ea typeface="Courier New"/>
                <a:cs typeface="Courier New"/>
                <a:sym typeface="Courier New"/>
              </a:rPr>
              <a:t>function</a:t>
            </a:r>
            <a:r>
              <a:rPr lang="es" sz="1150">
                <a:solidFill>
                  <a:srgbClr val="333333"/>
                </a:solidFill>
                <a:highlight>
                  <a:srgbClr val="F5F5F5"/>
                </a:highlight>
                <a:latin typeface="Courier New"/>
                <a:ea typeface="Courier New"/>
                <a:cs typeface="Courier New"/>
                <a:sym typeface="Courier New"/>
              </a:rPr>
              <a:t> </a:t>
            </a:r>
            <a:r>
              <a:rPr b="1" lang="es" sz="1150">
                <a:solidFill>
                  <a:srgbClr val="AA3731"/>
                </a:solidFill>
                <a:highlight>
                  <a:srgbClr val="F5F5F5"/>
                </a:highlight>
                <a:latin typeface="Courier New"/>
                <a:ea typeface="Courier New"/>
                <a:cs typeface="Courier New"/>
                <a:sym typeface="Courier New"/>
              </a:rPr>
              <a:t>expression</a:t>
            </a:r>
            <a:r>
              <a:rPr lang="es" sz="1150">
                <a:solidFill>
                  <a:srgbClr val="777777"/>
                </a:solidFill>
                <a:highlight>
                  <a:srgbClr val="F5F5F5"/>
                </a:highlight>
                <a:latin typeface="Courier New"/>
                <a:ea typeface="Courier New"/>
                <a:cs typeface="Courier New"/>
                <a:sym typeface="Courier New"/>
              </a:rPr>
              <a:t>(</a:t>
            </a:r>
            <a:r>
              <a:rPr lang="es" sz="1150">
                <a:solidFill>
                  <a:srgbClr val="7A3E9D"/>
                </a:solidFill>
                <a:highlight>
                  <a:srgbClr val="F5F5F5"/>
                </a:highlight>
                <a:latin typeface="Courier New"/>
                <a:ea typeface="Courier New"/>
                <a:cs typeface="Courier New"/>
                <a:sym typeface="Courier New"/>
              </a:rPr>
              <a:t>operation</a:t>
            </a:r>
            <a:r>
              <a:rPr lang="es" sz="1150">
                <a:solidFill>
                  <a:srgbClr val="333333"/>
                </a:solidFill>
                <a:highlight>
                  <a:srgbClr val="F5F5F5"/>
                </a:highlight>
                <a:latin typeface="Courier New"/>
                <a:ea typeface="Courier New"/>
                <a:cs typeface="Courier New"/>
                <a:sym typeface="Courier New"/>
              </a:rPr>
              <a:t>,</a:t>
            </a:r>
            <a:r>
              <a:rPr lang="es" sz="1150">
                <a:solidFill>
                  <a:srgbClr val="7A3E9D"/>
                </a:solidFill>
                <a:highlight>
                  <a:srgbClr val="F5F5F5"/>
                </a:highlight>
                <a:latin typeface="Courier New"/>
                <a:ea typeface="Courier New"/>
                <a:cs typeface="Courier New"/>
                <a:sym typeface="Courier New"/>
              </a:rPr>
              <a:t> n1</a:t>
            </a:r>
            <a:r>
              <a:rPr lang="es" sz="1150">
                <a:solidFill>
                  <a:srgbClr val="333333"/>
                </a:solidFill>
                <a:highlight>
                  <a:srgbClr val="F5F5F5"/>
                </a:highlight>
                <a:latin typeface="Courier New"/>
                <a:ea typeface="Courier New"/>
                <a:cs typeface="Courier New"/>
                <a:sym typeface="Courier New"/>
              </a:rPr>
              <a:t>,</a:t>
            </a:r>
            <a:r>
              <a:rPr lang="es" sz="1150">
                <a:solidFill>
                  <a:srgbClr val="7A3E9D"/>
                </a:solidFill>
                <a:highlight>
                  <a:srgbClr val="F5F5F5"/>
                </a:highlight>
                <a:latin typeface="Courier New"/>
                <a:ea typeface="Courier New"/>
                <a:cs typeface="Courier New"/>
                <a:sym typeface="Courier New"/>
              </a:rPr>
              <a:t> n2</a:t>
            </a:r>
            <a:r>
              <a:rPr lang="es" sz="1150">
                <a:solidFill>
                  <a:srgbClr val="777777"/>
                </a:solidFill>
                <a:highlight>
                  <a:srgbClr val="F5F5F5"/>
                </a:highlight>
                <a:latin typeface="Courier New"/>
                <a:ea typeface="Courier New"/>
                <a:cs typeface="Courier New"/>
                <a:sym typeface="Courier New"/>
              </a:rPr>
              <a:t>)</a:t>
            </a:r>
            <a:r>
              <a:rPr lang="es" sz="1150">
                <a:solidFill>
                  <a:srgbClr val="333333"/>
                </a:solidFill>
                <a:highlight>
                  <a:srgbClr val="F5F5F5"/>
                </a:highlight>
                <a:latin typeface="Courier New"/>
                <a:ea typeface="Courier New"/>
                <a:cs typeface="Courier New"/>
                <a:sym typeface="Courier New"/>
              </a:rPr>
              <a:t> {</a:t>
            </a:r>
            <a:endParaRPr sz="1150">
              <a:solidFill>
                <a:srgbClr val="333333"/>
              </a:solidFill>
              <a:highlight>
                <a:srgbClr val="F5F5F5"/>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 sz="1150">
                <a:solidFill>
                  <a:srgbClr val="4B69C6"/>
                </a:solidFill>
                <a:highlight>
                  <a:srgbClr val="F5F5F5"/>
                </a:highlight>
                <a:latin typeface="Courier New"/>
                <a:ea typeface="Courier New"/>
                <a:cs typeface="Courier New"/>
                <a:sym typeface="Courier New"/>
              </a:rPr>
              <a:t>    return</a:t>
            </a:r>
            <a:r>
              <a:rPr lang="es" sz="1150">
                <a:solidFill>
                  <a:srgbClr val="333333"/>
                </a:solidFill>
                <a:highlight>
                  <a:srgbClr val="F5F5F5"/>
                </a:highlight>
                <a:latin typeface="Courier New"/>
                <a:ea typeface="Courier New"/>
                <a:cs typeface="Courier New"/>
                <a:sym typeface="Courier New"/>
              </a:rPr>
              <a:t> </a:t>
            </a:r>
            <a:r>
              <a:rPr b="1" lang="es" sz="1150">
                <a:solidFill>
                  <a:srgbClr val="AA3731"/>
                </a:solidFill>
                <a:highlight>
                  <a:srgbClr val="F5F5F5"/>
                </a:highlight>
                <a:latin typeface="Courier New"/>
                <a:ea typeface="Courier New"/>
                <a:cs typeface="Courier New"/>
                <a:sym typeface="Courier New"/>
              </a:rPr>
              <a:t>operation</a:t>
            </a:r>
            <a:r>
              <a:rPr lang="es" sz="1150">
                <a:solidFill>
                  <a:srgbClr val="777777"/>
                </a:solidFill>
                <a:highlight>
                  <a:srgbClr val="F5F5F5"/>
                </a:highlight>
                <a:latin typeface="Courier New"/>
                <a:ea typeface="Courier New"/>
                <a:cs typeface="Courier New"/>
                <a:sym typeface="Courier New"/>
              </a:rPr>
              <a:t>(</a:t>
            </a:r>
            <a:r>
              <a:rPr lang="es" sz="1150">
                <a:solidFill>
                  <a:srgbClr val="7A3E9D"/>
                </a:solidFill>
                <a:highlight>
                  <a:srgbClr val="F5F5F5"/>
                </a:highlight>
                <a:latin typeface="Courier New"/>
                <a:ea typeface="Courier New"/>
                <a:cs typeface="Courier New"/>
                <a:sym typeface="Courier New"/>
              </a:rPr>
              <a:t>n1</a:t>
            </a:r>
            <a:r>
              <a:rPr lang="es" sz="1150">
                <a:solidFill>
                  <a:srgbClr val="333333"/>
                </a:solidFill>
                <a:highlight>
                  <a:srgbClr val="F5F5F5"/>
                </a:highlight>
                <a:latin typeface="Courier New"/>
                <a:ea typeface="Courier New"/>
                <a:cs typeface="Courier New"/>
                <a:sym typeface="Courier New"/>
              </a:rPr>
              <a:t>,</a:t>
            </a:r>
            <a:r>
              <a:rPr lang="es" sz="1150">
                <a:solidFill>
                  <a:srgbClr val="7A3E9D"/>
                </a:solidFill>
                <a:highlight>
                  <a:srgbClr val="F5F5F5"/>
                </a:highlight>
                <a:latin typeface="Courier New"/>
                <a:ea typeface="Courier New"/>
                <a:cs typeface="Courier New"/>
                <a:sym typeface="Courier New"/>
              </a:rPr>
              <a:t> n2</a:t>
            </a:r>
            <a:r>
              <a:rPr lang="es" sz="1150">
                <a:solidFill>
                  <a:srgbClr val="777777"/>
                </a:solidFill>
                <a:highlight>
                  <a:srgbClr val="F5F5F5"/>
                </a:highlight>
                <a:latin typeface="Courier New"/>
                <a:ea typeface="Courier New"/>
                <a:cs typeface="Courier New"/>
                <a:sym typeface="Courier New"/>
              </a:rPr>
              <a:t>);</a:t>
            </a:r>
            <a:endParaRPr sz="1150">
              <a:solidFill>
                <a:srgbClr val="777777"/>
              </a:solidFill>
              <a:highlight>
                <a:srgbClr val="F5F5F5"/>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 sz="1150">
                <a:solidFill>
                  <a:srgbClr val="333333"/>
                </a:solidFill>
                <a:highlight>
                  <a:srgbClr val="F5F5F5"/>
                </a:highlight>
                <a:latin typeface="Courier New"/>
                <a:ea typeface="Courier New"/>
                <a:cs typeface="Courier New"/>
                <a:sym typeface="Courier New"/>
              </a:rPr>
              <a:t>}</a:t>
            </a:r>
            <a:endParaRPr sz="1150">
              <a:solidFill>
                <a:srgbClr val="333333"/>
              </a:solidFill>
              <a:highlight>
                <a:srgbClr val="F5F5F5"/>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 sz="1150">
                <a:solidFill>
                  <a:srgbClr val="7A3E9D"/>
                </a:solidFill>
                <a:highlight>
                  <a:srgbClr val="F5F5F5"/>
                </a:highlight>
                <a:latin typeface="Courier New"/>
                <a:ea typeface="Courier New"/>
                <a:cs typeface="Courier New"/>
                <a:sym typeface="Courier New"/>
              </a:rPr>
              <a:t>function</a:t>
            </a:r>
            <a:r>
              <a:rPr lang="es" sz="1150">
                <a:solidFill>
                  <a:srgbClr val="333333"/>
                </a:solidFill>
                <a:highlight>
                  <a:srgbClr val="F5F5F5"/>
                </a:highlight>
                <a:latin typeface="Courier New"/>
                <a:ea typeface="Courier New"/>
                <a:cs typeface="Courier New"/>
                <a:sym typeface="Courier New"/>
              </a:rPr>
              <a:t> </a:t>
            </a:r>
            <a:r>
              <a:rPr b="1" lang="es" sz="1150">
                <a:solidFill>
                  <a:srgbClr val="AA3731"/>
                </a:solidFill>
                <a:highlight>
                  <a:srgbClr val="F5F5F5"/>
                </a:highlight>
                <a:latin typeface="Courier New"/>
                <a:ea typeface="Courier New"/>
                <a:cs typeface="Courier New"/>
                <a:sym typeface="Courier New"/>
              </a:rPr>
              <a:t>add</a:t>
            </a:r>
            <a:r>
              <a:rPr lang="es" sz="1150">
                <a:solidFill>
                  <a:srgbClr val="777777"/>
                </a:solidFill>
                <a:highlight>
                  <a:srgbClr val="F5F5F5"/>
                </a:highlight>
                <a:latin typeface="Courier New"/>
                <a:ea typeface="Courier New"/>
                <a:cs typeface="Courier New"/>
                <a:sym typeface="Courier New"/>
              </a:rPr>
              <a:t>(</a:t>
            </a:r>
            <a:r>
              <a:rPr lang="es" sz="1150">
                <a:solidFill>
                  <a:srgbClr val="7A3E9D"/>
                </a:solidFill>
                <a:highlight>
                  <a:srgbClr val="F5F5F5"/>
                </a:highlight>
                <a:latin typeface="Courier New"/>
                <a:ea typeface="Courier New"/>
                <a:cs typeface="Courier New"/>
                <a:sym typeface="Courier New"/>
              </a:rPr>
              <a:t>n1</a:t>
            </a:r>
            <a:r>
              <a:rPr lang="es" sz="1150">
                <a:solidFill>
                  <a:srgbClr val="333333"/>
                </a:solidFill>
                <a:highlight>
                  <a:srgbClr val="F5F5F5"/>
                </a:highlight>
                <a:latin typeface="Courier New"/>
                <a:ea typeface="Courier New"/>
                <a:cs typeface="Courier New"/>
                <a:sym typeface="Courier New"/>
              </a:rPr>
              <a:t>,</a:t>
            </a:r>
            <a:r>
              <a:rPr lang="es" sz="1150">
                <a:solidFill>
                  <a:srgbClr val="7A3E9D"/>
                </a:solidFill>
                <a:highlight>
                  <a:srgbClr val="F5F5F5"/>
                </a:highlight>
                <a:latin typeface="Courier New"/>
                <a:ea typeface="Courier New"/>
                <a:cs typeface="Courier New"/>
                <a:sym typeface="Courier New"/>
              </a:rPr>
              <a:t> n2</a:t>
            </a:r>
            <a:r>
              <a:rPr lang="es" sz="1150">
                <a:solidFill>
                  <a:srgbClr val="777777"/>
                </a:solidFill>
                <a:highlight>
                  <a:srgbClr val="F5F5F5"/>
                </a:highlight>
                <a:latin typeface="Courier New"/>
                <a:ea typeface="Courier New"/>
                <a:cs typeface="Courier New"/>
                <a:sym typeface="Courier New"/>
              </a:rPr>
              <a:t>)</a:t>
            </a:r>
            <a:r>
              <a:rPr lang="es" sz="1150">
                <a:solidFill>
                  <a:srgbClr val="333333"/>
                </a:solidFill>
                <a:highlight>
                  <a:srgbClr val="F5F5F5"/>
                </a:highlight>
                <a:latin typeface="Courier New"/>
                <a:ea typeface="Courier New"/>
                <a:cs typeface="Courier New"/>
                <a:sym typeface="Courier New"/>
              </a:rPr>
              <a:t> {</a:t>
            </a:r>
            <a:endParaRPr sz="1150">
              <a:solidFill>
                <a:srgbClr val="333333"/>
              </a:solidFill>
              <a:highlight>
                <a:srgbClr val="F5F5F5"/>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 sz="1150">
                <a:solidFill>
                  <a:srgbClr val="4B69C6"/>
                </a:solidFill>
                <a:highlight>
                  <a:srgbClr val="F5F5F5"/>
                </a:highlight>
                <a:latin typeface="Courier New"/>
                <a:ea typeface="Courier New"/>
                <a:cs typeface="Courier New"/>
                <a:sym typeface="Courier New"/>
              </a:rPr>
              <a:t>    return</a:t>
            </a:r>
            <a:r>
              <a:rPr lang="es" sz="1150">
                <a:solidFill>
                  <a:srgbClr val="7A3E9D"/>
                </a:solidFill>
                <a:highlight>
                  <a:srgbClr val="F5F5F5"/>
                </a:highlight>
                <a:latin typeface="Courier New"/>
                <a:ea typeface="Courier New"/>
                <a:cs typeface="Courier New"/>
                <a:sym typeface="Courier New"/>
              </a:rPr>
              <a:t> n1</a:t>
            </a:r>
            <a:r>
              <a:rPr lang="es" sz="1150">
                <a:solidFill>
                  <a:srgbClr val="777777"/>
                </a:solidFill>
                <a:highlight>
                  <a:srgbClr val="F5F5F5"/>
                </a:highlight>
                <a:latin typeface="Courier New"/>
                <a:ea typeface="Courier New"/>
                <a:cs typeface="Courier New"/>
                <a:sym typeface="Courier New"/>
              </a:rPr>
              <a:t> +</a:t>
            </a:r>
            <a:r>
              <a:rPr lang="es" sz="1150">
                <a:solidFill>
                  <a:srgbClr val="7A3E9D"/>
                </a:solidFill>
                <a:highlight>
                  <a:srgbClr val="F5F5F5"/>
                </a:highlight>
                <a:latin typeface="Courier New"/>
                <a:ea typeface="Courier New"/>
                <a:cs typeface="Courier New"/>
                <a:sym typeface="Courier New"/>
              </a:rPr>
              <a:t> n2</a:t>
            </a:r>
            <a:r>
              <a:rPr lang="es" sz="1150">
                <a:solidFill>
                  <a:srgbClr val="777777"/>
                </a:solidFill>
                <a:highlight>
                  <a:srgbClr val="F5F5F5"/>
                </a:highlight>
                <a:latin typeface="Courier New"/>
                <a:ea typeface="Courier New"/>
                <a:cs typeface="Courier New"/>
                <a:sym typeface="Courier New"/>
              </a:rPr>
              <a:t>;</a:t>
            </a:r>
            <a:endParaRPr sz="1150">
              <a:solidFill>
                <a:srgbClr val="777777"/>
              </a:solidFill>
              <a:highlight>
                <a:srgbClr val="F5F5F5"/>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 sz="1150">
                <a:solidFill>
                  <a:srgbClr val="333333"/>
                </a:solidFill>
                <a:highlight>
                  <a:srgbClr val="F5F5F5"/>
                </a:highlight>
                <a:latin typeface="Courier New"/>
                <a:ea typeface="Courier New"/>
                <a:cs typeface="Courier New"/>
                <a:sym typeface="Courier New"/>
              </a:rPr>
              <a:t>}</a:t>
            </a:r>
            <a:endParaRPr sz="1150">
              <a:solidFill>
                <a:srgbClr val="333333"/>
              </a:solidFill>
              <a:highlight>
                <a:srgbClr val="F5F5F5"/>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 sz="1150">
                <a:solidFill>
                  <a:srgbClr val="7A3E9D"/>
                </a:solidFill>
                <a:highlight>
                  <a:srgbClr val="F5F5F5"/>
                </a:highlight>
                <a:latin typeface="Courier New"/>
                <a:ea typeface="Courier New"/>
                <a:cs typeface="Courier New"/>
                <a:sym typeface="Courier New"/>
              </a:rPr>
              <a:t>function</a:t>
            </a:r>
            <a:r>
              <a:rPr lang="es" sz="1150">
                <a:solidFill>
                  <a:srgbClr val="333333"/>
                </a:solidFill>
                <a:highlight>
                  <a:srgbClr val="F5F5F5"/>
                </a:highlight>
                <a:latin typeface="Courier New"/>
                <a:ea typeface="Courier New"/>
                <a:cs typeface="Courier New"/>
                <a:sym typeface="Courier New"/>
              </a:rPr>
              <a:t> </a:t>
            </a:r>
            <a:r>
              <a:rPr b="1" lang="es" sz="1150">
                <a:solidFill>
                  <a:srgbClr val="AA3731"/>
                </a:solidFill>
                <a:highlight>
                  <a:srgbClr val="F5F5F5"/>
                </a:highlight>
                <a:latin typeface="Courier New"/>
                <a:ea typeface="Courier New"/>
                <a:cs typeface="Courier New"/>
                <a:sym typeface="Courier New"/>
              </a:rPr>
              <a:t>multiply</a:t>
            </a:r>
            <a:r>
              <a:rPr lang="es" sz="1150">
                <a:solidFill>
                  <a:srgbClr val="777777"/>
                </a:solidFill>
                <a:highlight>
                  <a:srgbClr val="F5F5F5"/>
                </a:highlight>
                <a:latin typeface="Courier New"/>
                <a:ea typeface="Courier New"/>
                <a:cs typeface="Courier New"/>
                <a:sym typeface="Courier New"/>
              </a:rPr>
              <a:t>(</a:t>
            </a:r>
            <a:r>
              <a:rPr lang="es" sz="1150">
                <a:solidFill>
                  <a:srgbClr val="7A3E9D"/>
                </a:solidFill>
                <a:highlight>
                  <a:srgbClr val="F5F5F5"/>
                </a:highlight>
                <a:latin typeface="Courier New"/>
                <a:ea typeface="Courier New"/>
                <a:cs typeface="Courier New"/>
                <a:sym typeface="Courier New"/>
              </a:rPr>
              <a:t>n1</a:t>
            </a:r>
            <a:r>
              <a:rPr lang="es" sz="1150">
                <a:solidFill>
                  <a:srgbClr val="333333"/>
                </a:solidFill>
                <a:highlight>
                  <a:srgbClr val="F5F5F5"/>
                </a:highlight>
                <a:latin typeface="Courier New"/>
                <a:ea typeface="Courier New"/>
                <a:cs typeface="Courier New"/>
                <a:sym typeface="Courier New"/>
              </a:rPr>
              <a:t>,</a:t>
            </a:r>
            <a:r>
              <a:rPr lang="es" sz="1150">
                <a:solidFill>
                  <a:srgbClr val="7A3E9D"/>
                </a:solidFill>
                <a:highlight>
                  <a:srgbClr val="F5F5F5"/>
                </a:highlight>
                <a:latin typeface="Courier New"/>
                <a:ea typeface="Courier New"/>
                <a:cs typeface="Courier New"/>
                <a:sym typeface="Courier New"/>
              </a:rPr>
              <a:t> n2</a:t>
            </a:r>
            <a:r>
              <a:rPr lang="es" sz="1150">
                <a:solidFill>
                  <a:srgbClr val="777777"/>
                </a:solidFill>
                <a:highlight>
                  <a:srgbClr val="F5F5F5"/>
                </a:highlight>
                <a:latin typeface="Courier New"/>
                <a:ea typeface="Courier New"/>
                <a:cs typeface="Courier New"/>
                <a:sym typeface="Courier New"/>
              </a:rPr>
              <a:t>)</a:t>
            </a:r>
            <a:r>
              <a:rPr lang="es" sz="1150">
                <a:solidFill>
                  <a:srgbClr val="333333"/>
                </a:solidFill>
                <a:highlight>
                  <a:srgbClr val="F5F5F5"/>
                </a:highlight>
                <a:latin typeface="Courier New"/>
                <a:ea typeface="Courier New"/>
                <a:cs typeface="Courier New"/>
                <a:sym typeface="Courier New"/>
              </a:rPr>
              <a:t> {</a:t>
            </a:r>
            <a:endParaRPr sz="1150">
              <a:solidFill>
                <a:srgbClr val="333333"/>
              </a:solidFill>
              <a:highlight>
                <a:srgbClr val="F5F5F5"/>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 sz="1150">
                <a:solidFill>
                  <a:srgbClr val="4B69C6"/>
                </a:solidFill>
                <a:highlight>
                  <a:srgbClr val="F5F5F5"/>
                </a:highlight>
                <a:latin typeface="Courier New"/>
                <a:ea typeface="Courier New"/>
                <a:cs typeface="Courier New"/>
                <a:sym typeface="Courier New"/>
              </a:rPr>
              <a:t>    return</a:t>
            </a:r>
            <a:r>
              <a:rPr lang="es" sz="1150">
                <a:solidFill>
                  <a:srgbClr val="7A3E9D"/>
                </a:solidFill>
                <a:highlight>
                  <a:srgbClr val="F5F5F5"/>
                </a:highlight>
                <a:latin typeface="Courier New"/>
                <a:ea typeface="Courier New"/>
                <a:cs typeface="Courier New"/>
                <a:sym typeface="Courier New"/>
              </a:rPr>
              <a:t> n1</a:t>
            </a:r>
            <a:r>
              <a:rPr lang="es" sz="1150">
                <a:solidFill>
                  <a:srgbClr val="777777"/>
                </a:solidFill>
                <a:highlight>
                  <a:srgbClr val="F5F5F5"/>
                </a:highlight>
                <a:latin typeface="Courier New"/>
                <a:ea typeface="Courier New"/>
                <a:cs typeface="Courier New"/>
                <a:sym typeface="Courier New"/>
              </a:rPr>
              <a:t> *</a:t>
            </a:r>
            <a:r>
              <a:rPr lang="es" sz="1150">
                <a:solidFill>
                  <a:srgbClr val="7A3E9D"/>
                </a:solidFill>
                <a:highlight>
                  <a:srgbClr val="F5F5F5"/>
                </a:highlight>
                <a:latin typeface="Courier New"/>
                <a:ea typeface="Courier New"/>
                <a:cs typeface="Courier New"/>
                <a:sym typeface="Courier New"/>
              </a:rPr>
              <a:t> n2</a:t>
            </a:r>
            <a:r>
              <a:rPr lang="es" sz="1150">
                <a:solidFill>
                  <a:srgbClr val="777777"/>
                </a:solidFill>
                <a:highlight>
                  <a:srgbClr val="F5F5F5"/>
                </a:highlight>
                <a:latin typeface="Courier New"/>
                <a:ea typeface="Courier New"/>
                <a:cs typeface="Courier New"/>
                <a:sym typeface="Courier New"/>
              </a:rPr>
              <a:t>;</a:t>
            </a:r>
            <a:endParaRPr sz="1150">
              <a:solidFill>
                <a:srgbClr val="777777"/>
              </a:solidFill>
              <a:highlight>
                <a:srgbClr val="F5F5F5"/>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 sz="1150">
                <a:solidFill>
                  <a:srgbClr val="333333"/>
                </a:solidFill>
                <a:highlight>
                  <a:srgbClr val="F5F5F5"/>
                </a:highlight>
                <a:latin typeface="Courier New"/>
                <a:ea typeface="Courier New"/>
                <a:cs typeface="Courier New"/>
                <a:sym typeface="Courier New"/>
              </a:rPr>
              <a:t>}</a:t>
            </a:r>
            <a:endParaRPr sz="1150">
              <a:solidFill>
                <a:srgbClr val="333333"/>
              </a:solidFill>
              <a:highlight>
                <a:srgbClr val="F5F5F5"/>
              </a:highlight>
              <a:latin typeface="Courier New"/>
              <a:ea typeface="Courier New"/>
              <a:cs typeface="Courier New"/>
              <a:sym typeface="Courier New"/>
            </a:endParaRPr>
          </a:p>
          <a:p>
            <a:pPr indent="0" lvl="0" marL="0" rtl="0" algn="l">
              <a:lnSpc>
                <a:spcPct val="135714"/>
              </a:lnSpc>
              <a:spcBef>
                <a:spcPts val="0"/>
              </a:spcBef>
              <a:spcAft>
                <a:spcPts val="0"/>
              </a:spcAft>
              <a:buNone/>
            </a:pPr>
            <a:r>
              <a:rPr i="1" lang="es" sz="1150">
                <a:solidFill>
                  <a:srgbClr val="AAAAAA"/>
                </a:solidFill>
                <a:highlight>
                  <a:srgbClr val="F5F5F5"/>
                </a:highlight>
                <a:latin typeface="Courier New"/>
                <a:ea typeface="Courier New"/>
                <a:cs typeface="Courier New"/>
                <a:sym typeface="Courier New"/>
              </a:rPr>
              <a:t>// Продаване на функцията add/multiply като аргумент на функцията expression</a:t>
            </a:r>
            <a:endParaRPr i="1" sz="1150">
              <a:solidFill>
                <a:srgbClr val="AAAAAA"/>
              </a:solidFill>
              <a:highlight>
                <a:srgbClr val="F5F5F5"/>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 sz="1150">
                <a:solidFill>
                  <a:srgbClr val="7A3E9D"/>
                </a:solidFill>
                <a:highlight>
                  <a:srgbClr val="F5F5F5"/>
                </a:highlight>
                <a:latin typeface="Courier New"/>
                <a:ea typeface="Courier New"/>
                <a:cs typeface="Courier New"/>
                <a:sym typeface="Courier New"/>
              </a:rPr>
              <a:t>console</a:t>
            </a:r>
            <a:r>
              <a:rPr lang="es" sz="1150">
                <a:solidFill>
                  <a:srgbClr val="777777"/>
                </a:solidFill>
                <a:highlight>
                  <a:srgbClr val="F5F5F5"/>
                </a:highlight>
                <a:latin typeface="Courier New"/>
                <a:ea typeface="Courier New"/>
                <a:cs typeface="Courier New"/>
                <a:sym typeface="Courier New"/>
              </a:rPr>
              <a:t>.</a:t>
            </a:r>
            <a:r>
              <a:rPr b="1" lang="es" sz="1150">
                <a:solidFill>
                  <a:srgbClr val="AA3731"/>
                </a:solidFill>
                <a:highlight>
                  <a:srgbClr val="F5F5F5"/>
                </a:highlight>
                <a:latin typeface="Courier New"/>
                <a:ea typeface="Courier New"/>
                <a:cs typeface="Courier New"/>
                <a:sym typeface="Courier New"/>
              </a:rPr>
              <a:t>log</a:t>
            </a:r>
            <a:r>
              <a:rPr lang="es" sz="1150">
                <a:solidFill>
                  <a:srgbClr val="333333"/>
                </a:solidFill>
                <a:highlight>
                  <a:srgbClr val="F5F5F5"/>
                </a:highlight>
                <a:latin typeface="Courier New"/>
                <a:ea typeface="Courier New"/>
                <a:cs typeface="Courier New"/>
                <a:sym typeface="Courier New"/>
              </a:rPr>
              <a:t>(</a:t>
            </a:r>
            <a:r>
              <a:rPr b="1" lang="es" sz="1150">
                <a:solidFill>
                  <a:srgbClr val="AA3731"/>
                </a:solidFill>
                <a:highlight>
                  <a:srgbClr val="F5F5F5"/>
                </a:highlight>
                <a:latin typeface="Courier New"/>
                <a:ea typeface="Courier New"/>
                <a:cs typeface="Courier New"/>
                <a:sym typeface="Courier New"/>
              </a:rPr>
              <a:t>expression</a:t>
            </a:r>
            <a:r>
              <a:rPr lang="es" sz="1150">
                <a:solidFill>
                  <a:srgbClr val="777777"/>
                </a:solidFill>
                <a:highlight>
                  <a:srgbClr val="F5F5F5"/>
                </a:highlight>
                <a:latin typeface="Courier New"/>
                <a:ea typeface="Courier New"/>
                <a:cs typeface="Courier New"/>
                <a:sym typeface="Courier New"/>
              </a:rPr>
              <a:t>(</a:t>
            </a:r>
            <a:r>
              <a:rPr b="1" lang="es" sz="1150">
                <a:solidFill>
                  <a:srgbClr val="AA3731"/>
                </a:solidFill>
                <a:highlight>
                  <a:srgbClr val="F5F5F5"/>
                </a:highlight>
                <a:latin typeface="Courier New"/>
                <a:ea typeface="Courier New"/>
                <a:cs typeface="Courier New"/>
                <a:sym typeface="Courier New"/>
              </a:rPr>
              <a:t>add</a:t>
            </a:r>
            <a:r>
              <a:rPr lang="es" sz="1150">
                <a:solidFill>
                  <a:srgbClr val="333333"/>
                </a:solidFill>
                <a:highlight>
                  <a:srgbClr val="F5F5F5"/>
                </a:highlight>
                <a:latin typeface="Courier New"/>
                <a:ea typeface="Courier New"/>
                <a:cs typeface="Courier New"/>
                <a:sym typeface="Courier New"/>
              </a:rPr>
              <a:t>, 1</a:t>
            </a:r>
            <a:r>
              <a:rPr lang="es" sz="1150">
                <a:solidFill>
                  <a:srgbClr val="9C5D27"/>
                </a:solidFill>
                <a:highlight>
                  <a:srgbClr val="F5F5F5"/>
                </a:highlight>
                <a:latin typeface="Courier New"/>
                <a:ea typeface="Courier New"/>
                <a:cs typeface="Courier New"/>
                <a:sym typeface="Courier New"/>
              </a:rPr>
              <a:t>5</a:t>
            </a:r>
            <a:r>
              <a:rPr lang="es" sz="1150">
                <a:solidFill>
                  <a:srgbClr val="333333"/>
                </a:solidFill>
                <a:highlight>
                  <a:srgbClr val="F5F5F5"/>
                </a:highlight>
                <a:latin typeface="Courier New"/>
                <a:ea typeface="Courier New"/>
                <a:cs typeface="Courier New"/>
                <a:sym typeface="Courier New"/>
              </a:rPr>
              <a:t>, </a:t>
            </a:r>
            <a:r>
              <a:rPr lang="es" sz="1150">
                <a:solidFill>
                  <a:srgbClr val="9C5D27"/>
                </a:solidFill>
                <a:highlight>
                  <a:srgbClr val="F5F5F5"/>
                </a:highlight>
                <a:latin typeface="Courier New"/>
                <a:ea typeface="Courier New"/>
                <a:cs typeface="Courier New"/>
                <a:sym typeface="Courier New"/>
              </a:rPr>
              <a:t>7</a:t>
            </a:r>
            <a:r>
              <a:rPr lang="es" sz="1150">
                <a:solidFill>
                  <a:srgbClr val="777777"/>
                </a:solidFill>
                <a:highlight>
                  <a:srgbClr val="F5F5F5"/>
                </a:highlight>
                <a:latin typeface="Courier New"/>
                <a:ea typeface="Courier New"/>
                <a:cs typeface="Courier New"/>
                <a:sym typeface="Courier New"/>
              </a:rPr>
              <a:t>)</a:t>
            </a:r>
            <a:r>
              <a:rPr lang="es" sz="1150">
                <a:solidFill>
                  <a:srgbClr val="333333"/>
                </a:solidFill>
                <a:highlight>
                  <a:srgbClr val="F5F5F5"/>
                </a:highlight>
                <a:latin typeface="Courier New"/>
                <a:ea typeface="Courier New"/>
                <a:cs typeface="Courier New"/>
                <a:sym typeface="Courier New"/>
              </a:rPr>
              <a:t>)</a:t>
            </a:r>
            <a:r>
              <a:rPr lang="es" sz="1150">
                <a:solidFill>
                  <a:srgbClr val="777777"/>
                </a:solidFill>
                <a:highlight>
                  <a:srgbClr val="F5F5F5"/>
                </a:highlight>
                <a:latin typeface="Courier New"/>
                <a:ea typeface="Courier New"/>
                <a:cs typeface="Courier New"/>
                <a:sym typeface="Courier New"/>
              </a:rPr>
              <a:t>;</a:t>
            </a:r>
            <a:r>
              <a:rPr i="1" lang="es" sz="1150">
                <a:solidFill>
                  <a:srgbClr val="AAAAAA"/>
                </a:solidFill>
                <a:highlight>
                  <a:srgbClr val="F5F5F5"/>
                </a:highlight>
                <a:latin typeface="Courier New"/>
                <a:ea typeface="Courier New"/>
                <a:cs typeface="Courier New"/>
                <a:sym typeface="Courier New"/>
              </a:rPr>
              <a:t> // Изход: 22</a:t>
            </a:r>
            <a:endParaRPr i="1" sz="1150">
              <a:solidFill>
                <a:srgbClr val="AAAAAA"/>
              </a:solidFill>
              <a:highlight>
                <a:srgbClr val="F5F5F5"/>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 sz="1150">
                <a:solidFill>
                  <a:srgbClr val="7A3E9D"/>
                </a:solidFill>
                <a:highlight>
                  <a:srgbClr val="F5F5F5"/>
                </a:highlight>
                <a:latin typeface="Courier New"/>
                <a:ea typeface="Courier New"/>
                <a:cs typeface="Courier New"/>
                <a:sym typeface="Courier New"/>
              </a:rPr>
              <a:t>console</a:t>
            </a:r>
            <a:r>
              <a:rPr lang="es" sz="1150">
                <a:solidFill>
                  <a:srgbClr val="777777"/>
                </a:solidFill>
                <a:highlight>
                  <a:srgbClr val="F5F5F5"/>
                </a:highlight>
                <a:latin typeface="Courier New"/>
                <a:ea typeface="Courier New"/>
                <a:cs typeface="Courier New"/>
                <a:sym typeface="Courier New"/>
              </a:rPr>
              <a:t>.</a:t>
            </a:r>
            <a:r>
              <a:rPr b="1" lang="es" sz="1150">
                <a:solidFill>
                  <a:srgbClr val="AA3731"/>
                </a:solidFill>
                <a:highlight>
                  <a:srgbClr val="F5F5F5"/>
                </a:highlight>
                <a:latin typeface="Courier New"/>
                <a:ea typeface="Courier New"/>
                <a:cs typeface="Courier New"/>
                <a:sym typeface="Courier New"/>
              </a:rPr>
              <a:t>log</a:t>
            </a:r>
            <a:r>
              <a:rPr lang="es" sz="1150">
                <a:solidFill>
                  <a:srgbClr val="333333"/>
                </a:solidFill>
                <a:highlight>
                  <a:srgbClr val="F5F5F5"/>
                </a:highlight>
                <a:latin typeface="Courier New"/>
                <a:ea typeface="Courier New"/>
                <a:cs typeface="Courier New"/>
                <a:sym typeface="Courier New"/>
              </a:rPr>
              <a:t>(</a:t>
            </a:r>
            <a:r>
              <a:rPr b="1" lang="es" sz="1150">
                <a:solidFill>
                  <a:srgbClr val="AA3731"/>
                </a:solidFill>
                <a:highlight>
                  <a:srgbClr val="F5F5F5"/>
                </a:highlight>
                <a:latin typeface="Courier New"/>
                <a:ea typeface="Courier New"/>
                <a:cs typeface="Courier New"/>
                <a:sym typeface="Courier New"/>
              </a:rPr>
              <a:t>expression</a:t>
            </a:r>
            <a:r>
              <a:rPr lang="es" sz="1150">
                <a:solidFill>
                  <a:srgbClr val="777777"/>
                </a:solidFill>
                <a:highlight>
                  <a:srgbClr val="F5F5F5"/>
                </a:highlight>
                <a:latin typeface="Courier New"/>
                <a:ea typeface="Courier New"/>
                <a:cs typeface="Courier New"/>
                <a:sym typeface="Courier New"/>
              </a:rPr>
              <a:t>(</a:t>
            </a:r>
            <a:r>
              <a:rPr b="1" lang="es" sz="1150">
                <a:solidFill>
                  <a:srgbClr val="AA3731"/>
                </a:solidFill>
                <a:highlight>
                  <a:srgbClr val="F5F5F5"/>
                </a:highlight>
                <a:latin typeface="Courier New"/>
                <a:ea typeface="Courier New"/>
                <a:cs typeface="Courier New"/>
                <a:sym typeface="Courier New"/>
              </a:rPr>
              <a:t>multiply</a:t>
            </a:r>
            <a:r>
              <a:rPr lang="es" sz="1150">
                <a:solidFill>
                  <a:srgbClr val="333333"/>
                </a:solidFill>
                <a:highlight>
                  <a:srgbClr val="F5F5F5"/>
                </a:highlight>
                <a:latin typeface="Courier New"/>
                <a:ea typeface="Courier New"/>
                <a:cs typeface="Courier New"/>
                <a:sym typeface="Courier New"/>
              </a:rPr>
              <a:t>, </a:t>
            </a:r>
            <a:r>
              <a:rPr lang="es" sz="1150">
                <a:solidFill>
                  <a:srgbClr val="9C5D27"/>
                </a:solidFill>
                <a:highlight>
                  <a:srgbClr val="F5F5F5"/>
                </a:highlight>
                <a:latin typeface="Courier New"/>
                <a:ea typeface="Courier New"/>
                <a:cs typeface="Courier New"/>
                <a:sym typeface="Courier New"/>
              </a:rPr>
              <a:t>3</a:t>
            </a:r>
            <a:r>
              <a:rPr lang="es" sz="1150">
                <a:solidFill>
                  <a:srgbClr val="333333"/>
                </a:solidFill>
                <a:highlight>
                  <a:srgbClr val="F5F5F5"/>
                </a:highlight>
                <a:latin typeface="Courier New"/>
                <a:ea typeface="Courier New"/>
                <a:cs typeface="Courier New"/>
                <a:sym typeface="Courier New"/>
              </a:rPr>
              <a:t>, 1</a:t>
            </a:r>
            <a:r>
              <a:rPr lang="es" sz="1150">
                <a:solidFill>
                  <a:srgbClr val="9C5D27"/>
                </a:solidFill>
                <a:highlight>
                  <a:srgbClr val="F5F5F5"/>
                </a:highlight>
                <a:latin typeface="Courier New"/>
                <a:ea typeface="Courier New"/>
                <a:cs typeface="Courier New"/>
                <a:sym typeface="Courier New"/>
              </a:rPr>
              <a:t>4</a:t>
            </a:r>
            <a:r>
              <a:rPr lang="es" sz="1150">
                <a:solidFill>
                  <a:srgbClr val="777777"/>
                </a:solidFill>
                <a:highlight>
                  <a:srgbClr val="F5F5F5"/>
                </a:highlight>
                <a:latin typeface="Courier New"/>
                <a:ea typeface="Courier New"/>
                <a:cs typeface="Courier New"/>
                <a:sym typeface="Courier New"/>
              </a:rPr>
              <a:t>)</a:t>
            </a:r>
            <a:r>
              <a:rPr lang="es" sz="1150">
                <a:solidFill>
                  <a:srgbClr val="333333"/>
                </a:solidFill>
                <a:highlight>
                  <a:srgbClr val="F5F5F5"/>
                </a:highlight>
                <a:latin typeface="Courier New"/>
                <a:ea typeface="Courier New"/>
                <a:cs typeface="Courier New"/>
                <a:sym typeface="Courier New"/>
              </a:rPr>
              <a:t>)</a:t>
            </a:r>
            <a:r>
              <a:rPr lang="es" sz="1150">
                <a:solidFill>
                  <a:srgbClr val="777777"/>
                </a:solidFill>
                <a:highlight>
                  <a:srgbClr val="F5F5F5"/>
                </a:highlight>
                <a:latin typeface="Courier New"/>
                <a:ea typeface="Courier New"/>
                <a:cs typeface="Courier New"/>
                <a:sym typeface="Courier New"/>
              </a:rPr>
              <a:t>;</a:t>
            </a:r>
            <a:r>
              <a:rPr i="1" lang="es" sz="1150">
                <a:solidFill>
                  <a:srgbClr val="AAAAAA"/>
                </a:solidFill>
                <a:highlight>
                  <a:srgbClr val="F5F5F5"/>
                </a:highlight>
                <a:latin typeface="Courier New"/>
                <a:ea typeface="Courier New"/>
                <a:cs typeface="Courier New"/>
                <a:sym typeface="Courier New"/>
              </a:rPr>
              <a:t> // Изход: 42</a:t>
            </a:r>
            <a:endParaRPr i="1" sz="1150">
              <a:solidFill>
                <a:srgbClr val="AAAAAA"/>
              </a:solidFill>
              <a:highlight>
                <a:srgbClr val="F5F5F5"/>
              </a:highlight>
              <a:latin typeface="Courier New"/>
              <a:ea typeface="Courier New"/>
              <a:cs typeface="Courier New"/>
              <a:sym typeface="Courier New"/>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30"/>
          <p:cNvSpPr/>
          <p:nvPr/>
        </p:nvSpPr>
        <p:spPr>
          <a:xfrm rot="3248737">
            <a:off x="389967" y="1136092"/>
            <a:ext cx="138802" cy="138802"/>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0"/>
          <p:cNvSpPr/>
          <p:nvPr/>
        </p:nvSpPr>
        <p:spPr>
          <a:xfrm rot="3248737">
            <a:off x="8526175" y="183821"/>
            <a:ext cx="138802" cy="138802"/>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0"/>
          <p:cNvSpPr/>
          <p:nvPr/>
        </p:nvSpPr>
        <p:spPr>
          <a:xfrm rot="3248737">
            <a:off x="721553" y="4511883"/>
            <a:ext cx="138802" cy="138802"/>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0"/>
          <p:cNvSpPr/>
          <p:nvPr/>
        </p:nvSpPr>
        <p:spPr>
          <a:xfrm rot="4979010">
            <a:off x="8863616" y="2144652"/>
            <a:ext cx="530473" cy="530473"/>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0"/>
          <p:cNvSpPr/>
          <p:nvPr/>
        </p:nvSpPr>
        <p:spPr>
          <a:xfrm rot="4976179">
            <a:off x="8806588" y="2286488"/>
            <a:ext cx="139055" cy="139055"/>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0"/>
          <p:cNvSpPr txBox="1"/>
          <p:nvPr>
            <p:ph idx="4294967295" type="subTitle"/>
          </p:nvPr>
        </p:nvSpPr>
        <p:spPr>
          <a:xfrm>
            <a:off x="1018675" y="279100"/>
            <a:ext cx="7779900" cy="437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s" sz="3400"/>
              <a:t>Дефиниция</a:t>
            </a:r>
            <a:endParaRPr sz="3400"/>
          </a:p>
        </p:txBody>
      </p:sp>
      <p:sp>
        <p:nvSpPr>
          <p:cNvPr id="366" name="Google Shape;366;p30"/>
          <p:cNvSpPr txBox="1"/>
          <p:nvPr/>
        </p:nvSpPr>
        <p:spPr>
          <a:xfrm>
            <a:off x="556275" y="1242875"/>
            <a:ext cx="8540400" cy="4311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Font typeface="Lexend"/>
              <a:buChar char="❏"/>
            </a:pPr>
            <a:r>
              <a:rPr b="1" lang="es" sz="1600">
                <a:solidFill>
                  <a:schemeClr val="dk1"/>
                </a:solidFill>
                <a:latin typeface="Lexend"/>
                <a:ea typeface="Lexend"/>
                <a:cs typeface="Lexend"/>
                <a:sym typeface="Lexend"/>
              </a:rPr>
              <a:t>Могат да бъдат върнати като стойности от функции. </a:t>
            </a:r>
            <a:endParaRPr b="1" sz="1600">
              <a:solidFill>
                <a:schemeClr val="dk1"/>
              </a:solidFill>
              <a:latin typeface="Lexend"/>
              <a:ea typeface="Lexend"/>
              <a:cs typeface="Lexend"/>
              <a:sym typeface="Lexen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udy Technique: The Traffic Light by Slidesgo">
  <a:themeElements>
    <a:clrScheme name="Simple Light">
      <a:dk1>
        <a:srgbClr val="37394E"/>
      </a:dk1>
      <a:lt1>
        <a:srgbClr val="FFF8E7"/>
      </a:lt1>
      <a:dk2>
        <a:srgbClr val="DA3A3A"/>
      </a:dk2>
      <a:lt2>
        <a:srgbClr val="F8C745"/>
      </a:lt2>
      <a:accent1>
        <a:srgbClr val="50C09A"/>
      </a:accent1>
      <a:accent2>
        <a:srgbClr val="FFFFFF"/>
      </a:accent2>
      <a:accent3>
        <a:srgbClr val="FFFFFF"/>
      </a:accent3>
      <a:accent4>
        <a:srgbClr val="FFFFFF"/>
      </a:accent4>
      <a:accent5>
        <a:srgbClr val="FFFFFF"/>
      </a:accent5>
      <a:accent6>
        <a:srgbClr val="FFFFFF"/>
      </a:accent6>
      <a:hlink>
        <a:srgbClr val="37394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