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70" r:id="rId4"/>
    <p:sldId id="257" r:id="rId5"/>
    <p:sldId id="442" r:id="rId6"/>
    <p:sldId id="456" r:id="rId7"/>
    <p:sldId id="457" r:id="rId8"/>
    <p:sldId id="441" r:id="rId9"/>
    <p:sldId id="443" r:id="rId10"/>
    <p:sldId id="423" r:id="rId11"/>
    <p:sldId id="455" r:id="rId12"/>
    <p:sldId id="454" r:id="rId13"/>
    <p:sldId id="434" r:id="rId14"/>
    <p:sldId id="435" r:id="rId15"/>
    <p:sldId id="436" r:id="rId16"/>
    <p:sldId id="437" r:id="rId17"/>
    <p:sldId id="439" r:id="rId18"/>
    <p:sldId id="438" r:id="rId19"/>
    <p:sldId id="440" r:id="rId20"/>
    <p:sldId id="45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C9A5E2-FB5A-4F93-BCE5-E60654121E43}">
          <p14:sldIdLst>
            <p14:sldId id="270"/>
          </p14:sldIdLst>
        </p14:section>
        <p14:section name="Описание" id="{D1B945FE-13CE-4C1D-9117-B4FDB07761C1}">
          <p14:sldIdLst>
            <p14:sldId id="257"/>
            <p14:sldId id="442"/>
            <p14:sldId id="456"/>
            <p14:sldId id="457"/>
            <p14:sldId id="441"/>
            <p14:sldId id="443"/>
          </p14:sldIdLst>
        </p14:section>
        <p14:section name="CRUD" id="{647E7DC5-AE2D-469F-B98D-88B7E1E85ACB}">
          <p14:sldIdLst>
            <p14:sldId id="423"/>
            <p14:sldId id="455"/>
          </p14:sldIdLst>
        </p14:section>
        <p14:section name="Предимства" id="{84FB75F0-C849-4C35-9AE9-6EE25F1F28BF}">
          <p14:sldIdLst>
            <p14:sldId id="454"/>
            <p14:sldId id="434"/>
            <p14:sldId id="435"/>
            <p14:sldId id="436"/>
            <p14:sldId id="437"/>
            <p14:sldId id="439"/>
            <p14:sldId id="438"/>
            <p14:sldId id="440"/>
          </p14:sldIdLst>
        </p14:section>
        <p14:section name="Проблеми" id="{D772F7CD-EEF1-4A62-B3D8-1521FCF2E444}">
          <p14:sldIdLst>
            <p14:sldId id="45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6F1"/>
    <a:srgbClr val="F3F4EF"/>
    <a:srgbClr val="89AFB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64" y="4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92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1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879D6F-C4AF-4E70-9726-B8E7C93B041D}"/>
              </a:ext>
            </a:extLst>
          </p:cNvPr>
          <p:cNvGrpSpPr/>
          <p:nvPr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58911A-AEA6-4DAA-A8C6-9D1F3E0B4166}"/>
                </a:ext>
              </a:extLst>
            </p:cNvPr>
            <p:cNvCxnSpPr>
              <a:cxnSpLocks/>
              <a:stCxn id="77" idx="7"/>
              <a:endCxn id="75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4A2EB0-27F3-4885-A81D-3C02F2B1CE85}"/>
                </a:ext>
              </a:extLst>
            </p:cNvPr>
            <p:cNvCxnSpPr>
              <a:cxnSpLocks/>
              <a:stCxn id="75" idx="4"/>
              <a:endCxn id="97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9837D-F282-4F0E-8DDD-58DF2F529F40}"/>
                </a:ext>
              </a:extLst>
            </p:cNvPr>
            <p:cNvCxnSpPr>
              <a:cxnSpLocks/>
              <a:stCxn id="80" idx="2"/>
              <a:endCxn id="95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4D9A19-BF8D-43CC-8644-4C231414ED44}"/>
                </a:ext>
              </a:extLst>
            </p:cNvPr>
            <p:cNvCxnSpPr>
              <a:cxnSpLocks/>
              <a:stCxn id="97" idx="5"/>
              <a:endCxn id="80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4F4761-C374-45C3-A97E-9E820E5A7CED}"/>
                </a:ext>
              </a:extLst>
            </p:cNvPr>
            <p:cNvCxnSpPr>
              <a:cxnSpLocks/>
              <a:stCxn id="75" idx="5"/>
              <a:endCxn id="96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F0FEC5-1050-4E7E-B9E3-2CE44360273E}"/>
                </a:ext>
              </a:extLst>
            </p:cNvPr>
            <p:cNvCxnSpPr>
              <a:cxnSpLocks/>
              <a:stCxn id="80" idx="0"/>
              <a:endCxn id="96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70C0-FF61-4D1E-8E62-209F93806885}"/>
                </a:ext>
              </a:extLst>
            </p:cNvPr>
            <p:cNvCxnSpPr>
              <a:cxnSpLocks/>
              <a:stCxn id="97" idx="3"/>
              <a:endCxn id="95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E8DB59-14B4-4A82-AC61-ACB73C58978D}"/>
                </a:ext>
              </a:extLst>
            </p:cNvPr>
            <p:cNvCxnSpPr>
              <a:cxnSpLocks/>
              <a:stCxn id="75" idx="6"/>
              <a:endCxn id="82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E1C14D-2206-4C08-954D-F78C4D8E3490}"/>
                </a:ext>
              </a:extLst>
            </p:cNvPr>
            <p:cNvCxnSpPr>
              <a:cxnSpLocks/>
              <a:stCxn id="80" idx="7"/>
              <a:endCxn id="82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D54326-D6C5-4D53-A1B0-89A38B7D2EC8}"/>
                </a:ext>
              </a:extLst>
            </p:cNvPr>
            <p:cNvCxnSpPr>
              <a:cxnSpLocks/>
              <a:stCxn id="97" idx="6"/>
              <a:endCxn id="96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3757F6-1EF1-480C-B613-3ED0B13FE300}"/>
                </a:ext>
              </a:extLst>
            </p:cNvPr>
            <p:cNvCxnSpPr>
              <a:cxnSpLocks/>
              <a:stCxn id="79" idx="0"/>
              <a:endCxn id="95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892F1B-37EF-4ECD-B6FA-0D991E753E71}"/>
                </a:ext>
              </a:extLst>
            </p:cNvPr>
            <p:cNvCxnSpPr>
              <a:cxnSpLocks/>
              <a:stCxn id="96" idx="6"/>
              <a:endCxn id="82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1DC2AA-98B1-43BA-A3AD-CC97C439AEC2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0F9BA8-D608-4578-BE8B-002A895E5F80}"/>
                </a:ext>
              </a:extLst>
            </p:cNvPr>
            <p:cNvCxnSpPr>
              <a:cxnSpLocks/>
              <a:stCxn id="84" idx="1"/>
              <a:endCxn id="82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98A60C-6206-490A-B161-424BC464E644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92BAB8-FB35-4B26-B662-640A25824A03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3A45F8-80E6-4F85-9790-AE67AD3D2686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FCD8F1-7408-449E-AA7D-590D5BFF8158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BFBF35-DB52-4DE4-B6B9-B9DA4F4C180B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61D774-FBAB-4A83-8CF1-44F41494E634}"/>
                </a:ext>
              </a:extLst>
            </p:cNvPr>
            <p:cNvCxnSpPr>
              <a:cxnSpLocks/>
              <a:stCxn id="76" idx="0"/>
              <a:endCxn id="75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D4CA69-22F9-4BB7-ACE6-D2A4FB78CCC1}"/>
                </a:ext>
              </a:extLst>
            </p:cNvPr>
            <p:cNvCxnSpPr>
              <a:cxnSpLocks/>
              <a:stCxn id="95" idx="2"/>
              <a:endCxn id="76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44E27F-0128-418E-9D75-53A3C0B67DC1}"/>
                </a:ext>
              </a:extLst>
            </p:cNvPr>
            <p:cNvCxnSpPr>
              <a:cxnSpLocks/>
              <a:stCxn id="79" idx="1"/>
              <a:endCxn id="76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A01F6F-E5B8-441E-BB08-C1875605C973}"/>
                </a:ext>
              </a:extLst>
            </p:cNvPr>
            <p:cNvCxnSpPr>
              <a:cxnSpLocks/>
              <a:stCxn id="78" idx="7"/>
              <a:endCxn id="76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46DFCA-5638-4A0C-B53E-7634C1EE73CD}"/>
                </a:ext>
              </a:extLst>
            </p:cNvPr>
            <p:cNvCxnSpPr>
              <a:cxnSpLocks/>
              <a:stCxn id="77" idx="6"/>
              <a:endCxn id="76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35DDD6-7E3B-4AD2-B1F4-C4749E139F28}"/>
                </a:ext>
              </a:extLst>
            </p:cNvPr>
            <p:cNvCxnSpPr>
              <a:cxnSpLocks/>
              <a:stCxn id="100" idx="7"/>
              <a:endCxn id="77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F87482-4480-442D-9316-D86380451CC8}"/>
                </a:ext>
              </a:extLst>
            </p:cNvPr>
            <p:cNvCxnSpPr>
              <a:cxnSpLocks/>
              <a:stCxn id="100" idx="6"/>
              <a:endCxn id="78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9DC464-A163-4A03-8ED3-0601AF51FA4C}"/>
                </a:ext>
              </a:extLst>
            </p:cNvPr>
            <p:cNvCxnSpPr>
              <a:cxnSpLocks/>
              <a:stCxn id="100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0FE7AC-F4FA-4777-801B-0DDE1682C9DF}"/>
                </a:ext>
              </a:extLst>
            </p:cNvPr>
            <p:cNvCxnSpPr>
              <a:cxnSpLocks/>
              <a:stCxn id="78" idx="6"/>
              <a:endCxn id="79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1AA40-4CF4-407D-AC1F-EF4CAC635D2A}"/>
                </a:ext>
              </a:extLst>
            </p:cNvPr>
            <p:cNvCxnSpPr>
              <a:cxnSpLocks/>
              <a:stCxn id="79" idx="6"/>
              <a:endCxn id="80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81DE15-F0C4-4E6C-AE22-FD87EDD069D1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A40CF7-7215-498F-85B8-0B962ACF04C5}"/>
                </a:ext>
              </a:extLst>
            </p:cNvPr>
            <p:cNvCxnSpPr>
              <a:cxnSpLocks/>
              <a:endCxn id="80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02007B-FA04-4BC7-9D96-049CC015DD3D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593D84-552A-4312-ABAA-80E108F19814}"/>
                </a:ext>
              </a:extLst>
            </p:cNvPr>
            <p:cNvCxnSpPr>
              <a:cxnSpLocks/>
              <a:endCxn id="81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3E41CB-4E3E-4E83-BC2E-1DDB5D809C81}"/>
                </a:ext>
              </a:extLst>
            </p:cNvPr>
            <p:cNvCxnSpPr>
              <a:cxnSpLocks/>
              <a:stCxn id="84" idx="2"/>
              <a:endCxn id="81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326FAE-D661-4C56-91D2-9FCB9D4D35DC}"/>
                </a:ext>
              </a:extLst>
            </p:cNvPr>
            <p:cNvCxnSpPr>
              <a:cxnSpLocks/>
              <a:stCxn id="84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2AE60-80E5-426C-9FE0-376851688FD8}"/>
                </a:ext>
              </a:extLst>
            </p:cNvPr>
            <p:cNvCxnSpPr>
              <a:cxnSpLocks/>
              <a:stCxn id="85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82F78-8B6F-4024-A8D7-A75F5C7BA98F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01B53B-3B23-417C-987B-5949C2CAE03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60238-A6E9-402E-8E13-018A5433483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57DEAB-EFB5-489D-9DFA-C63AE9067D0A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3FBC4A-37C0-41D6-9328-4C2910D1B88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B81341-DA6E-4382-94DC-AE460F06A716}"/>
                </a:ext>
              </a:extLst>
            </p:cNvPr>
            <p:cNvCxnSpPr>
              <a:cxnSpLocks/>
              <a:stCxn id="87" idx="1"/>
              <a:endCxn id="91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C912D4-D047-4D2F-9972-5940371E5345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DAE07E-D1D3-4CF0-AD9C-752476F0325C}"/>
                </a:ext>
              </a:extLst>
            </p:cNvPr>
            <p:cNvCxnSpPr>
              <a:cxnSpLocks/>
              <a:stCxn id="93" idx="0"/>
              <a:endCxn id="92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F990A9-F37A-40B8-B2A9-9B0B0DB277AF}"/>
                </a:ext>
              </a:extLst>
            </p:cNvPr>
            <p:cNvCxnSpPr>
              <a:cxnSpLocks/>
              <a:endCxn id="92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FD6FEE-FAE9-47A7-91CA-4CBF23369D07}"/>
                </a:ext>
              </a:extLst>
            </p:cNvPr>
            <p:cNvCxnSpPr>
              <a:cxnSpLocks/>
              <a:endCxn id="93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DBAF4B-C202-4DCD-9F2E-4DFE6BEBA107}"/>
                </a:ext>
              </a:extLst>
            </p:cNvPr>
            <p:cNvCxnSpPr>
              <a:cxnSpLocks/>
              <a:endCxn id="94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73D7C0-8FCC-4F2C-8B2B-092EA0DDCDF0}"/>
                </a:ext>
              </a:extLst>
            </p:cNvPr>
            <p:cNvCxnSpPr>
              <a:cxnSpLocks/>
              <a:stCxn id="94" idx="3"/>
              <a:endCxn id="86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854ADD-27F2-4791-8B70-3C9449F2C8E1}"/>
                </a:ext>
              </a:extLst>
            </p:cNvPr>
            <p:cNvCxnSpPr>
              <a:cxnSpLocks/>
              <a:stCxn id="94" idx="1"/>
              <a:endCxn id="87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DB38F0-B94F-4A55-BBFA-7A513D8A30A5}"/>
                </a:ext>
              </a:extLst>
            </p:cNvPr>
            <p:cNvCxnSpPr>
              <a:cxnSpLocks/>
              <a:stCxn id="93" idx="2"/>
              <a:endCxn id="87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2EB2AEF-6703-46BC-ACB0-3DA7C049E6FC}"/>
                </a:ext>
              </a:extLst>
            </p:cNvPr>
            <p:cNvCxnSpPr>
              <a:cxnSpLocks/>
              <a:stCxn id="92" idx="3"/>
              <a:endCxn id="87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15D005-2010-4CF2-AD3E-583C45365D3A}"/>
                </a:ext>
              </a:extLst>
            </p:cNvPr>
            <p:cNvCxnSpPr>
              <a:cxnSpLocks/>
              <a:stCxn id="92" idx="2"/>
              <a:endCxn id="88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693CCB-CFA6-4C06-8632-4E8F684D0010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A8700A-7F34-40F2-8379-5BFCE7BCEBDB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2062F5-CF56-43A9-BF91-CDE2907E717D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160B2-6B64-451C-A0C2-F745BEDD6284}"/>
                </a:ext>
              </a:extLst>
            </p:cNvPr>
            <p:cNvCxnSpPr>
              <a:cxnSpLocks/>
              <a:stCxn id="89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80C3549-4C01-434E-B2A7-D0E4D6110C47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78A952-886C-45EA-8D03-9AE2BA84F0CD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998D8F-7688-4580-844E-C55137C9183C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FAB9F30-9B93-44AC-BC4C-838F4604819E}"/>
                </a:ext>
              </a:extLst>
            </p:cNvPr>
            <p:cNvCxnSpPr>
              <a:cxnSpLocks/>
              <a:stCxn id="94" idx="7"/>
              <a:endCxn id="93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F9FDF5-2D9B-49EE-8C9A-1A3EE1F987F3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1CC68-4FFB-4EC9-9137-43E3273C8E2D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61845C-27E2-40EC-82E4-64EFD865F285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2B3A44-6E99-4056-9FF9-7904FB4C3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2C16FF-F2CB-458C-AD6A-EC4A7CDF37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FE4A36-263F-4A95-98A7-FDA32A7B7281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11D474-9EC5-4651-AAFE-EA6CB9B7BD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AAFBC7A-4D71-4545-A2A5-E204DF4D39C0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13C9CD-6433-4982-A204-AD7A7B4130BA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34A8B5-96D2-4AB2-8DD6-3E392E954B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C37AFD-4EB7-4BEB-97D8-DE02C2653DD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1FDCB6-700A-4778-A1D4-57BDDCA292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10DB1E9-E44A-494C-B127-35A94C701755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B1FA71F-9856-4A58-B3DE-632A11B4124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007708-B1A7-4F23-810B-5D9C1E5E0496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7C000C8-A03F-4E7E-AE5D-972F6554905E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B4C3D9-5B41-4190-9677-F5B4FDAD6D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74BE6-23AF-40BB-9D40-9731EFBB402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30CFED6-3C53-4E45-AFC2-4D643C20478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10BAB18-A1C0-4087-BDF0-5CC779CCC9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5BE00D0-D485-4ACF-924B-AB0C01B7A4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2D9BD6-E575-4AB9-B037-55732594B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5D2DE0-25EB-4C3C-96C8-D5F96F831F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2BD7EF-F9C2-48BE-8C20-0D7D6A18A796}"/>
                </a:ext>
              </a:extLst>
            </p:cNvPr>
            <p:cNvCxnSpPr>
              <a:cxnSpLocks/>
              <a:stCxn id="97" idx="2"/>
              <a:endCxn id="76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643C596-B797-4FDB-80B9-E8F9E1CA5655}"/>
                </a:ext>
              </a:extLst>
            </p:cNvPr>
            <p:cNvCxnSpPr>
              <a:cxnSpLocks/>
              <a:stCxn id="77" idx="4"/>
              <a:endCxn id="78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1BA63D-BA12-436F-B46B-47AD248AFD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15FEF6-AA5F-44AC-98B2-A61C60CB60BE}"/>
                </a:ext>
              </a:extLst>
            </p:cNvPr>
            <p:cNvCxnSpPr>
              <a:cxnSpLocks/>
              <a:stCxn id="100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B6D29A3-264C-4BB8-B39B-459056340F3F}"/>
                </a:ext>
              </a:extLst>
            </p:cNvPr>
            <p:cNvCxnSpPr>
              <a:cxnSpLocks/>
              <a:stCxn id="100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51D1828-3E6E-46B8-84D4-6EDE5DA33B6B}"/>
                </a:ext>
              </a:extLst>
            </p:cNvPr>
            <p:cNvCxnSpPr>
              <a:cxnSpLocks/>
              <a:stCxn id="100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9F8E9FC-4D7B-4A21-81D6-06024E3AFF45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30E4F81-5B7C-45F9-9D2E-D9D7BD72B32E}"/>
                </a:ext>
              </a:extLst>
            </p:cNvPr>
            <p:cNvCxnSpPr>
              <a:cxnSpLocks/>
              <a:endCxn id="84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2A4935E-80ED-491B-A5F3-6C2A8710F914}"/>
                </a:ext>
              </a:extLst>
            </p:cNvPr>
            <p:cNvCxnSpPr>
              <a:cxnSpLocks/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5602CAE-4D0C-4927-9970-853D10E05372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1A8FF79-E441-4D92-9595-5C38610C2451}"/>
                </a:ext>
              </a:extLst>
            </p:cNvPr>
            <p:cNvCxnSpPr>
              <a:cxnSpLocks/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02C0403-D627-433A-901C-0DF3C1E146C8}"/>
                </a:ext>
              </a:extLst>
            </p:cNvPr>
            <p:cNvCxnSpPr>
              <a:cxnSpLocks/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1DFDE9-DA1D-4CA4-805D-323DA890E910}"/>
              </a:ext>
            </a:extLst>
          </p:cNvPr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AB0E971-439D-434D-9B00-C893E6AE80B8}"/>
                </a:ext>
              </a:extLst>
            </p:cNvPr>
            <p:cNvCxnSpPr>
              <a:cxnSpLocks/>
              <a:stCxn id="179" idx="7"/>
              <a:endCxn id="1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69F8D6-5989-49B5-B99A-1791D4FEFF65}"/>
                </a:ext>
              </a:extLst>
            </p:cNvPr>
            <p:cNvCxnSpPr>
              <a:cxnSpLocks/>
              <a:stCxn id="177" idx="4"/>
              <a:endCxn id="1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A79F73B-7E3E-4EB1-9DB6-6C379C33C43D}"/>
                </a:ext>
              </a:extLst>
            </p:cNvPr>
            <p:cNvCxnSpPr>
              <a:cxnSpLocks/>
              <a:stCxn id="182" idx="2"/>
              <a:endCxn id="1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822FCA0-AC3D-4693-B44C-E8552E280590}"/>
                </a:ext>
              </a:extLst>
            </p:cNvPr>
            <p:cNvCxnSpPr>
              <a:cxnSpLocks/>
              <a:stCxn id="199" idx="5"/>
              <a:endCxn id="1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BA109F-25D7-4651-95BF-76AC5BD37B63}"/>
                </a:ext>
              </a:extLst>
            </p:cNvPr>
            <p:cNvCxnSpPr>
              <a:cxnSpLocks/>
              <a:stCxn id="177" idx="5"/>
              <a:endCxn id="1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8D5DA4-507E-438F-82C2-C08C4E1E0881}"/>
                </a:ext>
              </a:extLst>
            </p:cNvPr>
            <p:cNvCxnSpPr>
              <a:cxnSpLocks/>
              <a:stCxn id="182" idx="0"/>
              <a:endCxn id="1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07AF550-B607-4024-AEEF-29E958DBE6BC}"/>
                </a:ext>
              </a:extLst>
            </p:cNvPr>
            <p:cNvCxnSpPr>
              <a:cxnSpLocks/>
              <a:stCxn id="199" idx="3"/>
              <a:endCxn id="1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FA3A8C-0909-4849-AE1F-431F98DE18F1}"/>
                </a:ext>
              </a:extLst>
            </p:cNvPr>
            <p:cNvCxnSpPr>
              <a:cxnSpLocks/>
              <a:stCxn id="177" idx="6"/>
              <a:endCxn id="1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50C16D0-163D-4E89-8A53-9D82E098353C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154D6C-41CA-4B3A-9419-088A8E6817DA}"/>
                </a:ext>
              </a:extLst>
            </p:cNvPr>
            <p:cNvCxnSpPr>
              <a:cxnSpLocks/>
              <a:stCxn id="199" idx="6"/>
              <a:endCxn id="1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EB7699C-8DE9-4E73-A8DB-A8497B2330C3}"/>
                </a:ext>
              </a:extLst>
            </p:cNvPr>
            <p:cNvCxnSpPr>
              <a:cxnSpLocks/>
              <a:stCxn id="181" idx="0"/>
              <a:endCxn id="1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27A7859-EC21-45BD-BFFB-F82C9817D80C}"/>
                </a:ext>
              </a:extLst>
            </p:cNvPr>
            <p:cNvCxnSpPr>
              <a:cxnSpLocks/>
              <a:stCxn id="198" idx="6"/>
              <a:endCxn id="1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6C49D1-87C8-4182-ACC6-2D0DA7A76195}"/>
                </a:ext>
              </a:extLst>
            </p:cNvPr>
            <p:cNvCxnSpPr>
              <a:cxnSpLocks/>
              <a:stCxn id="183" idx="7"/>
              <a:endCxn id="1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0259512-59C2-4B43-A134-068759611EEF}"/>
                </a:ext>
              </a:extLst>
            </p:cNvPr>
            <p:cNvCxnSpPr>
              <a:cxnSpLocks/>
              <a:stCxn id="186" idx="1"/>
              <a:endCxn id="1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12B235B-5F78-416E-9E19-4E6B018E3F68}"/>
                </a:ext>
              </a:extLst>
            </p:cNvPr>
            <p:cNvCxnSpPr>
              <a:cxnSpLocks/>
              <a:stCxn id="186" idx="0"/>
              <a:endCxn id="1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D74FB10-3CED-4536-82FF-03C6699F5890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17242A-FC5E-4C97-8333-C3ACEDA8C69F}"/>
                </a:ext>
              </a:extLst>
            </p:cNvPr>
            <p:cNvCxnSpPr>
              <a:cxnSpLocks/>
              <a:stCxn id="185" idx="7"/>
              <a:endCxn id="1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5D9F83-D59D-488E-8D3E-FF92D54DB5D3}"/>
                </a:ext>
              </a:extLst>
            </p:cNvPr>
            <p:cNvCxnSpPr>
              <a:cxnSpLocks/>
              <a:stCxn id="185" idx="6"/>
              <a:endCxn id="1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B7FA6A6-7B14-45EC-9CBD-CB60E48C3C73}"/>
                </a:ext>
              </a:extLst>
            </p:cNvPr>
            <p:cNvCxnSpPr>
              <a:cxnSpLocks/>
              <a:stCxn id="192" idx="7"/>
              <a:endCxn id="1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016BCC7-D239-4300-AAC1-C1EC3F57171D}"/>
                </a:ext>
              </a:extLst>
            </p:cNvPr>
            <p:cNvCxnSpPr>
              <a:cxnSpLocks/>
              <a:stCxn id="178" idx="0"/>
              <a:endCxn id="1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B3C322F-86C2-4F57-B398-337781D8CDD1}"/>
                </a:ext>
              </a:extLst>
            </p:cNvPr>
            <p:cNvCxnSpPr>
              <a:cxnSpLocks/>
              <a:stCxn id="197" idx="2"/>
              <a:endCxn id="1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42D4B7D-AC16-4A44-A2DB-ABF481A451E9}"/>
                </a:ext>
              </a:extLst>
            </p:cNvPr>
            <p:cNvCxnSpPr>
              <a:cxnSpLocks/>
              <a:stCxn id="181" idx="1"/>
              <a:endCxn id="1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26DCD6-DFF1-4BD4-A636-3C66C3AFDDD3}"/>
                </a:ext>
              </a:extLst>
            </p:cNvPr>
            <p:cNvCxnSpPr>
              <a:cxnSpLocks/>
              <a:stCxn id="180" idx="7"/>
              <a:endCxn id="1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F2E11F8-6581-4992-99BF-9A1F86698282}"/>
                </a:ext>
              </a:extLst>
            </p:cNvPr>
            <p:cNvCxnSpPr>
              <a:cxnSpLocks/>
              <a:stCxn id="179" idx="6"/>
              <a:endCxn id="1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512A628-A8AE-4751-8D67-0E9C6883DB32}"/>
                </a:ext>
              </a:extLst>
            </p:cNvPr>
            <p:cNvCxnSpPr>
              <a:cxnSpLocks/>
              <a:stCxn id="202" idx="7"/>
              <a:endCxn id="1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6BA7F2B-2684-4944-BEA0-D09D82A95DC6}"/>
                </a:ext>
              </a:extLst>
            </p:cNvPr>
            <p:cNvCxnSpPr>
              <a:cxnSpLocks/>
              <a:stCxn id="202" idx="6"/>
              <a:endCxn id="1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BE78C3B-AFD6-417B-A970-354EB2B0E5FF}"/>
                </a:ext>
              </a:extLst>
            </p:cNvPr>
            <p:cNvCxnSpPr>
              <a:cxnSpLocks/>
              <a:stCxn id="2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95BF08-178F-4268-81C1-19C9BD5DABB4}"/>
                </a:ext>
              </a:extLst>
            </p:cNvPr>
            <p:cNvCxnSpPr>
              <a:cxnSpLocks/>
              <a:stCxn id="1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8F857F2-FCD7-4337-94C0-F0CC37F004D8}"/>
                </a:ext>
              </a:extLst>
            </p:cNvPr>
            <p:cNvCxnSpPr>
              <a:cxnSpLocks/>
              <a:stCxn id="180" idx="6"/>
              <a:endCxn id="1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00DE3A4-3417-428C-AF44-9BE4D151DB98}"/>
                </a:ext>
              </a:extLst>
            </p:cNvPr>
            <p:cNvCxnSpPr>
              <a:cxnSpLocks/>
              <a:stCxn id="181" idx="6"/>
              <a:endCxn id="1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6853479-ECFD-414A-96F2-C5A9381D0D5D}"/>
                </a:ext>
              </a:extLst>
            </p:cNvPr>
            <p:cNvCxnSpPr>
              <a:cxnSpLocks/>
              <a:stCxn id="183" idx="2"/>
              <a:endCxn id="1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6707629-A9FE-4B94-BB3F-CA83CA1118B4}"/>
                </a:ext>
              </a:extLst>
            </p:cNvPr>
            <p:cNvCxnSpPr>
              <a:cxnSpLocks/>
              <a:endCxn id="1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57B2FBB-9663-4E1D-9226-891C5BE1FE9F}"/>
                </a:ext>
              </a:extLst>
            </p:cNvPr>
            <p:cNvCxnSpPr>
              <a:cxnSpLocks/>
              <a:endCxn id="1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5332850-2B67-4619-AE16-40C104CC5EAD}"/>
                </a:ext>
              </a:extLst>
            </p:cNvPr>
            <p:cNvCxnSpPr>
              <a:cxnSpLocks/>
              <a:endCxn id="1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4D8361E-7339-4F74-973F-098F7119A02B}"/>
                </a:ext>
              </a:extLst>
            </p:cNvPr>
            <p:cNvCxnSpPr>
              <a:cxnSpLocks/>
              <a:stCxn id="186" idx="2"/>
              <a:endCxn id="1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5CA7DCB-9E59-4A19-9D10-0FA48469259D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1B45549-55E7-4404-976F-3F5F13E24A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4426AF-118C-4444-ACDC-A23251C4214E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4C7757-CEF1-4821-9E15-01B362E9B40F}"/>
                </a:ext>
              </a:extLst>
            </p:cNvPr>
            <p:cNvCxnSpPr>
              <a:cxnSpLocks/>
              <a:stCxn id="192" idx="4"/>
              <a:endCxn id="1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7CE55B-73A2-4846-8624-917070431684}"/>
                </a:ext>
              </a:extLst>
            </p:cNvPr>
            <p:cNvCxnSpPr>
              <a:cxnSpLocks/>
              <a:stCxn id="191" idx="3"/>
              <a:endCxn id="1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17388F4-A402-46C8-B720-056B0CF4C81F}"/>
                </a:ext>
              </a:extLst>
            </p:cNvPr>
            <p:cNvCxnSpPr>
              <a:cxnSpLocks/>
              <a:stCxn id="191" idx="2"/>
              <a:endCxn id="1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4EFE0F0-EB66-42D1-90CA-D905940CA4CB}"/>
                </a:ext>
              </a:extLst>
            </p:cNvPr>
            <p:cNvCxnSpPr>
              <a:cxnSpLocks/>
              <a:stCxn id="191" idx="1"/>
              <a:endCxn id="1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9AB792-1BD7-4D28-9EF4-0378E369950F}"/>
                </a:ext>
              </a:extLst>
            </p:cNvPr>
            <p:cNvCxnSpPr>
              <a:cxnSpLocks/>
              <a:stCxn id="189" idx="1"/>
              <a:endCxn id="1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512BE0-F85D-45C1-A08D-D79AF11DC2AB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B6065E-918F-411E-BE8D-D000D98199C5}"/>
                </a:ext>
              </a:extLst>
            </p:cNvPr>
            <p:cNvCxnSpPr>
              <a:cxnSpLocks/>
              <a:stCxn id="195" idx="0"/>
              <a:endCxn id="1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C5769E-1BD9-4F92-9A2B-FCD16A69950C}"/>
                </a:ext>
              </a:extLst>
            </p:cNvPr>
            <p:cNvCxnSpPr>
              <a:cxnSpLocks/>
              <a:endCxn id="1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FEA857-93C7-400C-B81A-208004699152}"/>
                </a:ext>
              </a:extLst>
            </p:cNvPr>
            <p:cNvCxnSpPr>
              <a:cxnSpLocks/>
              <a:endCxn id="1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E973FB-8F1F-4DB7-9C61-F89D45C6A1D4}"/>
                </a:ext>
              </a:extLst>
            </p:cNvPr>
            <p:cNvCxnSpPr>
              <a:cxnSpLocks/>
              <a:endCxn id="1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80C2592-3452-45DE-8329-05D0D839129D}"/>
                </a:ext>
              </a:extLst>
            </p:cNvPr>
            <p:cNvCxnSpPr>
              <a:cxnSpLocks/>
              <a:stCxn id="196" idx="3"/>
              <a:endCxn id="1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0D24222-C8E7-4E2F-B1F3-C278B9055DAA}"/>
                </a:ext>
              </a:extLst>
            </p:cNvPr>
            <p:cNvCxnSpPr>
              <a:cxnSpLocks/>
              <a:stCxn id="196" idx="1"/>
              <a:endCxn id="1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1505B76-76DA-4EE7-95D1-1E0798638405}"/>
                </a:ext>
              </a:extLst>
            </p:cNvPr>
            <p:cNvCxnSpPr>
              <a:cxnSpLocks/>
              <a:stCxn id="195" idx="2"/>
              <a:endCxn id="1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A1C5C56-DECA-4E3F-BB78-723D993A45CE}"/>
                </a:ext>
              </a:extLst>
            </p:cNvPr>
            <p:cNvCxnSpPr>
              <a:cxnSpLocks/>
              <a:stCxn id="194" idx="3"/>
              <a:endCxn id="1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FF35865-5231-4D8C-8DF9-15FFD4A4792A}"/>
                </a:ext>
              </a:extLst>
            </p:cNvPr>
            <p:cNvCxnSpPr>
              <a:cxnSpLocks/>
              <a:stCxn id="194" idx="2"/>
              <a:endCxn id="1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9899CF4-142C-4FDF-BAB5-DC9D47184D11}"/>
                </a:ext>
              </a:extLst>
            </p:cNvPr>
            <p:cNvCxnSpPr>
              <a:cxnSpLocks/>
              <a:stCxn id="190" idx="1"/>
              <a:endCxn id="1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E4C7C13-0927-4A5A-BC3F-8DE8D63C27EB}"/>
                </a:ext>
              </a:extLst>
            </p:cNvPr>
            <p:cNvCxnSpPr>
              <a:cxnSpLocks/>
              <a:stCxn id="189" idx="2"/>
              <a:endCxn id="1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8DF396C-5801-4194-857E-E4DCC21C8F55}"/>
                </a:ext>
              </a:extLst>
            </p:cNvPr>
            <p:cNvCxnSpPr>
              <a:cxnSpLocks/>
              <a:stCxn id="188" idx="1"/>
              <a:endCxn id="1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1E1E970-DFFD-4CF3-97E5-021FAF8C5712}"/>
                </a:ext>
              </a:extLst>
            </p:cNvPr>
            <p:cNvCxnSpPr>
              <a:cxnSpLocks/>
              <a:stCxn id="1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D3CC38E-8A60-4BF3-BFFF-39669619C658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E786103-934B-4299-8041-24ED33035F3B}"/>
                </a:ext>
              </a:extLst>
            </p:cNvPr>
            <p:cNvCxnSpPr>
              <a:cxnSpLocks/>
              <a:stCxn id="188" idx="7"/>
              <a:endCxn id="1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2AF0DE-4129-4076-9FC2-54B8AB0DADCF}"/>
                </a:ext>
              </a:extLst>
            </p:cNvPr>
            <p:cNvCxnSpPr>
              <a:cxnSpLocks/>
              <a:stCxn id="186" idx="7"/>
              <a:endCxn id="1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584EF65-971C-45DB-999A-96E71B95E5CE}"/>
                </a:ext>
              </a:extLst>
            </p:cNvPr>
            <p:cNvCxnSpPr>
              <a:cxnSpLocks/>
              <a:stCxn id="196" idx="7"/>
              <a:endCxn id="1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599D8D5-E94B-4C46-B640-C37BD692E92F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2EA5F43-960D-457D-9B8D-383E141E4664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1967E03-4343-4692-8B75-6456FB831161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4282676-B580-4986-BB8E-EEA602CA57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5126E29-22D9-4F36-8BE5-A9FAE00CD6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EBD5BA1-6488-45C6-87C0-C55AFC0410E3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46EC1C6-3585-40E2-AF43-02BF3AA5A4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269D962-6ADC-4FA1-959E-2AF03998C33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6E6E701-794E-4B99-B02B-E8E4469B0CE3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1425D67-99C7-4B2E-A2C9-726E236E5D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28482BA-E793-4F3F-B91D-1AB4031138EB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471A3D3-5A98-49E4-B73C-F77B196F230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C55AAD-3BB3-436E-8ABD-5C0B4CD74BE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61D9764-6B98-4AC5-A771-4A768375702B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22C19D2-1FC4-484E-ABE2-7E686CBED184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81E6517-6E22-410E-BEFC-8F1D93500AE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10924A5-9CE5-4437-962D-C49B31287A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623ED96-9455-4DAA-B7F8-2D7331524C7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519869E-1F49-4FDD-BB4E-E768F6D1D2D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4115B29-5D7D-4776-ACAE-59A15264D1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5166957-3DA5-4D02-AE1D-0DF2098F59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0115A51-3593-45A6-A55D-DB2955B81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C3A45FA-4609-4CC3-B71D-500A63035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E6A1DD7-7042-4E9F-A335-4D2A347C39DB}"/>
                </a:ext>
              </a:extLst>
            </p:cNvPr>
            <p:cNvCxnSpPr>
              <a:cxnSpLocks/>
              <a:stCxn id="199" idx="2"/>
              <a:endCxn id="1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B585EFB-8A1B-4B19-BD79-8A93695A993F}"/>
                </a:ext>
              </a:extLst>
            </p:cNvPr>
            <p:cNvCxnSpPr>
              <a:cxnSpLocks/>
              <a:stCxn id="179" idx="4"/>
              <a:endCxn id="1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2BB2713-9AD1-4920-9E5E-524327B991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06F86CC-2900-44A3-B092-924B2864587E}"/>
                </a:ext>
              </a:extLst>
            </p:cNvPr>
            <p:cNvCxnSpPr>
              <a:cxnSpLocks/>
              <a:stCxn id="2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8C37EE5-7B75-44CA-8F66-EA171808D15B}"/>
                </a:ext>
              </a:extLst>
            </p:cNvPr>
            <p:cNvCxnSpPr>
              <a:cxnSpLocks/>
              <a:stCxn id="2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EA17282-9270-4D92-B185-0E2D2B143AF2}"/>
                </a:ext>
              </a:extLst>
            </p:cNvPr>
            <p:cNvCxnSpPr>
              <a:cxnSpLocks/>
              <a:stCxn id="2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394FE7-914A-4129-B6E4-5DE061896F0A}"/>
                </a:ext>
              </a:extLst>
            </p:cNvPr>
            <p:cNvCxnSpPr>
              <a:cxnSpLocks/>
              <a:endCxn id="1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B967F56-AF3D-4948-96DE-65FC44DEFB3D}"/>
                </a:ext>
              </a:extLst>
            </p:cNvPr>
            <p:cNvCxnSpPr>
              <a:cxnSpLocks/>
              <a:endCxn id="1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9D9FB4D9-F285-41D4-9F1F-689020B1CD93}"/>
              </a:ext>
            </a:extLst>
          </p:cNvPr>
          <p:cNvSpPr txBox="1"/>
          <p:nvPr/>
        </p:nvSpPr>
        <p:spPr>
          <a:xfrm>
            <a:off x="-202746" y="2345483"/>
            <a:ext cx="1221405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TypeORM</a:t>
            </a:r>
            <a:endParaRPr lang="ko-KR" altLang="en-US" sz="8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3E805B5-9D5E-4ECB-8AF5-CEDD3357484B}"/>
              </a:ext>
            </a:extLst>
          </p:cNvPr>
          <p:cNvSpPr txBox="1"/>
          <p:nvPr/>
        </p:nvSpPr>
        <p:spPr>
          <a:xfrm>
            <a:off x="-284969" y="3965826"/>
            <a:ext cx="122139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Екип 1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2" name="Rounded Rectangle 7">
            <a:extLst>
              <a:ext uri="{FF2B5EF4-FFF2-40B4-BE49-F238E27FC236}">
                <a16:creationId xmlns:a16="http://schemas.microsoft.com/office/drawing/2014/main" id="{0EBF5AC9-FB1C-415E-A712-93DBFD3C3AA9}"/>
              </a:ext>
            </a:extLst>
          </p:cNvPr>
          <p:cNvSpPr/>
          <p:nvPr/>
        </p:nvSpPr>
        <p:spPr>
          <a:xfrm>
            <a:off x="4955181" y="39595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403349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3928754" y="2784205"/>
            <a:ext cx="8329642" cy="1753064"/>
            <a:chOff x="4377090" y="2863528"/>
            <a:chExt cx="8579156" cy="1753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377090" y="2863528"/>
              <a:ext cx="857915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4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Предимства на </a:t>
              </a:r>
              <a:r>
                <a:rPr lang="en-US" altLang="ko-KR" sz="4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TypeORM</a:t>
              </a:r>
              <a:endParaRPr lang="ko-KR" altLang="en-US" sz="4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617160" y="4236936"/>
              <a:ext cx="360924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g-BG" altLang="ko-KR" sz="1867" dirty="0">
                  <a:solidFill>
                    <a:schemeClr val="bg1"/>
                  </a:solidFill>
                  <a:cs typeface="Arial" pitchFamily="34" charset="0"/>
                </a:rPr>
                <a:t>Георги Михайлов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854069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22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D558B5D-D379-4257-A96F-9E4C99F437DF}"/>
              </a:ext>
            </a:extLst>
          </p:cNvPr>
          <p:cNvSpPr txBox="1">
            <a:spLocks/>
          </p:cNvSpPr>
          <p:nvPr/>
        </p:nvSpPr>
        <p:spPr>
          <a:xfrm>
            <a:off x="976711" y="953727"/>
            <a:ext cx="11020204" cy="4410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</a:pPr>
            <a:r>
              <a:rPr lang="bg-BG" dirty="0"/>
              <a:t>Поддържа множество бази данни</a:t>
            </a:r>
            <a:r>
              <a:rPr lang="en-US" dirty="0"/>
              <a:t> (</a:t>
            </a:r>
            <a:r>
              <a:rPr lang="bg-BG" dirty="0"/>
              <a:t>както </a:t>
            </a:r>
            <a:r>
              <a:rPr lang="en-US" dirty="0"/>
              <a:t>SQL </a:t>
            </a:r>
            <a:r>
              <a:rPr lang="bg-BG" dirty="0"/>
              <a:t>така и </a:t>
            </a:r>
            <a:r>
              <a:rPr lang="en-US" dirty="0"/>
              <a:t>NoSQL)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-apple-system"/>
              </a:rPr>
              <a:t>MySQL / MariaDB / Postgres / </a:t>
            </a:r>
            <a:r>
              <a:rPr lang="en-GB" dirty="0" err="1">
                <a:solidFill>
                  <a:schemeClr val="bg1"/>
                </a:solidFill>
                <a:latin typeface="-apple-system"/>
              </a:rPr>
              <a:t>CockroachDB</a:t>
            </a:r>
            <a:r>
              <a:rPr lang="en-GB" dirty="0">
                <a:solidFill>
                  <a:schemeClr val="bg1"/>
                </a:solidFill>
                <a:latin typeface="-apple-system"/>
              </a:rPr>
              <a:t> / SQLite / Microsoft SQL Server / Oracle / SAP Hana / sql.js</a:t>
            </a:r>
            <a:endParaRPr lang="bg-BG" dirty="0">
              <a:solidFill>
                <a:schemeClr val="bg1"/>
              </a:solidFill>
              <a:latin typeface="-apple-system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-apple-system"/>
              </a:rPr>
              <a:t>MongoDB</a:t>
            </a:r>
            <a:r>
              <a:rPr lang="bg-BG" dirty="0">
                <a:solidFill>
                  <a:schemeClr val="bg1"/>
                </a:solidFill>
                <a:latin typeface="-apple-system"/>
              </a:rPr>
              <a:t> (</a:t>
            </a:r>
            <a:r>
              <a:rPr lang="en-US" dirty="0">
                <a:solidFill>
                  <a:schemeClr val="bg1"/>
                </a:solidFill>
                <a:latin typeface="-apple-system"/>
              </a:rPr>
              <a:t>NoSQL</a:t>
            </a:r>
            <a:r>
              <a:rPr lang="bg-BG" dirty="0">
                <a:solidFill>
                  <a:schemeClr val="bg1"/>
                </a:solidFill>
                <a:latin typeface="-apple-system"/>
              </a:rPr>
              <a:t>)</a:t>
            </a:r>
            <a:endParaRPr lang="en-US" dirty="0">
              <a:solidFill>
                <a:schemeClr val="bg1"/>
              </a:solidFill>
              <a:latin typeface="-apple-system"/>
            </a:endParaRPr>
          </a:p>
          <a:p>
            <a:pPr marL="342900" indent="-342900">
              <a:lnSpc>
                <a:spcPct val="200000"/>
              </a:lnSpc>
            </a:pPr>
            <a:r>
              <a:rPr lang="bg-BG" dirty="0">
                <a:solidFill>
                  <a:srgbClr val="212529"/>
                </a:solidFill>
                <a:latin typeface="-apple-system"/>
              </a:rPr>
              <a:t>Поддържа както 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JavaScript, </a:t>
            </a:r>
            <a:r>
              <a:rPr lang="bg-BG" dirty="0">
                <a:solidFill>
                  <a:srgbClr val="212529"/>
                </a:solidFill>
                <a:latin typeface="-apple-system"/>
              </a:rPr>
              <a:t>така и 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TypeScript </a:t>
            </a:r>
            <a:r>
              <a:rPr lang="bg-BG" dirty="0">
                <a:solidFill>
                  <a:srgbClr val="212529"/>
                </a:solidFill>
                <a:latin typeface="-apple-system"/>
              </a:rPr>
              <a:t>със фокус върху </a:t>
            </a:r>
            <a:r>
              <a:rPr lang="en-GB" dirty="0">
                <a:solidFill>
                  <a:srgbClr val="212529"/>
                </a:solidFill>
                <a:latin typeface="-apple-system"/>
              </a:rPr>
              <a:t>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D40CC4-7DD9-4C3E-8FA6-B55C0EAA8590}"/>
              </a:ext>
            </a:extLst>
          </p:cNvPr>
          <p:cNvGrpSpPr/>
          <p:nvPr/>
        </p:nvGrpSpPr>
        <p:grpSpPr>
          <a:xfrm>
            <a:off x="0" y="5651552"/>
            <a:ext cx="12292797" cy="1208514"/>
            <a:chOff x="-99346" y="5710841"/>
            <a:chExt cx="12292797" cy="120851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3102E2-B9E9-4D27-851B-A99FD1E39523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2363C2-1845-4A2D-A212-F15997366F4B}"/>
                </a:ext>
              </a:extLst>
            </p:cNvPr>
            <p:cNvCxnSpPr>
              <a:cxnSpLocks/>
              <a:stCxn id="64" idx="4"/>
              <a:endCxn id="86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4624EF0-E80A-4CF5-BFA4-BFDDAFE93EE9}"/>
                </a:ext>
              </a:extLst>
            </p:cNvPr>
            <p:cNvCxnSpPr>
              <a:cxnSpLocks/>
              <a:stCxn id="69" idx="2"/>
              <a:endCxn id="84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38F951-7E2D-443F-A19C-9F0E215F3908}"/>
                </a:ext>
              </a:extLst>
            </p:cNvPr>
            <p:cNvCxnSpPr>
              <a:cxnSpLocks/>
              <a:stCxn id="86" idx="5"/>
              <a:endCxn id="69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0AC8A0-10C5-4C2E-9800-CECE5C591C64}"/>
                </a:ext>
              </a:extLst>
            </p:cNvPr>
            <p:cNvCxnSpPr>
              <a:cxnSpLocks/>
              <a:stCxn id="64" idx="5"/>
              <a:endCxn id="85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F536D5-F3C8-49CF-B6D1-94B035C700B4}"/>
                </a:ext>
              </a:extLst>
            </p:cNvPr>
            <p:cNvCxnSpPr>
              <a:cxnSpLocks/>
              <a:stCxn id="69" idx="0"/>
              <a:endCxn id="85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91C92-5A2E-4D9C-9BCD-424B9722E173}"/>
                </a:ext>
              </a:extLst>
            </p:cNvPr>
            <p:cNvCxnSpPr>
              <a:cxnSpLocks/>
              <a:stCxn id="86" idx="3"/>
              <a:endCxn id="84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CC3055-926E-4EED-AAC0-B08094FFB364}"/>
                </a:ext>
              </a:extLst>
            </p:cNvPr>
            <p:cNvCxnSpPr>
              <a:cxnSpLocks/>
              <a:stCxn id="64" idx="6"/>
              <a:endCxn id="71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C4F36D-EB6D-4ED6-9E2F-82E912A148A9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12135A-6130-4BDF-B58F-09054996E332}"/>
                </a:ext>
              </a:extLst>
            </p:cNvPr>
            <p:cNvCxnSpPr>
              <a:cxnSpLocks/>
              <a:stCxn id="86" idx="6"/>
              <a:endCxn id="85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DB2D98-0DE3-40F5-B22B-FBCD2E4078B1}"/>
                </a:ext>
              </a:extLst>
            </p:cNvPr>
            <p:cNvCxnSpPr>
              <a:cxnSpLocks/>
              <a:stCxn id="68" idx="0"/>
              <a:endCxn id="84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C5D40C-E44F-4DA7-82CB-22E7CF08F824}"/>
                </a:ext>
              </a:extLst>
            </p:cNvPr>
            <p:cNvCxnSpPr>
              <a:cxnSpLocks/>
              <a:stCxn id="85" idx="6"/>
              <a:endCxn id="71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99E147-0083-480E-B376-D41DA4E52B8E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FE7398-18D2-4DCF-9931-284F0B9339DF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ED29C4-BD4F-4E80-AAAC-725673C37E98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1D6B5D-8C94-48E8-B549-791B0C1F27E0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899323-55AF-41A5-817D-7CFB58204CC0}"/>
                </a:ext>
              </a:extLst>
            </p:cNvPr>
            <p:cNvCxnSpPr>
              <a:cxnSpLocks/>
              <a:stCxn id="72" idx="7"/>
              <a:endCxn id="80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8F930E-6B48-4750-84B2-5136B079ADFF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1C1236-D89F-413F-818E-E61CADF7916C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5C7DC8-ABF3-42F7-859A-D4D4432546C3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729BD7-7C6B-40D9-8EB6-E4D792E86F93}"/>
                </a:ext>
              </a:extLst>
            </p:cNvPr>
            <p:cNvCxnSpPr>
              <a:cxnSpLocks/>
              <a:stCxn id="84" idx="2"/>
              <a:endCxn id="65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E18AE0-B6AA-474F-8C52-BFB3C3836610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7A79E5-01E5-495C-8408-5C0C2F5D5AC9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D628B9-6344-4669-A480-C7A28D339565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1198315-FD30-42A6-B102-94512A70A8D1}"/>
                </a:ext>
              </a:extLst>
            </p:cNvPr>
            <p:cNvCxnSpPr>
              <a:cxnSpLocks/>
              <a:stCxn id="89" idx="7"/>
              <a:endCxn id="66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D8B246-9097-45F2-9326-AE2B73FC42D2}"/>
                </a:ext>
              </a:extLst>
            </p:cNvPr>
            <p:cNvCxnSpPr>
              <a:cxnSpLocks/>
              <a:stCxn id="89" idx="6"/>
              <a:endCxn id="67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3EA4BCD-0BB1-4EFD-A46A-6C5163D127EB}"/>
                </a:ext>
              </a:extLst>
            </p:cNvPr>
            <p:cNvCxnSpPr>
              <a:cxnSpLocks/>
              <a:stCxn id="89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4E1C15-3E7B-44DF-A7F0-2A6261F73126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6E491F6-4F24-4104-A72B-DCD8705064B7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E5D89B-3B72-4B86-9870-55E8F70C920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5FEC46-ACA3-422C-81E4-27B1A79BE2A0}"/>
                </a:ext>
              </a:extLst>
            </p:cNvPr>
            <p:cNvCxnSpPr>
              <a:cxnSpLocks/>
              <a:endCxn id="69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7EF3DC-C4C1-4B01-BA59-47AC991969C2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6F7776-BA48-49D6-A83E-450CDC27ED4E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F3F646-9EAB-4515-8912-51CA5C29D833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7C30CC5-26D3-4A2B-AE62-714173723354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EFD4D34-203E-42AE-8EA4-EAF5186B7E74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3BA49B-8354-44CE-930A-E2C50DA3148D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BA0803F-0CB5-4CB9-8E1B-59B6D4A37BD1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C69F1AE-1B8C-46CC-A3F9-05A2927187DD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0885AE2-8700-4290-B0E7-EDB6815964F1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7692C89-1B00-486C-9E51-B1C278A627FD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8244736-0964-4799-93C7-5B27DED13D56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2A68D39-11DA-4552-A077-B91F91FDA32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BCDB76-F594-46A6-A697-0919C8A8AABB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CB05DA-4BE8-4283-9BD4-8FCE0134A4B0}"/>
                </a:ext>
              </a:extLst>
            </p:cNvPr>
            <p:cNvCxnSpPr>
              <a:cxnSpLocks/>
              <a:stCxn id="191" idx="0"/>
              <a:endCxn id="81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5CABC16-CC5C-45F6-8FD1-C242D88526A1}"/>
                </a:ext>
              </a:extLst>
            </p:cNvPr>
            <p:cNvCxnSpPr>
              <a:cxnSpLocks/>
              <a:stCxn id="83" idx="3"/>
              <a:endCxn id="75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2C51B2B-2BFD-48AD-AD52-9FC11598C60B}"/>
                </a:ext>
              </a:extLst>
            </p:cNvPr>
            <p:cNvCxnSpPr>
              <a:cxnSpLocks/>
              <a:stCxn id="83" idx="1"/>
              <a:endCxn id="76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21FE7A-C8AC-446F-8688-50033D0B5358}"/>
                </a:ext>
              </a:extLst>
            </p:cNvPr>
            <p:cNvCxnSpPr>
              <a:cxnSpLocks/>
              <a:stCxn id="82" idx="2"/>
              <a:endCxn id="76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86AB75F-160D-4AF9-A98C-ADC320336B55}"/>
                </a:ext>
              </a:extLst>
            </p:cNvPr>
            <p:cNvCxnSpPr>
              <a:cxnSpLocks/>
              <a:stCxn id="81" idx="3"/>
              <a:endCxn id="76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5C5EE7B-6AA9-48BD-9009-1595BF8BBAE7}"/>
                </a:ext>
              </a:extLst>
            </p:cNvPr>
            <p:cNvCxnSpPr>
              <a:cxnSpLocks/>
              <a:stCxn id="81" idx="2"/>
              <a:endCxn id="77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D9E5AB9-A146-455C-A8F5-3367FEAE33EB}"/>
                </a:ext>
              </a:extLst>
            </p:cNvPr>
            <p:cNvCxnSpPr>
              <a:cxnSpLocks/>
              <a:stCxn id="77" idx="1"/>
              <a:endCxn id="80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FED3B90-4D36-46D8-9A08-CC8B3F6CC5BC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8B945E2-2ED1-4E82-BF0E-DCCAC61A2F33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35E1E37-FC4C-44C6-BF74-DBD202134D5C}"/>
                </a:ext>
              </a:extLst>
            </p:cNvPr>
            <p:cNvCxnSpPr>
              <a:cxnSpLocks/>
              <a:stCxn id="78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DD44C2-1CCD-4536-9EC0-06DDCEC97C44}"/>
                </a:ext>
              </a:extLst>
            </p:cNvPr>
            <p:cNvCxnSpPr>
              <a:cxnSpLocks/>
              <a:stCxn id="74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137DCFE-7E63-4039-BE8A-5493B4FB3A44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D740604-136A-4428-8C89-0F61F92AEE8E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449EEB4-B102-456E-B8AB-CA180C8C056C}"/>
                </a:ext>
              </a:extLst>
            </p:cNvPr>
            <p:cNvCxnSpPr>
              <a:cxnSpLocks/>
              <a:stCxn id="83" idx="7"/>
              <a:endCxn id="82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BDF1010-4EB3-43C6-90E3-B45CEDB36862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79137F0-FBB2-4DAA-B2B7-35D74D4831E7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461E68-B117-454F-B110-6B80403CE724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C4775E9-901B-42CC-8800-FA46E9CEF6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04CFA7C-8B23-4532-B518-0CA21E7DDC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87310B4-38A1-404A-B96E-F973B7FC7CB7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0307A77-EC72-4DE7-AB49-891A16FB03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F48FCF5-67BF-4DF3-BA51-65DF0934E882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6442660-FD9E-4A3A-854E-78CDE3E44754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A9A6F52-B653-474F-8283-042AA093EF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3A5057A-014B-4706-941D-F9F3882DE7F7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A0B0C14-96FB-4B2E-8181-CFE57E84D934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DF3B6C2-6E25-4EFA-8930-830719C3A869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F627FAD-5919-486E-A022-1B7472D800D1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93CECBD-FA66-4850-A792-681106A29B3C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F239F8B-B5FD-4517-AEB7-0FB10961BE64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C77397A-5E50-4088-A947-4CCB9B8CE64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672246D-491D-4439-B3A7-DCD26239F572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9B9996-AB83-45CF-9442-0452B0B1AEEF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E1F5B27-9D8C-43EE-89AE-B9DA8BEE3B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CD00191-11C0-4D6E-ACC4-B5DE69AFFD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01595CB-56AC-4922-A89A-BA148FA236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7A1C0B0-FBAE-4969-9A29-0A058B0E12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68EEC1-6E43-4773-BAE6-7F3644257674}"/>
                </a:ext>
              </a:extLst>
            </p:cNvPr>
            <p:cNvCxnSpPr>
              <a:cxnSpLocks/>
              <a:stCxn id="86" idx="2"/>
              <a:endCxn id="65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AFFB6D0-25AA-43A0-977E-ED3465DE8A19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91E7A66-3604-4A0C-AD52-2EEEC29C3C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3B835B8-C54F-4FC4-B9BB-9137858BAE31}"/>
                </a:ext>
              </a:extLst>
            </p:cNvPr>
            <p:cNvCxnSpPr>
              <a:cxnSpLocks/>
              <a:stCxn id="89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D02B04F-4256-4C81-BDA7-915E705E9B48}"/>
                </a:ext>
              </a:extLst>
            </p:cNvPr>
            <p:cNvCxnSpPr>
              <a:cxnSpLocks/>
              <a:stCxn id="89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23E702-D834-4558-B5EE-2190C2E249B7}"/>
                </a:ext>
              </a:extLst>
            </p:cNvPr>
            <p:cNvCxnSpPr>
              <a:cxnSpLocks/>
              <a:stCxn id="89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14DA71-700D-44D1-AB28-B2E4C8D2D244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DD3DB54-E25E-40B8-81BF-5D5ECCECB06A}"/>
                </a:ext>
              </a:extLst>
            </p:cNvPr>
            <p:cNvCxnSpPr>
              <a:cxnSpLocks/>
              <a:endCxn id="73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1C807B5-98EA-4E48-B975-617199B06A1C}"/>
                </a:ext>
              </a:extLst>
            </p:cNvPr>
            <p:cNvCxnSpPr>
              <a:cxnSpLocks/>
              <a:stCxn id="66" idx="1"/>
              <a:endCxn id="96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B9316EC-32F6-4604-9BE9-02A5933F717E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260EE66-DEDA-402D-9166-BB72D35E4938}"/>
                </a:ext>
              </a:extLst>
            </p:cNvPr>
            <p:cNvCxnSpPr>
              <a:cxnSpLocks/>
              <a:stCxn id="96" idx="6"/>
              <a:endCxn id="64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8605E30-3F69-4E79-89EB-7DDFED3D2792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5D06B2-4938-41FD-9EC4-A4AA243483C3}"/>
                </a:ext>
              </a:extLst>
            </p:cNvPr>
            <p:cNvCxnSpPr>
              <a:cxnSpLocks/>
              <a:stCxn id="161" idx="7"/>
              <a:endCxn id="159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0A160A1-CC89-45BF-8D7D-CEC69CDABEE5}"/>
                </a:ext>
              </a:extLst>
            </p:cNvPr>
            <p:cNvCxnSpPr>
              <a:cxnSpLocks/>
              <a:stCxn id="159" idx="4"/>
              <a:endCxn id="181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3C9BD3F-D7BB-4A50-99AC-46831FF1128F}"/>
                </a:ext>
              </a:extLst>
            </p:cNvPr>
            <p:cNvCxnSpPr>
              <a:cxnSpLocks/>
              <a:stCxn id="164" idx="2"/>
              <a:endCxn id="179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CB0E6D-D5B6-4D8A-9E9E-B4B4F13D3C3C}"/>
                </a:ext>
              </a:extLst>
            </p:cNvPr>
            <p:cNvCxnSpPr>
              <a:cxnSpLocks/>
              <a:stCxn id="181" idx="5"/>
              <a:endCxn id="164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1BE2184-0BE8-4906-BB9A-2BC6B9F78599}"/>
                </a:ext>
              </a:extLst>
            </p:cNvPr>
            <p:cNvCxnSpPr>
              <a:cxnSpLocks/>
              <a:stCxn id="159" idx="5"/>
              <a:endCxn id="180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08C3940-30E7-4ADC-8BA1-2F052673B1D7}"/>
                </a:ext>
              </a:extLst>
            </p:cNvPr>
            <p:cNvCxnSpPr>
              <a:cxnSpLocks/>
              <a:stCxn id="164" idx="0"/>
              <a:endCxn id="180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59AE7E0-8E1B-4102-96D4-FB72163A3DEE}"/>
                </a:ext>
              </a:extLst>
            </p:cNvPr>
            <p:cNvCxnSpPr>
              <a:cxnSpLocks/>
              <a:stCxn id="181" idx="3"/>
              <a:endCxn id="179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3FF50E7-C2BA-4C7F-B99D-DE12BC3BBD9F}"/>
                </a:ext>
              </a:extLst>
            </p:cNvPr>
            <p:cNvCxnSpPr>
              <a:cxnSpLocks/>
              <a:stCxn id="159" idx="6"/>
              <a:endCxn id="166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C7ABAEE-8C0B-4AB9-83E1-CE123DDCF062}"/>
                </a:ext>
              </a:extLst>
            </p:cNvPr>
            <p:cNvCxnSpPr>
              <a:cxnSpLocks/>
              <a:stCxn id="164" idx="7"/>
              <a:endCxn id="166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1DDEB45-AB2F-4A05-9D20-A4DF3EBFA007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E8A24-F0F2-4BF2-A974-A91B576F0FBF}"/>
                </a:ext>
              </a:extLst>
            </p:cNvPr>
            <p:cNvCxnSpPr>
              <a:cxnSpLocks/>
              <a:stCxn id="163" idx="0"/>
              <a:endCxn id="179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7F0EFA-11EB-4D2E-9358-24B1B1C7D8A1}"/>
                </a:ext>
              </a:extLst>
            </p:cNvPr>
            <p:cNvCxnSpPr>
              <a:cxnSpLocks/>
              <a:stCxn id="180" idx="6"/>
              <a:endCxn id="166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62C17DB-92A3-4C76-A8F9-386A7EED03E8}"/>
                </a:ext>
              </a:extLst>
            </p:cNvPr>
            <p:cNvCxnSpPr>
              <a:cxnSpLocks/>
              <a:stCxn id="165" idx="0"/>
              <a:endCxn id="166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4DFD5B0-437A-460B-AD66-A3627F1D2F9A}"/>
                </a:ext>
              </a:extLst>
            </p:cNvPr>
            <p:cNvCxnSpPr>
              <a:cxnSpLocks/>
              <a:stCxn id="168" idx="1"/>
              <a:endCxn id="166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44E2CE4-1ADB-41F5-9BF6-68DE12CB2F1F}"/>
                </a:ext>
              </a:extLst>
            </p:cNvPr>
            <p:cNvCxnSpPr>
              <a:cxnSpLocks/>
              <a:stCxn id="168" idx="0"/>
              <a:endCxn id="167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9DC3142-D572-4113-92E7-27C4DF52A3B5}"/>
                </a:ext>
              </a:extLst>
            </p:cNvPr>
            <p:cNvCxnSpPr>
              <a:cxnSpLocks/>
              <a:stCxn id="167" idx="2"/>
              <a:endCxn id="166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7832351-F662-4019-8851-E00CD83BD1DE}"/>
                </a:ext>
              </a:extLst>
            </p:cNvPr>
            <p:cNvCxnSpPr>
              <a:cxnSpLocks/>
              <a:stCxn id="167" idx="7"/>
              <a:endCxn id="175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71E05BA-A3A9-45C1-ACF7-DAECE840CDED}"/>
                </a:ext>
              </a:extLst>
            </p:cNvPr>
            <p:cNvCxnSpPr>
              <a:cxnSpLocks/>
              <a:stCxn id="167" idx="6"/>
              <a:endCxn id="174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4590033-9DDE-42A9-81B4-D7B6F6110559}"/>
                </a:ext>
              </a:extLst>
            </p:cNvPr>
            <p:cNvCxnSpPr>
              <a:cxnSpLocks/>
              <a:stCxn id="174" idx="7"/>
              <a:endCxn id="175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5D285BF-DCB4-432C-A34E-DB75586702A5}"/>
                </a:ext>
              </a:extLst>
            </p:cNvPr>
            <p:cNvCxnSpPr>
              <a:cxnSpLocks/>
              <a:stCxn id="160" idx="0"/>
              <a:endCxn id="159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1FCCEC7-13D0-4CE6-BAE5-F177F4B56E0D}"/>
                </a:ext>
              </a:extLst>
            </p:cNvPr>
            <p:cNvCxnSpPr>
              <a:cxnSpLocks/>
              <a:stCxn id="179" idx="2"/>
              <a:endCxn id="160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E18B60E-4420-417A-851F-F62EB1F53224}"/>
                </a:ext>
              </a:extLst>
            </p:cNvPr>
            <p:cNvCxnSpPr>
              <a:cxnSpLocks/>
              <a:stCxn id="163" idx="1"/>
              <a:endCxn id="160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A1F1390-464B-42CC-BE16-EFA90A982428}"/>
                </a:ext>
              </a:extLst>
            </p:cNvPr>
            <p:cNvCxnSpPr>
              <a:cxnSpLocks/>
              <a:stCxn id="162" idx="7"/>
              <a:endCxn id="160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5CDC46B-4AD6-4B68-B25D-7C407948E5F9}"/>
                </a:ext>
              </a:extLst>
            </p:cNvPr>
            <p:cNvCxnSpPr>
              <a:cxnSpLocks/>
              <a:stCxn id="161" idx="6"/>
              <a:endCxn id="160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07E139-A3BE-489D-8132-E412740659FF}"/>
                </a:ext>
              </a:extLst>
            </p:cNvPr>
            <p:cNvCxnSpPr>
              <a:cxnSpLocks/>
              <a:stCxn id="184" idx="7"/>
              <a:endCxn id="161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92C675C-C830-48D7-8ACB-7F95DE1C18B4}"/>
                </a:ext>
              </a:extLst>
            </p:cNvPr>
            <p:cNvCxnSpPr>
              <a:cxnSpLocks/>
              <a:stCxn id="184" idx="6"/>
              <a:endCxn id="162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BD3FA1A-1603-420E-913C-43FEE7827B7A}"/>
                </a:ext>
              </a:extLst>
            </p:cNvPr>
            <p:cNvCxnSpPr>
              <a:cxnSpLocks/>
              <a:stCxn id="184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1F2E9F4-A229-44EB-B58F-1FB21E977BE2}"/>
                </a:ext>
              </a:extLst>
            </p:cNvPr>
            <p:cNvCxnSpPr>
              <a:cxnSpLocks/>
              <a:stCxn id="162" idx="6"/>
              <a:endCxn id="163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E646922-B77B-40C6-B5C1-3D8500F8A2FC}"/>
                </a:ext>
              </a:extLst>
            </p:cNvPr>
            <p:cNvCxnSpPr>
              <a:cxnSpLocks/>
              <a:stCxn id="163" idx="6"/>
              <a:endCxn id="164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490B5BC-776C-4CEC-8B0B-E869BECD37B7}"/>
                </a:ext>
              </a:extLst>
            </p:cNvPr>
            <p:cNvCxnSpPr>
              <a:cxnSpLocks/>
              <a:stCxn id="165" idx="2"/>
              <a:endCxn id="164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6834DAC-A219-40EC-ABDD-416F7780D49C}"/>
                </a:ext>
              </a:extLst>
            </p:cNvPr>
            <p:cNvCxnSpPr>
              <a:cxnSpLocks/>
              <a:endCxn id="164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FCEE0FC-1A33-4853-9132-BFC8911511F9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C279E5-6A4F-4DA9-8C48-666FBB8F0301}"/>
                </a:ext>
              </a:extLst>
            </p:cNvPr>
            <p:cNvCxnSpPr>
              <a:cxnSpLocks/>
              <a:endCxn id="165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2742A85-C32A-498F-BE99-426F10B45535}"/>
                </a:ext>
              </a:extLst>
            </p:cNvPr>
            <p:cNvCxnSpPr>
              <a:cxnSpLocks/>
              <a:stCxn id="168" idx="2"/>
              <a:endCxn id="165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F309DC4-FFC2-49B9-AEA5-7F9691314627}"/>
                </a:ext>
              </a:extLst>
            </p:cNvPr>
            <p:cNvCxnSpPr>
              <a:cxnSpLocks/>
              <a:stCxn id="168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3E1957E-3D8B-4BE6-9364-B3E76762BBFE}"/>
                </a:ext>
              </a:extLst>
            </p:cNvPr>
            <p:cNvCxnSpPr>
              <a:cxnSpLocks/>
              <a:stCxn id="169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1FF8C71-A3C2-478D-AFDF-36BD81789D7E}"/>
                </a:ext>
              </a:extLst>
            </p:cNvPr>
            <p:cNvCxnSpPr>
              <a:cxnSpLocks/>
              <a:stCxn id="169" idx="2"/>
              <a:endCxn id="168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E23C72F-EE78-43FD-9A12-51BE464CD567}"/>
                </a:ext>
              </a:extLst>
            </p:cNvPr>
            <p:cNvCxnSpPr>
              <a:cxnSpLocks/>
              <a:stCxn id="174" idx="4"/>
              <a:endCxn id="169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C104D6B-BFB4-4A0B-B639-47A59DF9CBA6}"/>
                </a:ext>
              </a:extLst>
            </p:cNvPr>
            <p:cNvCxnSpPr>
              <a:cxnSpLocks/>
              <a:stCxn id="173" idx="3"/>
              <a:endCxn id="169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2C191E2-ABEB-4C1D-AFF5-8FCCA2F95CAF}"/>
                </a:ext>
              </a:extLst>
            </p:cNvPr>
            <p:cNvCxnSpPr>
              <a:cxnSpLocks/>
              <a:stCxn id="173" idx="2"/>
              <a:endCxn id="174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36AC174-928A-4F8D-B5D3-0B3109D33B25}"/>
                </a:ext>
              </a:extLst>
            </p:cNvPr>
            <p:cNvCxnSpPr>
              <a:cxnSpLocks/>
              <a:stCxn id="173" idx="1"/>
              <a:endCxn id="175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C4AEA80-69D7-4E22-B475-FCD7F40E858B}"/>
                </a:ext>
              </a:extLst>
            </p:cNvPr>
            <p:cNvCxnSpPr>
              <a:cxnSpLocks/>
              <a:stCxn id="171" idx="1"/>
              <a:endCxn id="175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4662290-8058-420F-BE84-1BF6FFCA97D6}"/>
                </a:ext>
              </a:extLst>
            </p:cNvPr>
            <p:cNvCxnSpPr>
              <a:cxnSpLocks/>
              <a:stCxn id="171" idx="0"/>
              <a:endCxn id="172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768BBB1-1C66-45D1-BC8C-0ABEEBBAD11A}"/>
                </a:ext>
              </a:extLst>
            </p:cNvPr>
            <p:cNvCxnSpPr>
              <a:cxnSpLocks/>
              <a:stCxn id="177" idx="0"/>
              <a:endCxn id="176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17F6774-1E4B-4FE4-8A5F-F2DBDFD044B6}"/>
                </a:ext>
              </a:extLst>
            </p:cNvPr>
            <p:cNvCxnSpPr>
              <a:cxnSpLocks/>
              <a:endCxn id="176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AF34883-4A86-44D8-A12D-36DE89A7A6D7}"/>
                </a:ext>
              </a:extLst>
            </p:cNvPr>
            <p:cNvCxnSpPr>
              <a:cxnSpLocks/>
              <a:endCxn id="177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61E707A-BCB9-4ED4-BDD0-0059FD2FDF3C}"/>
                </a:ext>
              </a:extLst>
            </p:cNvPr>
            <p:cNvCxnSpPr>
              <a:cxnSpLocks/>
              <a:endCxn id="178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11FDFA-1207-4F38-9474-AACCC77361F1}"/>
                </a:ext>
              </a:extLst>
            </p:cNvPr>
            <p:cNvCxnSpPr>
              <a:cxnSpLocks/>
              <a:stCxn id="178" idx="3"/>
              <a:endCxn id="170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0DAFA04-DFBB-4E5A-B4BC-8493FC880356}"/>
                </a:ext>
              </a:extLst>
            </p:cNvPr>
            <p:cNvCxnSpPr>
              <a:cxnSpLocks/>
              <a:stCxn id="178" idx="1"/>
              <a:endCxn id="171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2C61723-C654-4511-B737-EAAB63CE703B}"/>
                </a:ext>
              </a:extLst>
            </p:cNvPr>
            <p:cNvCxnSpPr>
              <a:cxnSpLocks/>
              <a:stCxn id="177" idx="2"/>
              <a:endCxn id="171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DCE7864-8AC0-42E6-9D37-473B406CD4F8}"/>
                </a:ext>
              </a:extLst>
            </p:cNvPr>
            <p:cNvCxnSpPr>
              <a:cxnSpLocks/>
              <a:stCxn id="176" idx="3"/>
              <a:endCxn id="171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4DFB94B-5A08-431D-BC25-1103E15E9B1D}"/>
                </a:ext>
              </a:extLst>
            </p:cNvPr>
            <p:cNvCxnSpPr>
              <a:cxnSpLocks/>
              <a:stCxn id="176" idx="2"/>
              <a:endCxn id="172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0D2BA15-7A79-440D-9F07-BED420F33DE0}"/>
                </a:ext>
              </a:extLst>
            </p:cNvPr>
            <p:cNvCxnSpPr>
              <a:cxnSpLocks/>
              <a:stCxn id="172" idx="1"/>
              <a:endCxn id="175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D6BA590-CD8B-42AB-9190-8E225DF8DB7A}"/>
                </a:ext>
              </a:extLst>
            </p:cNvPr>
            <p:cNvCxnSpPr>
              <a:cxnSpLocks/>
              <a:stCxn id="171" idx="2"/>
              <a:endCxn id="173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AE8B11D-43C5-4FA0-A587-6E65F3E3FB9B}"/>
                </a:ext>
              </a:extLst>
            </p:cNvPr>
            <p:cNvCxnSpPr>
              <a:cxnSpLocks/>
              <a:stCxn id="170" idx="1"/>
              <a:endCxn id="173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A05448B-A112-4EDE-9755-53095938E12B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5CABCF8-4ED4-4205-B399-463380B85E2A}"/>
                </a:ext>
              </a:extLst>
            </p:cNvPr>
            <p:cNvCxnSpPr>
              <a:cxnSpLocks/>
              <a:stCxn id="169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E72B0F6-43F0-474F-A337-3C1DB1B2564C}"/>
                </a:ext>
              </a:extLst>
            </p:cNvPr>
            <p:cNvCxnSpPr>
              <a:cxnSpLocks/>
              <a:stCxn id="170" idx="7"/>
              <a:endCxn id="171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FC8C002-ABF0-4886-B690-711A76B8F703}"/>
                </a:ext>
              </a:extLst>
            </p:cNvPr>
            <p:cNvCxnSpPr>
              <a:cxnSpLocks/>
              <a:stCxn id="168" idx="7"/>
              <a:endCxn id="174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19ABE1F-16FB-46B4-9D24-DC78C0E2E494}"/>
                </a:ext>
              </a:extLst>
            </p:cNvPr>
            <p:cNvCxnSpPr>
              <a:cxnSpLocks/>
              <a:stCxn id="178" idx="7"/>
              <a:endCxn id="177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09EBA93-310B-45B0-A4FA-26E67FCC4CCF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047CC3A-7CF3-47C1-B148-42AEECAA079C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00D4354-1619-4D50-B3B8-AF7A05D8490D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BB87DC8-855F-4CE0-B6C5-5E10E35E6A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8922733-A60F-410A-9E45-EBB518B102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0AAC485-5867-4A8A-BBB6-B75911802D7F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D9FE265-6149-476B-BEF6-0BA440F872D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30E6552C-ADF7-4D7E-A1E1-48B39A876A7E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0EC41A7-D4AB-4C57-AC08-9D96E8261515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A9DA039-10EE-434D-8E22-6AC1D7CCCE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D1D7666-A926-44CE-B708-7FEE9949F5FE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05E743C-4C47-44A8-B02B-B294AB0416AE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C22F3E8-0133-455A-9A85-0102C89DA40E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4CFC358F-30C8-46F1-8407-5CE91715CB22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9FC15400-F335-400D-8C6F-D958EC1AD035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F81255A-7339-4150-A739-17DDEF4095D1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F04BDDC-6AE5-4D6B-B983-B6A9FA2EB29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F65392D-D235-403A-B1D4-D5605CC4E8E7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94964B1-7D0F-4ECF-844D-9508233C9DED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B71087F-6612-46F5-8036-08FFD0BE1C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BCFAC4E-13B5-42FC-A5B3-E0E8CE3A77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E3B9B6D-8C4C-4078-B651-4F6900A251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E0C3162-694C-4870-8433-5187AF611B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E76F346-36B0-4264-903B-F38FA354D06C}"/>
                </a:ext>
              </a:extLst>
            </p:cNvPr>
            <p:cNvCxnSpPr>
              <a:cxnSpLocks/>
              <a:stCxn id="181" idx="2"/>
              <a:endCxn id="160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5C8FE2F-1958-4501-8A40-20CEA5C129D3}"/>
                </a:ext>
              </a:extLst>
            </p:cNvPr>
            <p:cNvCxnSpPr>
              <a:cxnSpLocks/>
              <a:stCxn id="161" idx="4"/>
              <a:endCxn id="162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74D8F71-A941-4A7D-BE74-2D679344491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9E3A54B-C61B-4A57-BB67-5383204815F8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E7A563-E324-4E9D-8BDF-61D9E36C60E5}"/>
                </a:ext>
              </a:extLst>
            </p:cNvPr>
            <p:cNvCxnSpPr>
              <a:cxnSpLocks/>
              <a:stCxn id="184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214ED7C-EBF9-41B5-88D4-1419008128DB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88B4623B-8141-44AE-94BC-30CDAD7AEDB7}"/>
                </a:ext>
              </a:extLst>
            </p:cNvPr>
            <p:cNvCxnSpPr>
              <a:cxnSpLocks/>
              <a:stCxn id="82" idx="5"/>
              <a:endCxn id="161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A75E101-E258-4D52-B49F-A7E5AC4428BD}"/>
                </a:ext>
              </a:extLst>
            </p:cNvPr>
            <p:cNvCxnSpPr>
              <a:cxnSpLocks/>
              <a:endCxn id="168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1587A8B-2283-4D8E-9EFA-C9A8BB3CCF73}"/>
                </a:ext>
              </a:extLst>
            </p:cNvPr>
            <p:cNvCxnSpPr>
              <a:cxnSpLocks/>
              <a:stCxn id="161" idx="1"/>
              <a:endCxn id="191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AFDFF2DD-59A7-4DB1-BFB6-31DB57643365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7B67D4E-57C2-40E3-A116-2CDD61CED1A4}"/>
                </a:ext>
              </a:extLst>
            </p:cNvPr>
            <p:cNvCxnSpPr>
              <a:cxnSpLocks/>
              <a:stCxn id="191" idx="6"/>
              <a:endCxn id="159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19B9E41-561A-451E-83F5-6FBCD676CB3F}"/>
                </a:ext>
              </a:extLst>
            </p:cNvPr>
            <p:cNvCxnSpPr>
              <a:cxnSpLocks/>
              <a:stCxn id="82" idx="1"/>
              <a:endCxn id="191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326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5C6E6-86F2-4B3B-BB7C-806531621BEE}"/>
              </a:ext>
            </a:extLst>
          </p:cNvPr>
          <p:cNvSpPr txBox="1">
            <a:spLocks/>
          </p:cNvSpPr>
          <p:nvPr/>
        </p:nvSpPr>
        <p:spPr>
          <a:xfrm>
            <a:off x="1419225" y="4992209"/>
            <a:ext cx="9144000" cy="14085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</a:pPr>
            <a:endParaRPr lang="bg-B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E5A115-B2FD-4D78-907F-639856ACFDF1}"/>
              </a:ext>
            </a:extLst>
          </p:cNvPr>
          <p:cNvGrpSpPr/>
          <p:nvPr/>
        </p:nvGrpSpPr>
        <p:grpSpPr>
          <a:xfrm>
            <a:off x="8689352" y="3876675"/>
            <a:ext cx="2981326" cy="2524125"/>
            <a:chOff x="1468153" y="656705"/>
            <a:chExt cx="4602491" cy="426570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868A0A-9936-4FBA-8A84-8BD29A378B07}"/>
                </a:ext>
              </a:extLst>
            </p:cNvPr>
            <p:cNvCxnSpPr>
              <a:cxnSpLocks/>
              <a:stCxn id="43" idx="0"/>
              <a:endCxn id="42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6477B0-E6D1-4E6C-96C4-924A363CAF54}"/>
                </a:ext>
              </a:extLst>
            </p:cNvPr>
            <p:cNvCxnSpPr>
              <a:cxnSpLocks/>
              <a:stCxn id="42" idx="7"/>
              <a:endCxn id="50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F99CD3-1414-4B81-BE1B-6D23DE4C370B}"/>
                </a:ext>
              </a:extLst>
            </p:cNvPr>
            <p:cNvCxnSpPr>
              <a:cxnSpLocks/>
              <a:stCxn id="42" idx="6"/>
              <a:endCxn id="49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B9218B-6A9C-4D6E-B92B-189E55DCDE6E}"/>
                </a:ext>
              </a:extLst>
            </p:cNvPr>
            <p:cNvCxnSpPr>
              <a:cxnSpLocks/>
              <a:stCxn id="49" idx="7"/>
              <a:endCxn id="50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52363E-76E3-401E-A418-D6AF1A7DF959}"/>
                </a:ext>
              </a:extLst>
            </p:cNvPr>
            <p:cNvCxnSpPr>
              <a:cxnSpLocks/>
              <a:stCxn id="43" idx="4"/>
              <a:endCxn id="55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7F02AC-9741-4379-8537-60C9D27E4957}"/>
                </a:ext>
              </a:extLst>
            </p:cNvPr>
            <p:cNvCxnSpPr>
              <a:cxnSpLocks/>
              <a:stCxn id="44" idx="3"/>
              <a:endCxn id="55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EBD30B-539E-42AB-8D79-E372F4199CFD}"/>
                </a:ext>
              </a:extLst>
            </p:cNvPr>
            <p:cNvCxnSpPr>
              <a:cxnSpLocks/>
              <a:stCxn id="44" idx="2"/>
              <a:endCxn id="43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E9FECD-B4AF-4513-880C-284CBEB84414}"/>
                </a:ext>
              </a:extLst>
            </p:cNvPr>
            <p:cNvCxnSpPr>
              <a:cxnSpLocks/>
              <a:stCxn id="49" idx="4"/>
              <a:endCxn id="44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573EB8-9F9B-4245-B7CB-560C9560880F}"/>
                </a:ext>
              </a:extLst>
            </p:cNvPr>
            <p:cNvCxnSpPr>
              <a:cxnSpLocks/>
              <a:stCxn id="48" idx="3"/>
              <a:endCxn id="44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45DFA2-E49E-4301-B5F8-672157F0C1D4}"/>
                </a:ext>
              </a:extLst>
            </p:cNvPr>
            <p:cNvCxnSpPr>
              <a:cxnSpLocks/>
              <a:stCxn id="48" idx="2"/>
              <a:endCxn id="49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66CF65-F6EC-41EA-A8B3-F15C30626AA9}"/>
                </a:ext>
              </a:extLst>
            </p:cNvPr>
            <p:cNvCxnSpPr>
              <a:cxnSpLocks/>
              <a:stCxn id="48" idx="1"/>
              <a:endCxn id="50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C1A9C1-9AAF-4B98-8DE5-BB57D6739C77}"/>
                </a:ext>
              </a:extLst>
            </p:cNvPr>
            <p:cNvCxnSpPr>
              <a:cxnSpLocks/>
              <a:stCxn id="46" idx="1"/>
              <a:endCxn id="59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605043-FF2C-4072-8281-A32DA36919AF}"/>
                </a:ext>
              </a:extLst>
            </p:cNvPr>
            <p:cNvCxnSpPr>
              <a:cxnSpLocks/>
              <a:stCxn id="46" idx="0"/>
              <a:endCxn id="47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91AF40-E134-4FD8-804A-9B530C95E870}"/>
                </a:ext>
              </a:extLst>
            </p:cNvPr>
            <p:cNvCxnSpPr>
              <a:cxnSpLocks/>
              <a:stCxn id="52" idx="1"/>
              <a:endCxn id="45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889C96-EDF3-4453-B982-0D284CA0BDF5}"/>
                </a:ext>
              </a:extLst>
            </p:cNvPr>
            <p:cNvCxnSpPr>
              <a:cxnSpLocks/>
              <a:stCxn id="52" idx="7"/>
              <a:endCxn id="51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701523-E833-4A3C-8C6E-ADED1C8B17C3}"/>
                </a:ext>
              </a:extLst>
            </p:cNvPr>
            <p:cNvCxnSpPr>
              <a:cxnSpLocks/>
              <a:stCxn id="52" idx="3"/>
              <a:endCxn id="53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75C407-8794-4F99-8B2C-F43EB99D81E2}"/>
                </a:ext>
              </a:extLst>
            </p:cNvPr>
            <p:cNvCxnSpPr>
              <a:cxnSpLocks/>
              <a:stCxn id="57" idx="7"/>
              <a:endCxn id="53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E72A7E-2DB1-44B1-9E99-FC5739BCA051}"/>
                </a:ext>
              </a:extLst>
            </p:cNvPr>
            <p:cNvCxnSpPr>
              <a:cxnSpLocks/>
              <a:stCxn id="55" idx="4"/>
              <a:endCxn id="56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FB0BA8-FCE2-4B51-B61E-90069A32A396}"/>
                </a:ext>
              </a:extLst>
            </p:cNvPr>
            <p:cNvCxnSpPr>
              <a:cxnSpLocks/>
              <a:stCxn id="53" idx="0"/>
              <a:endCxn id="54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6A70BB-52F4-4BBD-AC19-2D1C696EE58C}"/>
                </a:ext>
              </a:extLst>
            </p:cNvPr>
            <p:cNvCxnSpPr>
              <a:cxnSpLocks/>
              <a:stCxn id="57" idx="1"/>
              <a:endCxn id="56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588869-12D8-4DCD-BFDB-0262FD88C079}"/>
                </a:ext>
              </a:extLst>
            </p:cNvPr>
            <p:cNvCxnSpPr>
              <a:cxnSpLocks/>
              <a:stCxn id="52" idx="0"/>
              <a:endCxn id="46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AF1A4CA-E9E8-4C93-90C2-762B6992BF8E}"/>
                </a:ext>
              </a:extLst>
            </p:cNvPr>
            <p:cNvCxnSpPr>
              <a:cxnSpLocks/>
              <a:stCxn id="47" idx="4"/>
              <a:endCxn id="51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8CEA81-E7ED-4A3E-B8D1-AF35E9433826}"/>
                </a:ext>
              </a:extLst>
            </p:cNvPr>
            <p:cNvCxnSpPr>
              <a:cxnSpLocks/>
              <a:stCxn id="51" idx="1"/>
              <a:endCxn id="46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C6922C9-0EEE-455B-9D8F-7D4073A05397}"/>
                </a:ext>
              </a:extLst>
            </p:cNvPr>
            <p:cNvCxnSpPr>
              <a:cxnSpLocks/>
              <a:stCxn id="47" idx="1"/>
              <a:endCxn id="50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BFF63A-010E-4D5D-B0E0-E360EA9EC472}"/>
                </a:ext>
              </a:extLst>
            </p:cNvPr>
            <p:cNvCxnSpPr>
              <a:cxnSpLocks/>
              <a:stCxn id="46" idx="2"/>
              <a:endCxn id="48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5DB67F-935F-474D-8EC5-0220A491B45E}"/>
                </a:ext>
              </a:extLst>
            </p:cNvPr>
            <p:cNvCxnSpPr>
              <a:cxnSpLocks/>
              <a:stCxn id="45" idx="1"/>
              <a:endCxn id="48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5BA7C7-E657-4F61-B089-02815CD5DF09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47A408-A28B-4652-9A8E-AAECCFF0C413}"/>
                </a:ext>
              </a:extLst>
            </p:cNvPr>
            <p:cNvCxnSpPr>
              <a:cxnSpLocks/>
              <a:stCxn id="48" idx="4"/>
              <a:endCxn id="54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E43A0AE-57A8-4B31-8AEF-F80B0C72D492}"/>
                </a:ext>
              </a:extLst>
            </p:cNvPr>
            <p:cNvCxnSpPr>
              <a:cxnSpLocks/>
              <a:stCxn id="44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5C265AB-23AC-44B7-B423-C94C3054BAD9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F1C9A9-0FE6-4ACE-B062-76BC04D33A5F}"/>
                </a:ext>
              </a:extLst>
            </p:cNvPr>
            <p:cNvCxnSpPr>
              <a:cxnSpLocks/>
              <a:stCxn id="43" idx="7"/>
              <a:endCxn id="49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9C5B8F-B0D0-4874-B5E9-CC4746339D3A}"/>
                </a:ext>
              </a:extLst>
            </p:cNvPr>
            <p:cNvCxnSpPr>
              <a:cxnSpLocks/>
              <a:stCxn id="56" idx="7"/>
              <a:endCxn id="54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5756CD-20F5-4AF6-A51B-4BC83328E7D8}"/>
                </a:ext>
              </a:extLst>
            </p:cNvPr>
            <p:cNvCxnSpPr>
              <a:cxnSpLocks/>
              <a:stCxn id="53" idx="7"/>
              <a:endCxn id="45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D69EBE-CD44-4214-BEEE-D01D06576B79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F6EEEA-EC24-4AEB-9F5B-36FBC12D37C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C066827-5AF8-46C3-ABFE-D41BE410F5C7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ABE03BD-E63E-489F-8F1F-E214EAA772AD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866B28-51B2-49D1-8ECD-E2E36D5183BB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2C8CF54-64E9-4014-A7E0-82E194072ABC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01E721-4759-4E6D-975D-73C475D3E839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2B2AAC1-E1F3-42CF-BE0E-0AD503C571CF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17EA9EB-83D2-429C-9354-FADA7C8318D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BC155F-2D4F-4DF5-8E68-77AF5A0083C3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E70900-0905-4337-A8F7-F4886FCEA337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5695DE4-EFF0-403E-93C0-939968AE5AD5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377BEC0-0AA6-4768-9EED-1DBD10EE032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D697A5F-D026-463F-BBC5-642C189B245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A3BED0-4CBD-4B4B-B630-64C1F9BCEBAA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9ACAFAB-3A09-456C-A93D-8879DC1B2B3E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AD8D5B-E3C0-4D78-969A-3041A290E37D}"/>
                </a:ext>
              </a:extLst>
            </p:cNvPr>
            <p:cNvCxnSpPr>
              <a:cxnSpLocks/>
              <a:stCxn id="57" idx="0"/>
              <a:endCxn id="54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1F54316-13D6-4089-83D0-0EB813269E41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57F069-F917-4387-9DA8-83C23590842A}"/>
                </a:ext>
              </a:extLst>
            </p:cNvPr>
            <p:cNvCxnSpPr>
              <a:cxnSpLocks/>
              <a:stCxn id="59" idx="1"/>
              <a:endCxn id="50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623DE0-4A5F-4CCC-959A-5AEA8BCFAD82}"/>
                </a:ext>
              </a:extLst>
            </p:cNvPr>
            <p:cNvCxnSpPr>
              <a:cxnSpLocks/>
              <a:stCxn id="47" idx="3"/>
              <a:endCxn id="59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9110C17-9ED8-470B-9130-C8C4AEABE374}"/>
                </a:ext>
              </a:extLst>
            </p:cNvPr>
            <p:cNvCxnSpPr>
              <a:cxnSpLocks/>
              <a:stCxn id="59" idx="3"/>
              <a:endCxn id="48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1827942-E100-CC17-0B1A-9638796F48DF}"/>
              </a:ext>
            </a:extLst>
          </p:cNvPr>
          <p:cNvSpPr txBox="1"/>
          <p:nvPr/>
        </p:nvSpPr>
        <p:spPr>
          <a:xfrm>
            <a:off x="585956" y="626239"/>
            <a:ext cx="1006134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Synchronize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2400" dirty="0">
                <a:solidFill>
                  <a:schemeClr val="lt1"/>
                </a:solidFill>
              </a:rPr>
              <a:t>   </a:t>
            </a:r>
            <a:r>
              <a:rPr lang="bg-BG" sz="2400" dirty="0"/>
              <a:t>- Автоматично синхронизира промени в обектите със базата данни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2400" dirty="0"/>
              <a:t>   - Не е подходящо за реализация в действащи проекти</a:t>
            </a:r>
            <a:r>
              <a:rPr lang="en-US" sz="2400" dirty="0"/>
              <a:t> </a:t>
            </a:r>
            <a:endParaRPr lang="bg-BG" sz="2400" dirty="0"/>
          </a:p>
          <a:p>
            <a:pPr marL="0" indent="0">
              <a:lnSpc>
                <a:spcPct val="100000"/>
              </a:lnSpc>
              <a:buNone/>
            </a:pPr>
            <a:r>
              <a:rPr lang="bg-BG" sz="2400" dirty="0"/>
              <a:t>     </a:t>
            </a:r>
            <a:r>
              <a:rPr lang="en-US" sz="2400" dirty="0"/>
              <a:t>(</a:t>
            </a:r>
            <a:r>
              <a:rPr lang="bg-BG" sz="2400" dirty="0"/>
              <a:t>възможна загуба на данни)</a:t>
            </a:r>
          </a:p>
          <a:p>
            <a:pPr marL="0" indent="0">
              <a:lnSpc>
                <a:spcPct val="100000"/>
              </a:lnSpc>
              <a:buNone/>
            </a:pPr>
            <a:endParaRPr lang="bg-BG" sz="2400" dirty="0">
              <a:solidFill>
                <a:schemeClr val="l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bg-BG" sz="2400" dirty="0">
              <a:solidFill>
                <a:schemeClr val="lt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lt1"/>
                </a:solidFill>
              </a:rPr>
              <a:t>Migrate</a:t>
            </a:r>
            <a:endParaRPr lang="bg-BG" sz="2400" dirty="0">
              <a:solidFill>
                <a:schemeClr val="l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sz="2400" dirty="0">
                <a:solidFill>
                  <a:schemeClr val="lt1"/>
                </a:solidFill>
              </a:rPr>
              <a:t>   </a:t>
            </a:r>
            <a:r>
              <a:rPr lang="bg-BG" sz="2400" dirty="0"/>
              <a:t>- Чрез него се осъществява контрол на версиите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18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C38326-ACEF-4503-BDF4-312F1524AD01}"/>
              </a:ext>
            </a:extLst>
          </p:cNvPr>
          <p:cNvSpPr txBox="1">
            <a:spLocks/>
          </p:cNvSpPr>
          <p:nvPr/>
        </p:nvSpPr>
        <p:spPr>
          <a:xfrm>
            <a:off x="725611" y="641334"/>
            <a:ext cx="9932229" cy="4351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bg-BG" dirty="0"/>
              <a:t>Настройки на миграциите</a:t>
            </a:r>
          </a:p>
          <a:p>
            <a:pPr>
              <a:lnSpc>
                <a:spcPct val="200000"/>
              </a:lnSpc>
            </a:pPr>
            <a:endParaRPr lang="bg-BG" dirty="0"/>
          </a:p>
          <a:p>
            <a:pPr marL="0" indent="0">
              <a:lnSpc>
                <a:spcPct val="200000"/>
              </a:lnSpc>
              <a:buNone/>
            </a:pPr>
            <a:endParaRPr lang="bg-BG" dirty="0"/>
          </a:p>
          <a:p>
            <a:pPr>
              <a:lnSpc>
                <a:spcPct val="200000"/>
              </a:lnSpc>
            </a:pPr>
            <a:r>
              <a:rPr lang="bg-BG" dirty="0"/>
              <a:t>Създаване на миграция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AF06B-3134-4EEB-B8DB-9ECB19DC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95" y="1740354"/>
            <a:ext cx="10720458" cy="1223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BC17C-E5FC-42D3-BF76-A4F88945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95" y="4833921"/>
            <a:ext cx="6547555" cy="3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9EBEAF-91D3-4B68-A045-A44EFF5974D4}"/>
              </a:ext>
            </a:extLst>
          </p:cNvPr>
          <p:cNvSpPr txBox="1">
            <a:spLocks/>
          </p:cNvSpPr>
          <p:nvPr/>
        </p:nvSpPr>
        <p:spPr>
          <a:xfrm>
            <a:off x="648867" y="488930"/>
            <a:ext cx="9932229" cy="4351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bg-BG" dirty="0"/>
              <a:t>Създава се файл със скелет на миграцията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31A01A-BD2C-494F-8536-5A0D96C3A119}"/>
              </a:ext>
            </a:extLst>
          </p:cNvPr>
          <p:cNvSpPr/>
          <p:nvPr/>
        </p:nvSpPr>
        <p:spPr>
          <a:xfrm>
            <a:off x="759139" y="1817375"/>
            <a:ext cx="10382249" cy="3902383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CE6848-ACB1-4B7A-A176-7FE97593C05F}"/>
              </a:ext>
            </a:extLst>
          </p:cNvPr>
          <p:cNvSpPr/>
          <p:nvPr/>
        </p:nvSpPr>
        <p:spPr>
          <a:xfrm>
            <a:off x="1221100" y="2177305"/>
            <a:ext cx="9458325" cy="3379818"/>
          </a:xfrm>
          <a:prstGeom prst="roundRect">
            <a:avLst/>
          </a:prstGeom>
          <a:solidFill>
            <a:srgbClr val="F5F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3F4E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6C139-7977-448B-B621-77DC2260B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01" y="2414582"/>
            <a:ext cx="8439098" cy="29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62865-E160-46B8-AEA3-FE49846A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860" y="617526"/>
            <a:ext cx="8808280" cy="315493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9F66F99-7698-4AEF-BEBF-594482EB6BAB}"/>
              </a:ext>
            </a:extLst>
          </p:cNvPr>
          <p:cNvSpPr txBox="1">
            <a:spLocks/>
          </p:cNvSpPr>
          <p:nvPr/>
        </p:nvSpPr>
        <p:spPr>
          <a:xfrm>
            <a:off x="705291" y="4220782"/>
            <a:ext cx="10958389" cy="12256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bg-BG" dirty="0"/>
              <a:t> Можем да изпълним миграцията като направим промените, както и да върнем базата данни в предишния и вид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0D9E9-1E12-4D83-96ED-08F5B9C1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75" y="5446468"/>
            <a:ext cx="7081614" cy="6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6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1EEE7E-49D3-47F4-9CD0-781E987E410E}"/>
              </a:ext>
            </a:extLst>
          </p:cNvPr>
          <p:cNvSpPr txBox="1">
            <a:spLocks/>
          </p:cNvSpPr>
          <p:nvPr/>
        </p:nvSpPr>
        <p:spPr>
          <a:xfrm>
            <a:off x="892872" y="445295"/>
            <a:ext cx="10547288" cy="4410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</a:pPr>
            <a:r>
              <a:rPr lang="en-GB" dirty="0" err="1">
                <a:solidFill>
                  <a:schemeClr val="bg1"/>
                </a:solidFill>
              </a:rPr>
              <a:t>QueryBuilder</a:t>
            </a:r>
            <a:endParaRPr lang="bg-BG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bg-BG" dirty="0"/>
              <a:t>Предлага лесен и елегантен начин да пишем сложни заявки</a:t>
            </a:r>
            <a:r>
              <a:rPr lang="en-US" dirty="0"/>
              <a:t>, </a:t>
            </a:r>
            <a:r>
              <a:rPr lang="bg-BG" dirty="0"/>
              <a:t>подобно на </a:t>
            </a:r>
            <a:r>
              <a:rPr lang="en-US" dirty="0"/>
              <a:t>SQL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207AD1-B2C1-43F5-8207-C719377A5210}"/>
              </a:ext>
            </a:extLst>
          </p:cNvPr>
          <p:cNvSpPr/>
          <p:nvPr/>
        </p:nvSpPr>
        <p:spPr>
          <a:xfrm>
            <a:off x="1403985" y="2675890"/>
            <a:ext cx="8532777" cy="3680041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2F277F-2AC0-4D82-95DC-69E1B2E457E6}"/>
              </a:ext>
            </a:extLst>
          </p:cNvPr>
          <p:cNvSpPr/>
          <p:nvPr/>
        </p:nvSpPr>
        <p:spPr>
          <a:xfrm>
            <a:off x="1694498" y="2993311"/>
            <a:ext cx="7967468" cy="3054429"/>
          </a:xfrm>
          <a:prstGeom prst="roundRect">
            <a:avLst/>
          </a:prstGeom>
          <a:solidFill>
            <a:srgbClr val="F5F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3F4E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70F07-3C23-4C94-8C66-6D9609A1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3537532"/>
            <a:ext cx="7805544" cy="20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1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9D68B-2108-4270-ACC9-752E769E6CED}"/>
              </a:ext>
            </a:extLst>
          </p:cNvPr>
          <p:cNvSpPr txBox="1">
            <a:spLocks/>
          </p:cNvSpPr>
          <p:nvPr/>
        </p:nvSpPr>
        <p:spPr>
          <a:xfrm>
            <a:off x="3121406" y="594896"/>
            <a:ext cx="585982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>
                <a:solidFill>
                  <a:schemeClr val="bg1"/>
                </a:solidFill>
              </a:rPr>
              <a:t>Предлага </a:t>
            </a:r>
            <a:r>
              <a:rPr lang="bg-BG" dirty="0" err="1">
                <a:solidFill>
                  <a:schemeClr val="bg1"/>
                </a:solidFill>
              </a:rPr>
              <a:t>фунционалности</a:t>
            </a:r>
            <a:r>
              <a:rPr lang="bg-BG" dirty="0">
                <a:solidFill>
                  <a:schemeClr val="bg1"/>
                </a:solidFill>
              </a:rPr>
              <a:t> като: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/>
              <a:t>Where</a:t>
            </a:r>
          </a:p>
          <a:p>
            <a:pPr algn="ctr">
              <a:lnSpc>
                <a:spcPct val="100000"/>
              </a:lnSpc>
            </a:pPr>
            <a:r>
              <a:rPr lang="en-US" sz="2400" dirty="0"/>
              <a:t>Having</a:t>
            </a:r>
          </a:p>
          <a:p>
            <a:pPr algn="ctr">
              <a:lnSpc>
                <a:spcPct val="100000"/>
              </a:lnSpc>
            </a:pPr>
            <a:r>
              <a:rPr lang="en-US" sz="2400" dirty="0"/>
              <a:t>Order by</a:t>
            </a:r>
          </a:p>
          <a:p>
            <a:pPr algn="ctr">
              <a:lnSpc>
                <a:spcPct val="100000"/>
              </a:lnSpc>
            </a:pPr>
            <a:r>
              <a:rPr lang="en-US" sz="2400" dirty="0"/>
              <a:t>Group by</a:t>
            </a:r>
          </a:p>
          <a:p>
            <a:pPr algn="ctr">
              <a:lnSpc>
                <a:spcPct val="100000"/>
              </a:lnSpc>
            </a:pPr>
            <a:r>
              <a:rPr lang="en-US" sz="2400" dirty="0"/>
              <a:t>Limit</a:t>
            </a:r>
          </a:p>
          <a:p>
            <a:pPr algn="ctr">
              <a:lnSpc>
                <a:spcPct val="100000"/>
              </a:lnSpc>
            </a:pPr>
            <a:r>
              <a:rPr lang="en-US" sz="2400" dirty="0"/>
              <a:t>Offset</a:t>
            </a:r>
          </a:p>
          <a:p>
            <a:pPr algn="ctr">
              <a:lnSpc>
                <a:spcPct val="100000"/>
              </a:lnSpc>
            </a:pPr>
            <a:r>
              <a:rPr lang="bg-BG" sz="2400" dirty="0"/>
              <a:t>Други.</a:t>
            </a:r>
            <a:endParaRPr lang="en-US" sz="2400" dirty="0"/>
          </a:p>
          <a:p>
            <a:pPr>
              <a:buFontTx/>
              <a:buChar char="-"/>
            </a:pPr>
            <a:endParaRPr lang="bg-B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7C023-3750-462E-80C8-2CB409F46C0F}"/>
              </a:ext>
            </a:extLst>
          </p:cNvPr>
          <p:cNvGrpSpPr/>
          <p:nvPr/>
        </p:nvGrpSpPr>
        <p:grpSpPr>
          <a:xfrm>
            <a:off x="0" y="5649486"/>
            <a:ext cx="12292797" cy="1208514"/>
            <a:chOff x="-99346" y="5710841"/>
            <a:chExt cx="12292797" cy="12085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7733996-4E08-48F5-AB80-535C707B233A}"/>
                </a:ext>
              </a:extLst>
            </p:cNvPr>
            <p:cNvCxnSpPr>
              <a:cxnSpLocks/>
              <a:stCxn id="65" idx="7"/>
              <a:endCxn id="63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C574DD1-0331-4C57-ABDE-3B7D34BFE4E3}"/>
                </a:ext>
              </a:extLst>
            </p:cNvPr>
            <p:cNvCxnSpPr>
              <a:cxnSpLocks/>
              <a:stCxn id="63" idx="4"/>
              <a:endCxn id="85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15720BA-2F66-4300-9A6F-F8A3C79A434F}"/>
                </a:ext>
              </a:extLst>
            </p:cNvPr>
            <p:cNvCxnSpPr>
              <a:cxnSpLocks/>
              <a:stCxn id="68" idx="2"/>
              <a:endCxn id="83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EBA122-9E87-4735-A1AC-747B4132CBA4}"/>
                </a:ext>
              </a:extLst>
            </p:cNvPr>
            <p:cNvCxnSpPr>
              <a:cxnSpLocks/>
              <a:stCxn id="85" idx="5"/>
              <a:endCxn id="68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B4F059-3190-4353-BDDD-3EA28DD0A943}"/>
                </a:ext>
              </a:extLst>
            </p:cNvPr>
            <p:cNvCxnSpPr>
              <a:cxnSpLocks/>
              <a:stCxn id="63" idx="5"/>
              <a:endCxn id="84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0BFBCA-6E27-4B3B-93F0-94F4E778E28F}"/>
                </a:ext>
              </a:extLst>
            </p:cNvPr>
            <p:cNvCxnSpPr>
              <a:cxnSpLocks/>
              <a:stCxn id="68" idx="0"/>
              <a:endCxn id="84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23C6B2-B968-4CE0-BC93-3D2E5A80ACA0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1397B-8867-49DC-9200-C6AB2659ADDF}"/>
                </a:ext>
              </a:extLst>
            </p:cNvPr>
            <p:cNvCxnSpPr>
              <a:cxnSpLocks/>
              <a:stCxn id="63" idx="6"/>
              <a:endCxn id="70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C92F65-9B38-4DAA-988C-69A3E50C2373}"/>
                </a:ext>
              </a:extLst>
            </p:cNvPr>
            <p:cNvCxnSpPr>
              <a:cxnSpLocks/>
              <a:stCxn id="68" idx="7"/>
              <a:endCxn id="70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17809EB-21C1-4D75-A003-8EBD32C61F97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4D9849-3C35-44BA-892B-57E2A2382FC9}"/>
                </a:ext>
              </a:extLst>
            </p:cNvPr>
            <p:cNvCxnSpPr>
              <a:cxnSpLocks/>
              <a:stCxn id="67" idx="0"/>
              <a:endCxn id="83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A9EFF4-B80C-4108-A8E6-8D8A5CBCB50F}"/>
                </a:ext>
              </a:extLst>
            </p:cNvPr>
            <p:cNvCxnSpPr>
              <a:cxnSpLocks/>
              <a:stCxn id="84" idx="6"/>
              <a:endCxn id="70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4D4F93-71F7-493B-B709-771237AE4C15}"/>
                </a:ext>
              </a:extLst>
            </p:cNvPr>
            <p:cNvCxnSpPr>
              <a:cxnSpLocks/>
              <a:stCxn id="69" idx="0"/>
              <a:endCxn id="70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E002C1-20B4-4EFB-ABC1-96CC949E16E1}"/>
                </a:ext>
              </a:extLst>
            </p:cNvPr>
            <p:cNvCxnSpPr>
              <a:cxnSpLocks/>
              <a:stCxn id="72" idx="1"/>
              <a:endCxn id="70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27508E-DD36-45ED-A536-7171592932EB}"/>
                </a:ext>
              </a:extLst>
            </p:cNvPr>
            <p:cNvCxnSpPr>
              <a:cxnSpLocks/>
              <a:stCxn id="72" idx="0"/>
              <a:endCxn id="71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DD0658-4F59-4EA7-A9E5-D6499A48B8E2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0511B6-5063-4A4D-9597-4DEDCCCA4A4A}"/>
                </a:ext>
              </a:extLst>
            </p:cNvPr>
            <p:cNvCxnSpPr>
              <a:cxnSpLocks/>
              <a:stCxn id="71" idx="7"/>
              <a:endCxn id="79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BF1625-5AB9-4DD4-B6ED-141393B86387}"/>
                </a:ext>
              </a:extLst>
            </p:cNvPr>
            <p:cNvCxnSpPr>
              <a:cxnSpLocks/>
              <a:stCxn id="71" idx="6"/>
              <a:endCxn id="78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F35401-2C6F-470E-9638-91544E503593}"/>
                </a:ext>
              </a:extLst>
            </p:cNvPr>
            <p:cNvCxnSpPr>
              <a:cxnSpLocks/>
              <a:stCxn id="78" idx="7"/>
              <a:endCxn id="79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CC4BB-6F09-4F93-9877-64A3ACBAEAF6}"/>
                </a:ext>
              </a:extLst>
            </p:cNvPr>
            <p:cNvCxnSpPr>
              <a:cxnSpLocks/>
              <a:stCxn id="64" idx="0"/>
              <a:endCxn id="63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40ED54-0EB2-4BBD-B76F-44639DE2E0F5}"/>
                </a:ext>
              </a:extLst>
            </p:cNvPr>
            <p:cNvCxnSpPr>
              <a:cxnSpLocks/>
              <a:stCxn id="83" idx="2"/>
              <a:endCxn id="64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E7B466-BA91-48C5-8EFA-306B45D466BF}"/>
                </a:ext>
              </a:extLst>
            </p:cNvPr>
            <p:cNvCxnSpPr>
              <a:cxnSpLocks/>
              <a:stCxn id="67" idx="1"/>
              <a:endCxn id="64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7D3D71-E316-4D25-B478-7040213ED2FE}"/>
                </a:ext>
              </a:extLst>
            </p:cNvPr>
            <p:cNvCxnSpPr>
              <a:cxnSpLocks/>
              <a:stCxn id="66" idx="7"/>
              <a:endCxn id="64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028FA6-D7CC-45DA-B0DC-E177891D527C}"/>
                </a:ext>
              </a:extLst>
            </p:cNvPr>
            <p:cNvCxnSpPr>
              <a:cxnSpLocks/>
              <a:stCxn id="65" idx="6"/>
              <a:endCxn id="64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14C9ED7-7CF4-465E-B0E3-34C83D4350FB}"/>
                </a:ext>
              </a:extLst>
            </p:cNvPr>
            <p:cNvCxnSpPr>
              <a:cxnSpLocks/>
              <a:stCxn id="88" idx="7"/>
              <a:endCxn id="65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B9C16F-4ECA-43E4-B031-947C129BDFD7}"/>
                </a:ext>
              </a:extLst>
            </p:cNvPr>
            <p:cNvCxnSpPr>
              <a:cxnSpLocks/>
              <a:stCxn id="88" idx="6"/>
              <a:endCxn id="66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0AB982-3B30-43F4-A8AA-6BC2AEA83D3B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F39DA05-0377-49D7-8373-B02E3B553F1D}"/>
                </a:ext>
              </a:extLst>
            </p:cNvPr>
            <p:cNvCxnSpPr>
              <a:cxnSpLocks/>
              <a:stCxn id="66" idx="6"/>
              <a:endCxn id="67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B7B87C6-3A83-42D3-BF1C-2410A8D86903}"/>
                </a:ext>
              </a:extLst>
            </p:cNvPr>
            <p:cNvCxnSpPr>
              <a:cxnSpLocks/>
              <a:stCxn id="67" idx="6"/>
              <a:endCxn id="68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B0ABF2-A5BF-494F-8802-45041E9C36EF}"/>
                </a:ext>
              </a:extLst>
            </p:cNvPr>
            <p:cNvCxnSpPr>
              <a:cxnSpLocks/>
              <a:stCxn id="69" idx="2"/>
              <a:endCxn id="68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101732-BAF3-4F22-8A12-A976CAC162CC}"/>
                </a:ext>
              </a:extLst>
            </p:cNvPr>
            <p:cNvCxnSpPr>
              <a:cxnSpLocks/>
              <a:endCxn id="68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CDFE620-AA79-45DE-9C6C-7E480BA21323}"/>
                </a:ext>
              </a:extLst>
            </p:cNvPr>
            <p:cNvCxnSpPr>
              <a:cxnSpLocks/>
              <a:endCxn id="68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3BA5E-8164-4E70-A336-E9D7B10C8462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190E1B-2007-4689-91A1-E4F0A4694097}"/>
                </a:ext>
              </a:extLst>
            </p:cNvPr>
            <p:cNvCxnSpPr>
              <a:cxnSpLocks/>
              <a:stCxn id="72" idx="2"/>
              <a:endCxn id="69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318677-42F8-4B12-A202-3C39098A314B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1ADEEA1-DDBE-4743-B762-0D570C07F6E2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A153D0-2A4A-41FD-8A4E-519DC4E7B18A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9C8CC3-8F86-424A-AFF9-FC88AEA99D57}"/>
                </a:ext>
              </a:extLst>
            </p:cNvPr>
            <p:cNvCxnSpPr>
              <a:cxnSpLocks/>
              <a:stCxn id="78" idx="4"/>
              <a:endCxn id="73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F03D34-2A16-4754-AC1C-FEBB89D253E6}"/>
                </a:ext>
              </a:extLst>
            </p:cNvPr>
            <p:cNvCxnSpPr>
              <a:cxnSpLocks/>
              <a:stCxn id="77" idx="3"/>
              <a:endCxn id="73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07EFC2-4A94-4E37-AAA7-85A3DF4A0850}"/>
                </a:ext>
              </a:extLst>
            </p:cNvPr>
            <p:cNvCxnSpPr>
              <a:cxnSpLocks/>
              <a:stCxn id="77" idx="2"/>
              <a:endCxn id="78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609300-85B0-4584-B0F0-44D43FD5DB67}"/>
                </a:ext>
              </a:extLst>
            </p:cNvPr>
            <p:cNvCxnSpPr>
              <a:cxnSpLocks/>
              <a:stCxn id="77" idx="1"/>
              <a:endCxn id="79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C4E9FEF-A6DD-4063-83CF-90951B6E8517}"/>
                </a:ext>
              </a:extLst>
            </p:cNvPr>
            <p:cNvCxnSpPr>
              <a:cxnSpLocks/>
              <a:stCxn id="75" idx="1"/>
              <a:endCxn id="79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BCB7A37-0F67-43C1-AB9D-61A37649DF8F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86D54D7-F48C-4B22-AC52-7F1963EB84ED}"/>
                </a:ext>
              </a:extLst>
            </p:cNvPr>
            <p:cNvCxnSpPr>
              <a:cxnSpLocks/>
              <a:stCxn id="81" idx="0"/>
              <a:endCxn id="80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A79F330-C690-4AF5-9FC2-362BA6093010}"/>
                </a:ext>
              </a:extLst>
            </p:cNvPr>
            <p:cNvCxnSpPr>
              <a:cxnSpLocks/>
              <a:stCxn id="190" idx="0"/>
              <a:endCxn id="80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C0F3D1-DE07-486F-AA40-7B544BD736CA}"/>
                </a:ext>
              </a:extLst>
            </p:cNvPr>
            <p:cNvCxnSpPr>
              <a:cxnSpLocks/>
              <a:stCxn id="82" idx="3"/>
              <a:endCxn id="74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85F0FF5-51B7-4C68-9A58-BC5DCD4E15B6}"/>
                </a:ext>
              </a:extLst>
            </p:cNvPr>
            <p:cNvCxnSpPr>
              <a:cxnSpLocks/>
              <a:stCxn id="82" idx="1"/>
              <a:endCxn id="75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CFA1C72-0A2B-4813-B578-9D1F31858113}"/>
                </a:ext>
              </a:extLst>
            </p:cNvPr>
            <p:cNvCxnSpPr>
              <a:cxnSpLocks/>
              <a:stCxn id="81" idx="2"/>
              <a:endCxn id="75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E03DF01-15F2-4145-9026-A1FF5DA05A97}"/>
                </a:ext>
              </a:extLst>
            </p:cNvPr>
            <p:cNvCxnSpPr>
              <a:cxnSpLocks/>
              <a:stCxn id="80" idx="3"/>
              <a:endCxn id="75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B3C2466-7CCF-40B6-86F5-A9F4FE9560BB}"/>
                </a:ext>
              </a:extLst>
            </p:cNvPr>
            <p:cNvCxnSpPr>
              <a:cxnSpLocks/>
              <a:stCxn id="80" idx="2"/>
              <a:endCxn id="76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22F25C-28D2-457A-B82F-A5776F4FF120}"/>
                </a:ext>
              </a:extLst>
            </p:cNvPr>
            <p:cNvCxnSpPr>
              <a:cxnSpLocks/>
              <a:stCxn id="76" idx="1"/>
              <a:endCxn id="79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2336AD2-24CE-404E-B5D9-D770FF9C3753}"/>
                </a:ext>
              </a:extLst>
            </p:cNvPr>
            <p:cNvCxnSpPr>
              <a:cxnSpLocks/>
              <a:stCxn id="75" idx="2"/>
              <a:endCxn id="77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3D16746-DAB9-4E13-8766-A33753E2CDBA}"/>
                </a:ext>
              </a:extLst>
            </p:cNvPr>
            <p:cNvCxnSpPr>
              <a:cxnSpLocks/>
              <a:stCxn id="74" idx="1"/>
              <a:endCxn id="77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6ED9299-42E1-46C2-BFBF-21CF0094342F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E1DC677-F65E-470E-98B1-908F931F72AC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04FF361-2C89-4B4A-AA6D-3AFF22BF1C50}"/>
                </a:ext>
              </a:extLst>
            </p:cNvPr>
            <p:cNvCxnSpPr>
              <a:cxnSpLocks/>
              <a:stCxn id="74" idx="7"/>
              <a:endCxn id="75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F77193-A467-475D-BBDD-A55F0BE40C69}"/>
                </a:ext>
              </a:extLst>
            </p:cNvPr>
            <p:cNvCxnSpPr>
              <a:cxnSpLocks/>
              <a:stCxn id="72" idx="7"/>
              <a:endCxn id="78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DF3975-2F6B-4951-8E4E-AD0C207EB911}"/>
                </a:ext>
              </a:extLst>
            </p:cNvPr>
            <p:cNvCxnSpPr>
              <a:cxnSpLocks/>
              <a:stCxn id="82" idx="7"/>
              <a:endCxn id="81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1BAAEA9-52A2-450C-A020-E9418FC732EE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ACCBE19-58F2-4FA6-A974-EF76C3E20EA9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D76AB8C-A73A-4B5A-A3C4-4F2F2EB728F3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86C04CF-2DF8-4585-8179-3ED69C4963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D5D48C5-1EC8-4D97-B947-5742250299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8D5CD01-B314-46E6-8572-B6C0B0D72461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499912D-EB4E-4E7D-A05C-38E0A9D53A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8B65E0B-D952-46F6-A9D7-EB09F72A17D9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26CCE0-A9ED-4CD6-887E-20F985C2F310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7C3921F-89A8-45F4-9ED4-E545E9A0E0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E12A209-3BB9-4F72-B844-3AE1243D25D6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8EE6D9B-7408-4974-89F4-02FFDE0EF8B2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948F936-50DD-4111-9DBC-1CAEA28902E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192C950-CDFE-4B35-97F1-BF5C98FA3681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B1DBC98-7934-4DD0-A209-7966F53767F6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2FCC742-7EA9-4F19-ADA9-86C587D0B8EF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2BECA9E-B201-4306-8A2D-2F76269BE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AFCDF7F-7567-4A1C-ADB8-F6ABCCFCCA0D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AAF77A0-7314-4158-A6EF-DAFEA9463A37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6194D00-C134-4B92-9341-A72D367B58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8B9E14-02FD-4198-9F2B-661EAF1719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A57755-8F26-46F8-BC38-7E3F3016D0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9ED280F-4583-4237-9383-BF12E45A9DC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CA3466B-BC72-4F3D-96E7-F6944274A07E}"/>
                </a:ext>
              </a:extLst>
            </p:cNvPr>
            <p:cNvCxnSpPr>
              <a:cxnSpLocks/>
              <a:stCxn id="85" idx="2"/>
              <a:endCxn id="64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995786-82DE-4771-878E-8D8726F72B10}"/>
                </a:ext>
              </a:extLst>
            </p:cNvPr>
            <p:cNvCxnSpPr>
              <a:cxnSpLocks/>
              <a:stCxn id="65" idx="4"/>
              <a:endCxn id="66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0F3E2B3-4FF4-4958-87EE-1A636455C6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457AC90-B491-4B63-A080-0F34E41D658B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5D944D9-3E8D-4446-9B1D-54C58757C931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D4A04F6-78CD-478B-A99E-640CD6F5439D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349DEB-4674-4FB0-8A00-A532ECC30E2E}"/>
                </a:ext>
              </a:extLst>
            </p:cNvPr>
            <p:cNvCxnSpPr>
              <a:cxnSpLocks/>
              <a:endCxn id="65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A5EED12-3D01-4902-B3AB-002CAA043879}"/>
                </a:ext>
              </a:extLst>
            </p:cNvPr>
            <p:cNvCxnSpPr>
              <a:cxnSpLocks/>
              <a:endCxn id="72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36E176D-11A7-44EE-9B15-67A019138BA1}"/>
                </a:ext>
              </a:extLst>
            </p:cNvPr>
            <p:cNvCxnSpPr>
              <a:cxnSpLocks/>
              <a:stCxn id="65" idx="1"/>
              <a:endCxn id="95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6A93325-1F3A-4407-AA1E-93FEB4705001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AF10096-154E-4A0A-AB15-3B82AE487FE9}"/>
                </a:ext>
              </a:extLst>
            </p:cNvPr>
            <p:cNvCxnSpPr>
              <a:cxnSpLocks/>
              <a:stCxn id="95" idx="6"/>
              <a:endCxn id="63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6466C55-BB52-42E8-8269-563BB159EBAF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C54F1E6-63E7-47E0-8270-8B34CF8289F5}"/>
                </a:ext>
              </a:extLst>
            </p:cNvPr>
            <p:cNvCxnSpPr>
              <a:cxnSpLocks/>
              <a:stCxn id="160" idx="7"/>
              <a:endCxn id="158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7F1434C-B0A6-4717-B361-2E06F7965094}"/>
                </a:ext>
              </a:extLst>
            </p:cNvPr>
            <p:cNvCxnSpPr>
              <a:cxnSpLocks/>
              <a:stCxn id="158" idx="4"/>
              <a:endCxn id="180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07C373D-61BB-44B1-AE72-F6C781A7F543}"/>
                </a:ext>
              </a:extLst>
            </p:cNvPr>
            <p:cNvCxnSpPr>
              <a:cxnSpLocks/>
              <a:stCxn id="163" idx="2"/>
              <a:endCxn id="178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932476-B17B-49AA-A9C7-41F68613C990}"/>
                </a:ext>
              </a:extLst>
            </p:cNvPr>
            <p:cNvCxnSpPr>
              <a:cxnSpLocks/>
              <a:stCxn id="180" idx="5"/>
              <a:endCxn id="163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922B1D0-CF70-4122-952D-EB3B48060A05}"/>
                </a:ext>
              </a:extLst>
            </p:cNvPr>
            <p:cNvCxnSpPr>
              <a:cxnSpLocks/>
              <a:stCxn id="158" idx="5"/>
              <a:endCxn id="179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CC1E661-CEB8-47CB-9B03-162B5C91FFBC}"/>
                </a:ext>
              </a:extLst>
            </p:cNvPr>
            <p:cNvCxnSpPr>
              <a:cxnSpLocks/>
              <a:stCxn id="163" idx="0"/>
              <a:endCxn id="179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45A1FDB-395D-42F4-9D7B-8203A0912455}"/>
                </a:ext>
              </a:extLst>
            </p:cNvPr>
            <p:cNvCxnSpPr>
              <a:cxnSpLocks/>
              <a:stCxn id="180" idx="3"/>
              <a:endCxn id="178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319641E-27F7-40A5-8CE1-B4635E361D77}"/>
                </a:ext>
              </a:extLst>
            </p:cNvPr>
            <p:cNvCxnSpPr>
              <a:cxnSpLocks/>
              <a:stCxn id="158" idx="6"/>
              <a:endCxn id="165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1F5C59D-A051-40C1-BAE0-1BEE71E4DA48}"/>
                </a:ext>
              </a:extLst>
            </p:cNvPr>
            <p:cNvCxnSpPr>
              <a:cxnSpLocks/>
              <a:stCxn id="163" idx="7"/>
              <a:endCxn id="165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6312782-B4BF-4338-937A-2F8FB174CB1B}"/>
                </a:ext>
              </a:extLst>
            </p:cNvPr>
            <p:cNvCxnSpPr>
              <a:cxnSpLocks/>
              <a:stCxn id="180" idx="6"/>
              <a:endCxn id="179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5D99401-6C53-4C32-8984-78F83D836209}"/>
                </a:ext>
              </a:extLst>
            </p:cNvPr>
            <p:cNvCxnSpPr>
              <a:cxnSpLocks/>
              <a:stCxn id="162" idx="0"/>
              <a:endCxn id="178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06667AC-9604-4B5A-9BCA-C1D2FD34F6E5}"/>
                </a:ext>
              </a:extLst>
            </p:cNvPr>
            <p:cNvCxnSpPr>
              <a:cxnSpLocks/>
              <a:stCxn id="179" idx="6"/>
              <a:endCxn id="165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42AC143-94A5-4FDD-B671-D5B986F7EB8C}"/>
                </a:ext>
              </a:extLst>
            </p:cNvPr>
            <p:cNvCxnSpPr>
              <a:cxnSpLocks/>
              <a:stCxn id="164" idx="0"/>
              <a:endCxn id="165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AD43AED-B5FB-4EA3-B5B0-668F499A480A}"/>
                </a:ext>
              </a:extLst>
            </p:cNvPr>
            <p:cNvCxnSpPr>
              <a:cxnSpLocks/>
              <a:stCxn id="167" idx="1"/>
              <a:endCxn id="165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3F22F99-9EDA-41AE-900E-6A80F83FDA92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77C1D8-0044-40DE-A00F-4956D5D68920}"/>
                </a:ext>
              </a:extLst>
            </p:cNvPr>
            <p:cNvCxnSpPr>
              <a:cxnSpLocks/>
              <a:stCxn id="166" idx="2"/>
              <a:endCxn id="165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28DAD15-16A8-4266-A2C9-E7510FC43494}"/>
                </a:ext>
              </a:extLst>
            </p:cNvPr>
            <p:cNvCxnSpPr>
              <a:cxnSpLocks/>
              <a:stCxn id="166" idx="7"/>
              <a:endCxn id="174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01E0D28-25DB-4FED-9AEB-EE82C11B97AD}"/>
                </a:ext>
              </a:extLst>
            </p:cNvPr>
            <p:cNvCxnSpPr>
              <a:cxnSpLocks/>
              <a:stCxn id="166" idx="6"/>
              <a:endCxn id="173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47E0071-3D75-44A7-A45B-15A0E922A140}"/>
                </a:ext>
              </a:extLst>
            </p:cNvPr>
            <p:cNvCxnSpPr>
              <a:cxnSpLocks/>
              <a:stCxn id="173" idx="7"/>
              <a:endCxn id="174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AEDE34F-4E7E-448B-9C8A-3B5EF2CD1C7C}"/>
                </a:ext>
              </a:extLst>
            </p:cNvPr>
            <p:cNvCxnSpPr>
              <a:cxnSpLocks/>
              <a:stCxn id="159" idx="0"/>
              <a:endCxn id="158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590D2EA-C565-4A13-B42C-5BECEC15DACF}"/>
                </a:ext>
              </a:extLst>
            </p:cNvPr>
            <p:cNvCxnSpPr>
              <a:cxnSpLocks/>
              <a:stCxn id="178" idx="2"/>
              <a:endCxn id="159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9FF9BF2-44BB-4FF0-BA0C-1366676BAE85}"/>
                </a:ext>
              </a:extLst>
            </p:cNvPr>
            <p:cNvCxnSpPr>
              <a:cxnSpLocks/>
              <a:stCxn id="162" idx="1"/>
              <a:endCxn id="159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9403BF7-B7DB-47A8-BC26-14CC634DCA64}"/>
                </a:ext>
              </a:extLst>
            </p:cNvPr>
            <p:cNvCxnSpPr>
              <a:cxnSpLocks/>
              <a:stCxn id="161" idx="7"/>
              <a:endCxn id="159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2D9EAD5-E102-45B7-9064-DA91B28DEEF8}"/>
                </a:ext>
              </a:extLst>
            </p:cNvPr>
            <p:cNvCxnSpPr>
              <a:cxnSpLocks/>
              <a:stCxn id="160" idx="6"/>
              <a:endCxn id="159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B3F180C-3DDC-4660-AE71-ABA79C0A1DEE}"/>
                </a:ext>
              </a:extLst>
            </p:cNvPr>
            <p:cNvCxnSpPr>
              <a:cxnSpLocks/>
              <a:stCxn id="183" idx="7"/>
              <a:endCxn id="160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8F263C6-B4ED-4D22-A11A-0FE5E6696CDA}"/>
                </a:ext>
              </a:extLst>
            </p:cNvPr>
            <p:cNvCxnSpPr>
              <a:cxnSpLocks/>
              <a:stCxn id="183" idx="6"/>
              <a:endCxn id="161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D6BD7A8-1993-484F-A68F-9F9F7AB32277}"/>
                </a:ext>
              </a:extLst>
            </p:cNvPr>
            <p:cNvCxnSpPr>
              <a:cxnSpLocks/>
              <a:stCxn id="183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1497EAE-BCD1-444C-AE79-059140E4A9B6}"/>
                </a:ext>
              </a:extLst>
            </p:cNvPr>
            <p:cNvCxnSpPr>
              <a:cxnSpLocks/>
              <a:stCxn id="161" idx="6"/>
              <a:endCxn id="162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AA1EEBD-C788-4BCC-9C79-917132DAFADB}"/>
                </a:ext>
              </a:extLst>
            </p:cNvPr>
            <p:cNvCxnSpPr>
              <a:cxnSpLocks/>
              <a:stCxn id="162" idx="6"/>
              <a:endCxn id="163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6E68A63-2DCA-40E8-983F-D6FD8F179DF9}"/>
                </a:ext>
              </a:extLst>
            </p:cNvPr>
            <p:cNvCxnSpPr>
              <a:cxnSpLocks/>
              <a:stCxn id="164" idx="2"/>
              <a:endCxn id="163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E472BBB-4501-48C8-AE86-15C196884165}"/>
                </a:ext>
              </a:extLst>
            </p:cNvPr>
            <p:cNvCxnSpPr>
              <a:cxnSpLocks/>
              <a:endCxn id="163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42D644E-83EB-43B7-9FB3-F6C21100D967}"/>
                </a:ext>
              </a:extLst>
            </p:cNvPr>
            <p:cNvCxnSpPr>
              <a:cxnSpLocks/>
              <a:endCxn id="163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7B1252-3DEF-4CCB-A56C-315EA7E79DBF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E75D43B-5CFD-40D1-99EC-60198532706D}"/>
                </a:ext>
              </a:extLst>
            </p:cNvPr>
            <p:cNvCxnSpPr>
              <a:cxnSpLocks/>
              <a:stCxn id="167" idx="2"/>
              <a:endCxn id="164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1424834-073D-4435-9F18-FC96B8A3A580}"/>
                </a:ext>
              </a:extLst>
            </p:cNvPr>
            <p:cNvCxnSpPr>
              <a:cxnSpLocks/>
              <a:stCxn id="167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EF8CEBB-069B-4E02-9C7A-F40647A40420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B027379-D379-4C87-85FA-2B084E1F7F90}"/>
                </a:ext>
              </a:extLst>
            </p:cNvPr>
            <p:cNvCxnSpPr>
              <a:cxnSpLocks/>
              <a:stCxn id="168" idx="2"/>
              <a:endCxn id="167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4BEBC10-D5DF-4397-A426-0C5C42AB0189}"/>
                </a:ext>
              </a:extLst>
            </p:cNvPr>
            <p:cNvCxnSpPr>
              <a:cxnSpLocks/>
              <a:stCxn id="173" idx="4"/>
              <a:endCxn id="168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9ACE5D7-ECE9-4200-9605-B151D780822B}"/>
                </a:ext>
              </a:extLst>
            </p:cNvPr>
            <p:cNvCxnSpPr>
              <a:cxnSpLocks/>
              <a:stCxn id="172" idx="3"/>
              <a:endCxn id="168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4AAE0AB-2ED4-423B-A1DD-D3D1FE55F04F}"/>
                </a:ext>
              </a:extLst>
            </p:cNvPr>
            <p:cNvCxnSpPr>
              <a:cxnSpLocks/>
              <a:stCxn id="172" idx="2"/>
              <a:endCxn id="173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EAF4BF-4838-430B-A8A0-7C3500E6A176}"/>
                </a:ext>
              </a:extLst>
            </p:cNvPr>
            <p:cNvCxnSpPr>
              <a:cxnSpLocks/>
              <a:stCxn id="172" idx="1"/>
              <a:endCxn id="174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1D5261A-AA63-495E-98E1-E127A6D994FE}"/>
                </a:ext>
              </a:extLst>
            </p:cNvPr>
            <p:cNvCxnSpPr>
              <a:cxnSpLocks/>
              <a:stCxn id="170" idx="1"/>
              <a:endCxn id="174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D34D516-B53B-4F6C-A472-58F80D18022B}"/>
                </a:ext>
              </a:extLst>
            </p:cNvPr>
            <p:cNvCxnSpPr>
              <a:cxnSpLocks/>
              <a:stCxn id="170" idx="0"/>
              <a:endCxn id="171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9AD51DD-F39E-4AA6-9FFD-A331B5C11F5C}"/>
                </a:ext>
              </a:extLst>
            </p:cNvPr>
            <p:cNvCxnSpPr>
              <a:cxnSpLocks/>
              <a:stCxn id="176" idx="0"/>
              <a:endCxn id="175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C218371-83A2-41A3-9131-C7726288E16C}"/>
                </a:ext>
              </a:extLst>
            </p:cNvPr>
            <p:cNvCxnSpPr>
              <a:cxnSpLocks/>
              <a:endCxn id="175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65F9DB9-2734-430A-975C-5BDFD46911FF}"/>
                </a:ext>
              </a:extLst>
            </p:cNvPr>
            <p:cNvCxnSpPr>
              <a:cxnSpLocks/>
              <a:endCxn id="176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0AEC313-D22B-46F2-A1A4-DF9CD5A0E7F2}"/>
                </a:ext>
              </a:extLst>
            </p:cNvPr>
            <p:cNvCxnSpPr>
              <a:cxnSpLocks/>
              <a:endCxn id="177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FA43DDC-5BB0-44AB-ABF8-F37279C1E3B4}"/>
                </a:ext>
              </a:extLst>
            </p:cNvPr>
            <p:cNvCxnSpPr>
              <a:cxnSpLocks/>
              <a:stCxn id="177" idx="3"/>
              <a:endCxn id="169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CEE9321-7C5C-4FC9-95C3-B03E7A2C5DDA}"/>
                </a:ext>
              </a:extLst>
            </p:cNvPr>
            <p:cNvCxnSpPr>
              <a:cxnSpLocks/>
              <a:stCxn id="177" idx="1"/>
              <a:endCxn id="170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DDFE3D2-27AB-4B84-875B-8B69FF0575BE}"/>
                </a:ext>
              </a:extLst>
            </p:cNvPr>
            <p:cNvCxnSpPr>
              <a:cxnSpLocks/>
              <a:stCxn id="176" idx="2"/>
              <a:endCxn id="170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14E946B-EB85-4045-BF38-FAD38EDFF1F8}"/>
                </a:ext>
              </a:extLst>
            </p:cNvPr>
            <p:cNvCxnSpPr>
              <a:cxnSpLocks/>
              <a:stCxn id="175" idx="3"/>
              <a:endCxn id="170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207839A-2F6E-46B1-A260-A9BD3FAD5FAC}"/>
                </a:ext>
              </a:extLst>
            </p:cNvPr>
            <p:cNvCxnSpPr>
              <a:cxnSpLocks/>
              <a:stCxn id="175" idx="2"/>
              <a:endCxn id="171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E9C65CF-EC91-4226-8221-2D3C3B6C1384}"/>
                </a:ext>
              </a:extLst>
            </p:cNvPr>
            <p:cNvCxnSpPr>
              <a:cxnSpLocks/>
              <a:stCxn id="171" idx="1"/>
              <a:endCxn id="174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391133F-568B-4D98-BA47-3CF143988105}"/>
                </a:ext>
              </a:extLst>
            </p:cNvPr>
            <p:cNvCxnSpPr>
              <a:cxnSpLocks/>
              <a:stCxn id="170" idx="2"/>
              <a:endCxn id="172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760EA6-CCEA-4E3E-9D4C-A73EE5695B11}"/>
                </a:ext>
              </a:extLst>
            </p:cNvPr>
            <p:cNvCxnSpPr>
              <a:cxnSpLocks/>
              <a:stCxn id="169" idx="1"/>
              <a:endCxn id="172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A320EF2-3F54-414A-8C7F-89A493D2FADA}"/>
                </a:ext>
              </a:extLst>
            </p:cNvPr>
            <p:cNvCxnSpPr>
              <a:cxnSpLocks/>
              <a:stCxn id="172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4DAF044-8758-4096-9A29-64AE9C07A00F}"/>
                </a:ext>
              </a:extLst>
            </p:cNvPr>
            <p:cNvCxnSpPr>
              <a:cxnSpLocks/>
              <a:stCxn id="168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659F794-BEB9-45BF-99C4-762089D401D4}"/>
                </a:ext>
              </a:extLst>
            </p:cNvPr>
            <p:cNvCxnSpPr>
              <a:cxnSpLocks/>
              <a:stCxn id="169" idx="7"/>
              <a:endCxn id="170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78CCE6E-E606-4E4C-B27F-23B17D0AC65D}"/>
                </a:ext>
              </a:extLst>
            </p:cNvPr>
            <p:cNvCxnSpPr>
              <a:cxnSpLocks/>
              <a:stCxn id="167" idx="7"/>
              <a:endCxn id="173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DFC2A46-5E23-4966-90A5-6CB04D98EF37}"/>
                </a:ext>
              </a:extLst>
            </p:cNvPr>
            <p:cNvCxnSpPr>
              <a:cxnSpLocks/>
              <a:stCxn id="177" idx="7"/>
              <a:endCxn id="176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8A68961-9092-4A23-8F47-9A9ACCCED2F6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D7F691C-5867-48EA-A98D-DA248A59546F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CFB7B28-C520-4C71-A1A2-2F1953A628B9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53D8DB1-29FD-4B45-BCBA-F94B5CB9BF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A0A4306-A41B-40FE-A6AB-965F3D63F6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E549E09-F92B-4835-9C72-3373AB11DD81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D9E1E89-29D8-4BEE-B9F5-EFF3C6A2F2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F301D04-BACE-40DE-BAC7-E4388FE38B91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24F9DDE-05F8-44C0-8F12-CFF62DD27306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134F4B1-DBD1-4A73-A9A5-F50318276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95E1924-7CA6-4539-A050-9817D6756389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98011AD-AC63-4112-9420-92992DB82DC8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245E8AF-DE25-493E-8F81-0DC3D1849F79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6DA2FB9-0A31-4772-B1B6-2657D8C62191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01EF79B-324D-46E4-BB64-77BE26567236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B0AF9D5D-4FB8-4DB1-8AA6-891BE702EF2B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173A4F7-1989-4158-8C6C-98B98ABD13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222D75-D89C-4B45-B63A-57219E32005F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11DAF0A-D9B5-4559-BEC5-5EE48B4E54CC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4F26BEA-1ECC-477A-864F-C21A97F65B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93811A5-AF77-4BDC-AC4C-A28DAE86B7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F627E9C-8F99-466C-B8A4-458C4E210C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9CB2978B-6DBC-4EEE-813C-514CEE5384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27433A8-496E-43D7-B1C2-F112614E6EEF}"/>
                </a:ext>
              </a:extLst>
            </p:cNvPr>
            <p:cNvCxnSpPr>
              <a:cxnSpLocks/>
              <a:stCxn id="180" idx="2"/>
              <a:endCxn id="159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62B966A-ABF8-468C-9384-48AC76578B14}"/>
                </a:ext>
              </a:extLst>
            </p:cNvPr>
            <p:cNvCxnSpPr>
              <a:cxnSpLocks/>
              <a:stCxn id="160" idx="4"/>
              <a:endCxn id="161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7B94DD7-DC73-4AF7-A1CA-9B6F005E78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2F9FB7F-96DE-406B-800A-F4F6ACF2C333}"/>
                </a:ext>
              </a:extLst>
            </p:cNvPr>
            <p:cNvCxnSpPr>
              <a:cxnSpLocks/>
              <a:stCxn id="183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1BCF99A-580C-4B7A-AF17-F6EFC3625F00}"/>
                </a:ext>
              </a:extLst>
            </p:cNvPr>
            <p:cNvCxnSpPr>
              <a:cxnSpLocks/>
              <a:stCxn id="183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70CC77A-6B28-4C6D-8211-CA8EE579F736}"/>
                </a:ext>
              </a:extLst>
            </p:cNvPr>
            <p:cNvCxnSpPr>
              <a:cxnSpLocks/>
              <a:stCxn id="183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62C9C2D-A616-4AF9-AD0F-2F2D2C036C8E}"/>
                </a:ext>
              </a:extLst>
            </p:cNvPr>
            <p:cNvCxnSpPr>
              <a:cxnSpLocks/>
              <a:stCxn id="81" idx="5"/>
              <a:endCxn id="160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8E5FB4-115E-4A50-A7D9-8F661B51CA62}"/>
                </a:ext>
              </a:extLst>
            </p:cNvPr>
            <p:cNvCxnSpPr>
              <a:cxnSpLocks/>
              <a:endCxn id="167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1C03838-423E-4688-96DC-54983335F046}"/>
                </a:ext>
              </a:extLst>
            </p:cNvPr>
            <p:cNvCxnSpPr>
              <a:cxnSpLocks/>
              <a:stCxn id="160" idx="1"/>
              <a:endCxn id="190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1CDA7AA-DE23-4097-8597-14B1B515DB6D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009A57A-49E8-4A12-8CA9-ABE80432EE50}"/>
                </a:ext>
              </a:extLst>
            </p:cNvPr>
            <p:cNvCxnSpPr>
              <a:cxnSpLocks/>
              <a:stCxn id="190" idx="6"/>
              <a:endCxn id="158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5DDF341-B0D5-4BEB-B8D1-779D91E79CA6}"/>
                </a:ext>
              </a:extLst>
            </p:cNvPr>
            <p:cNvCxnSpPr>
              <a:cxnSpLocks/>
              <a:stCxn id="81" idx="1"/>
              <a:endCxn id="190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38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E0CC5B-A1F0-4D5B-9B52-2E592712CEFD}"/>
              </a:ext>
            </a:extLst>
          </p:cNvPr>
          <p:cNvSpPr/>
          <p:nvPr/>
        </p:nvSpPr>
        <p:spPr>
          <a:xfrm>
            <a:off x="0" y="2665588"/>
            <a:ext cx="12192000" cy="2001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ru-RU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299571-CC26-4358-9F52-6BFFA72F9E26}"/>
              </a:ext>
            </a:extLst>
          </p:cNvPr>
          <p:cNvGrpSpPr/>
          <p:nvPr/>
        </p:nvGrpSpPr>
        <p:grpSpPr>
          <a:xfrm>
            <a:off x="8829675" y="1864492"/>
            <a:ext cx="3178384" cy="2945808"/>
            <a:chOff x="1468153" y="656705"/>
            <a:chExt cx="4602491" cy="426570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47DF5-B822-4CC5-9859-FEB8E5152203}"/>
                </a:ext>
              </a:extLst>
            </p:cNvPr>
            <p:cNvCxnSpPr>
              <a:cxnSpLocks/>
              <a:stCxn id="43" idx="0"/>
              <a:endCxn id="42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322AC6-81F4-42E0-8382-D91F30BAC370}"/>
                </a:ext>
              </a:extLst>
            </p:cNvPr>
            <p:cNvCxnSpPr>
              <a:cxnSpLocks/>
              <a:stCxn id="42" idx="7"/>
              <a:endCxn id="50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496067-71A0-40B4-A97F-B282BEEF7444}"/>
                </a:ext>
              </a:extLst>
            </p:cNvPr>
            <p:cNvCxnSpPr>
              <a:cxnSpLocks/>
              <a:stCxn id="42" idx="6"/>
              <a:endCxn id="49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0373DB-5D42-496D-90FF-70205CBBBEE7}"/>
                </a:ext>
              </a:extLst>
            </p:cNvPr>
            <p:cNvCxnSpPr>
              <a:cxnSpLocks/>
              <a:stCxn id="49" idx="7"/>
              <a:endCxn id="50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7DD018-EA01-4158-989A-63413332E015}"/>
                </a:ext>
              </a:extLst>
            </p:cNvPr>
            <p:cNvCxnSpPr>
              <a:cxnSpLocks/>
              <a:stCxn id="43" idx="4"/>
              <a:endCxn id="55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376415-D64A-4CCD-9612-20C320B1B772}"/>
                </a:ext>
              </a:extLst>
            </p:cNvPr>
            <p:cNvCxnSpPr>
              <a:cxnSpLocks/>
              <a:stCxn id="44" idx="3"/>
              <a:endCxn id="55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F647D7-B142-4D0F-8F0E-541A30FAEB78}"/>
                </a:ext>
              </a:extLst>
            </p:cNvPr>
            <p:cNvCxnSpPr>
              <a:cxnSpLocks/>
              <a:stCxn id="44" idx="2"/>
              <a:endCxn id="43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7C1B89-60D3-4A8B-97B7-8AABB4323EE4}"/>
                </a:ext>
              </a:extLst>
            </p:cNvPr>
            <p:cNvCxnSpPr>
              <a:cxnSpLocks/>
              <a:stCxn id="49" idx="4"/>
              <a:endCxn id="44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79BBAD-6E5B-4BA2-8884-186B2ECB7919}"/>
                </a:ext>
              </a:extLst>
            </p:cNvPr>
            <p:cNvCxnSpPr>
              <a:cxnSpLocks/>
              <a:stCxn id="48" idx="3"/>
              <a:endCxn id="44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A07826-CF14-4BE8-BB3C-A05B29E18255}"/>
                </a:ext>
              </a:extLst>
            </p:cNvPr>
            <p:cNvCxnSpPr>
              <a:cxnSpLocks/>
              <a:stCxn id="48" idx="2"/>
              <a:endCxn id="49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706290-7EC1-423C-A06A-CCFF652930E1}"/>
                </a:ext>
              </a:extLst>
            </p:cNvPr>
            <p:cNvCxnSpPr>
              <a:cxnSpLocks/>
              <a:stCxn id="48" idx="1"/>
              <a:endCxn id="50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6A2837-0660-4126-A499-8CBC44A6ACCB}"/>
                </a:ext>
              </a:extLst>
            </p:cNvPr>
            <p:cNvCxnSpPr>
              <a:cxnSpLocks/>
              <a:stCxn id="46" idx="1"/>
              <a:endCxn id="59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26DAA4-1D9A-4C04-A3C8-47C9750B76E9}"/>
                </a:ext>
              </a:extLst>
            </p:cNvPr>
            <p:cNvCxnSpPr>
              <a:cxnSpLocks/>
              <a:stCxn id="46" idx="0"/>
              <a:endCxn id="47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EC9EAE-F181-4927-8EB6-ACB1BF30FD26}"/>
                </a:ext>
              </a:extLst>
            </p:cNvPr>
            <p:cNvCxnSpPr>
              <a:cxnSpLocks/>
              <a:stCxn id="52" idx="1"/>
              <a:endCxn id="45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740BF7-0F03-4578-AC77-34849833C975}"/>
                </a:ext>
              </a:extLst>
            </p:cNvPr>
            <p:cNvCxnSpPr>
              <a:cxnSpLocks/>
              <a:stCxn id="52" idx="7"/>
              <a:endCxn id="51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7CD1A6-5B23-4114-94B0-01B1A5029248}"/>
                </a:ext>
              </a:extLst>
            </p:cNvPr>
            <p:cNvCxnSpPr>
              <a:cxnSpLocks/>
              <a:stCxn id="52" idx="3"/>
              <a:endCxn id="53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965F05-3531-4EAC-91AC-926D6AF7FDF0}"/>
                </a:ext>
              </a:extLst>
            </p:cNvPr>
            <p:cNvCxnSpPr>
              <a:cxnSpLocks/>
              <a:stCxn id="57" idx="7"/>
              <a:endCxn id="53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76A0D8-EB04-4B22-9898-9833F6B60240}"/>
                </a:ext>
              </a:extLst>
            </p:cNvPr>
            <p:cNvCxnSpPr>
              <a:cxnSpLocks/>
              <a:stCxn id="55" idx="4"/>
              <a:endCxn id="56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B33B028-A37F-4D57-9533-28F72F32B95B}"/>
                </a:ext>
              </a:extLst>
            </p:cNvPr>
            <p:cNvCxnSpPr>
              <a:cxnSpLocks/>
              <a:stCxn id="53" idx="0"/>
              <a:endCxn id="54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BA447E-58CD-41DB-A42D-FBDCA3F86620}"/>
                </a:ext>
              </a:extLst>
            </p:cNvPr>
            <p:cNvCxnSpPr>
              <a:cxnSpLocks/>
              <a:stCxn id="57" idx="1"/>
              <a:endCxn id="56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8A92054-B957-4A81-A660-0A626C02294E}"/>
                </a:ext>
              </a:extLst>
            </p:cNvPr>
            <p:cNvCxnSpPr>
              <a:cxnSpLocks/>
              <a:stCxn id="52" idx="0"/>
              <a:endCxn id="46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78D050-8E84-4621-A31E-25B19754F678}"/>
                </a:ext>
              </a:extLst>
            </p:cNvPr>
            <p:cNvCxnSpPr>
              <a:cxnSpLocks/>
              <a:stCxn id="47" idx="4"/>
              <a:endCxn id="51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C1D516-EBC3-4480-9BC3-4A4C95382120}"/>
                </a:ext>
              </a:extLst>
            </p:cNvPr>
            <p:cNvCxnSpPr>
              <a:cxnSpLocks/>
              <a:stCxn id="51" idx="1"/>
              <a:endCxn id="46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76211A-9351-4FD5-939D-F446572D3FEF}"/>
                </a:ext>
              </a:extLst>
            </p:cNvPr>
            <p:cNvCxnSpPr>
              <a:cxnSpLocks/>
              <a:stCxn id="47" idx="1"/>
              <a:endCxn id="50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C80300-B8A1-448A-90BE-863FBBB90CFC}"/>
                </a:ext>
              </a:extLst>
            </p:cNvPr>
            <p:cNvCxnSpPr>
              <a:cxnSpLocks/>
              <a:stCxn id="46" idx="2"/>
              <a:endCxn id="48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B3814BD-21FA-47E3-9DE8-AD57017F1EA8}"/>
                </a:ext>
              </a:extLst>
            </p:cNvPr>
            <p:cNvCxnSpPr>
              <a:cxnSpLocks/>
              <a:stCxn id="45" idx="1"/>
              <a:endCxn id="48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6E8EFC-3431-4CF6-93C4-B2040E843818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68B007-5290-45AD-819D-441052C02780}"/>
                </a:ext>
              </a:extLst>
            </p:cNvPr>
            <p:cNvCxnSpPr>
              <a:cxnSpLocks/>
              <a:stCxn id="48" idx="4"/>
              <a:endCxn id="54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500C99-1FBB-45D4-8523-883E5E7F5EA2}"/>
                </a:ext>
              </a:extLst>
            </p:cNvPr>
            <p:cNvCxnSpPr>
              <a:cxnSpLocks/>
              <a:stCxn id="44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49FBE0-36BF-46F9-A44B-98DE7F2ECEA9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75A4AF-7C8A-4F03-8DD9-AE1D5559297E}"/>
                </a:ext>
              </a:extLst>
            </p:cNvPr>
            <p:cNvCxnSpPr>
              <a:cxnSpLocks/>
              <a:stCxn id="43" idx="7"/>
              <a:endCxn id="49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DDA203D-A008-4378-B92D-4FE6F07B5921}"/>
                </a:ext>
              </a:extLst>
            </p:cNvPr>
            <p:cNvCxnSpPr>
              <a:cxnSpLocks/>
              <a:stCxn id="56" idx="7"/>
              <a:endCxn id="54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9A728A5-2B34-40DB-B88D-5BFB08F36EE1}"/>
                </a:ext>
              </a:extLst>
            </p:cNvPr>
            <p:cNvCxnSpPr>
              <a:cxnSpLocks/>
              <a:stCxn id="53" idx="7"/>
              <a:endCxn id="45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4E218D0-873C-4AC5-B744-E274AE34D3CE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B1FDD6D-7AA7-4E85-B69B-0ACE7496E3B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6EE1647-4D64-4CE4-B120-2C7706003758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FE33DCD-268E-4E30-BE6B-E43A6C053861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C987EF-B718-450B-9965-28E46B51E26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759D53E-120C-43A7-B632-7766EBC66FFA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F2905A5-C1FE-44F5-A103-AA625CB3ED34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B1DD62-F8C8-4735-A964-64CA92C3A265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9CFEB1-B199-414D-A2D2-0D8A6C70CF0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69420D-AF10-400C-8B2D-598DF3F7027A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243F658-32CB-4168-829C-A77E6FD3E7EA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E5990FA-3012-4105-9022-5F8CF8D9F1F6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6635AA2-7583-4478-8494-ED106E2F076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805423-E946-478E-B979-3E84BAAC779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CEB4926-360A-42E8-9910-4E008EEFDCA6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C527AFA-41D9-4F64-8A6E-7EE78AC1FFCA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3FC016-5528-4566-AA55-8D34475B3A6A}"/>
                </a:ext>
              </a:extLst>
            </p:cNvPr>
            <p:cNvCxnSpPr>
              <a:cxnSpLocks/>
              <a:stCxn id="57" idx="0"/>
              <a:endCxn id="54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4D45E0A-6589-4A52-B0D7-48E77088C28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C70281D-5EB4-4E52-98C5-64D4D32E5CCC}"/>
                </a:ext>
              </a:extLst>
            </p:cNvPr>
            <p:cNvCxnSpPr>
              <a:cxnSpLocks/>
              <a:stCxn id="59" idx="1"/>
              <a:endCxn id="50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D366F76-8DA1-4CD3-8391-74A4866017A0}"/>
                </a:ext>
              </a:extLst>
            </p:cNvPr>
            <p:cNvCxnSpPr>
              <a:cxnSpLocks/>
              <a:stCxn id="47" idx="3"/>
              <a:endCxn id="59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F501257-CB6E-42EB-83AC-18A5FE0BB2CA}"/>
                </a:ext>
              </a:extLst>
            </p:cNvPr>
            <p:cNvCxnSpPr>
              <a:cxnSpLocks/>
              <a:stCxn id="59" idx="3"/>
              <a:endCxn id="48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A882764-6B0D-5B32-0611-EAAAC230D3CB}"/>
              </a:ext>
            </a:extLst>
          </p:cNvPr>
          <p:cNvSpPr txBox="1"/>
          <p:nvPr/>
        </p:nvSpPr>
        <p:spPr>
          <a:xfrm>
            <a:off x="3431787" y="4176946"/>
            <a:ext cx="3504271" cy="3887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g-BG" altLang="ko-KR" sz="1867" dirty="0">
                <a:solidFill>
                  <a:schemeClr val="bg1"/>
                </a:solidFill>
                <a:cs typeface="Arial" pitchFamily="34" charset="0"/>
              </a:rPr>
              <a:t>Елис </a:t>
            </a:r>
            <a:r>
              <a:rPr lang="bg-BG" altLang="ko-KR" sz="1867" dirty="0" err="1">
                <a:solidFill>
                  <a:schemeClr val="bg1"/>
                </a:solidFill>
                <a:cs typeface="Arial" pitchFamily="34" charset="0"/>
              </a:rPr>
              <a:t>Данга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096835-383A-44B7-84BC-3D8A67DAE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983" y="3161433"/>
            <a:ext cx="6174702" cy="724247"/>
          </a:xfrm>
        </p:spPr>
        <p:txBody>
          <a:bodyPr/>
          <a:lstStyle/>
          <a:p>
            <a:r>
              <a:rPr lang="bg-BG" dirty="0"/>
              <a:t>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94273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E0CC5B-A1F0-4D5B-9B52-2E592712CEFD}"/>
              </a:ext>
            </a:extLst>
          </p:cNvPr>
          <p:cNvSpPr/>
          <p:nvPr/>
        </p:nvSpPr>
        <p:spPr>
          <a:xfrm>
            <a:off x="0" y="2665588"/>
            <a:ext cx="12192000" cy="2001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37E18-D41F-7CD3-8EE6-05E3CAC57CD2}"/>
              </a:ext>
            </a:extLst>
          </p:cNvPr>
          <p:cNvSpPr txBox="1"/>
          <p:nvPr/>
        </p:nvSpPr>
        <p:spPr>
          <a:xfrm>
            <a:off x="888101" y="3173976"/>
            <a:ext cx="74837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При транзакции, </a:t>
            </a:r>
            <a:r>
              <a:rPr lang="ru-RU" sz="2000" dirty="0" err="1">
                <a:solidFill>
                  <a:schemeClr val="bg1"/>
                </a:solidFill>
              </a:rPr>
              <a:t>когато</a:t>
            </a:r>
            <a:r>
              <a:rPr lang="ru-RU" sz="2000" dirty="0">
                <a:solidFill>
                  <a:schemeClr val="bg1"/>
                </a:solidFill>
              </a:rPr>
              <a:t> се </a:t>
            </a:r>
            <a:r>
              <a:rPr lang="ru-RU" sz="2000" dirty="0" err="1">
                <a:solidFill>
                  <a:schemeClr val="bg1"/>
                </a:solidFill>
              </a:rPr>
              <a:t>хвърли</a:t>
            </a:r>
            <a:r>
              <a:rPr lang="ru-RU" sz="2000" dirty="0">
                <a:solidFill>
                  <a:schemeClr val="bg1"/>
                </a:solidFill>
              </a:rPr>
              <a:t> грешка,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 се </a:t>
            </a:r>
            <a:r>
              <a:rPr lang="ru-RU" sz="2000" dirty="0" err="1">
                <a:solidFill>
                  <a:schemeClr val="bg1"/>
                </a:solidFill>
              </a:rPr>
              <a:t>връщат</a:t>
            </a:r>
            <a:r>
              <a:rPr lang="ru-RU" sz="2000" dirty="0">
                <a:solidFill>
                  <a:schemeClr val="bg1"/>
                </a:solidFill>
              </a:rPr>
              <a:t> обратно </a:t>
            </a:r>
            <a:r>
              <a:rPr lang="ru-RU" sz="2000" dirty="0" err="1">
                <a:solidFill>
                  <a:schemeClr val="bg1"/>
                </a:solidFill>
              </a:rPr>
              <a:t>всички</a:t>
            </a:r>
            <a:r>
              <a:rPr lang="ru-RU" sz="2000" dirty="0">
                <a:solidFill>
                  <a:schemeClr val="bg1"/>
                </a:solidFill>
              </a:rPr>
              <a:t> операции в </a:t>
            </a:r>
            <a:r>
              <a:rPr lang="ru-RU" sz="2000" dirty="0" err="1">
                <a:solidFill>
                  <a:schemeClr val="bg1"/>
                </a:solidFill>
              </a:rPr>
              <a:t>транзакциите</a:t>
            </a:r>
            <a:endParaRPr lang="ru-RU" sz="2000" dirty="0">
              <a:solidFill>
                <a:schemeClr val="bg1"/>
              </a:solidFill>
            </a:endParaRPr>
          </a:p>
          <a:p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71B89-018C-4390-BD8B-F76AED9F4ABD}"/>
              </a:ext>
            </a:extLst>
          </p:cNvPr>
          <p:cNvSpPr txBox="1"/>
          <p:nvPr/>
        </p:nvSpPr>
        <p:spPr>
          <a:xfrm>
            <a:off x="605790" y="1232047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</a:rPr>
              <a:t>1. Връщане на транзакции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255374"/>
            <a:ext cx="12192000" cy="2362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3451452" y="1478586"/>
            <a:ext cx="8058553" cy="3558604"/>
            <a:chOff x="3885491" y="1557909"/>
            <a:chExt cx="8299947" cy="35586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3885491" y="1557909"/>
              <a:ext cx="829994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Описание на библиотеката</a:t>
              </a:r>
              <a:endPara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132139" y="4727809"/>
              <a:ext cx="3609241" cy="388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g-BG" altLang="ko-KR" sz="1867" dirty="0">
                  <a:solidFill>
                    <a:schemeClr val="bg1"/>
                  </a:solidFill>
                  <a:cs typeface="Arial" pitchFamily="34" charset="0"/>
                </a:rPr>
                <a:t>Севджан Мехмед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0" y="1608875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804227-E3D5-B0E6-D7E9-7795D778B707}"/>
              </a:ext>
            </a:extLst>
          </p:cNvPr>
          <p:cNvSpPr txBox="1"/>
          <p:nvPr/>
        </p:nvSpPr>
        <p:spPr>
          <a:xfrm>
            <a:off x="4095171" y="2523358"/>
            <a:ext cx="6946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- популярна </a:t>
            </a:r>
            <a:r>
              <a:rPr lang="en-US" dirty="0">
                <a:solidFill>
                  <a:schemeClr val="bg1"/>
                </a:solidFill>
              </a:rPr>
              <a:t>ORM </a:t>
            </a:r>
            <a:r>
              <a:rPr lang="bg-BG" dirty="0">
                <a:solidFill>
                  <a:schemeClr val="bg1"/>
                </a:solidFill>
              </a:rPr>
              <a:t>библиотека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bg-BG" dirty="0">
                <a:solidFill>
                  <a:schemeClr val="bg1"/>
                </a:solidFill>
              </a:rPr>
              <a:t> - поддържа най-новите функции</a:t>
            </a:r>
          </a:p>
          <a:p>
            <a:pPr algn="ctr"/>
            <a:r>
              <a:rPr lang="bg-BG" dirty="0">
                <a:solidFill>
                  <a:schemeClr val="bg1"/>
                </a:solidFill>
              </a:rPr>
              <a:t>- съвместим с множество база данни  </a:t>
            </a:r>
          </a:p>
          <a:p>
            <a:pPr algn="ctr"/>
            <a:r>
              <a:rPr lang="bg-BG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поддържа</a:t>
            </a:r>
            <a:r>
              <a:rPr lang="ru-RU" dirty="0">
                <a:solidFill>
                  <a:schemeClr val="bg1"/>
                </a:solidFill>
              </a:rPr>
              <a:t> модели на Active </a:t>
            </a:r>
            <a:r>
              <a:rPr lang="ru-RU" dirty="0" err="1">
                <a:solidFill>
                  <a:schemeClr val="bg1"/>
                </a:solidFill>
              </a:rPr>
              <a:t>Record</a:t>
            </a:r>
            <a:r>
              <a:rPr lang="ru-RU" dirty="0">
                <a:solidFill>
                  <a:schemeClr val="bg1"/>
                </a:solidFill>
              </a:rPr>
              <a:t> и Data </a:t>
            </a:r>
            <a:r>
              <a:rPr lang="ru-RU" dirty="0" err="1">
                <a:solidFill>
                  <a:schemeClr val="bg1"/>
                </a:solidFill>
              </a:rPr>
              <a:t>Mapper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за </a:t>
            </a:r>
            <a:r>
              <a:rPr lang="ru-RU" dirty="0" err="1">
                <a:solidFill>
                  <a:schemeClr val="bg1"/>
                </a:solidFill>
              </a:rPr>
              <a:t>разлика</a:t>
            </a:r>
            <a:r>
              <a:rPr lang="ru-RU" dirty="0">
                <a:solidFill>
                  <a:schemeClr val="bg1"/>
                </a:solidFill>
              </a:rPr>
              <a:t> от </a:t>
            </a:r>
            <a:r>
              <a:rPr lang="ru-RU" dirty="0" err="1">
                <a:solidFill>
                  <a:schemeClr val="bg1"/>
                </a:solidFill>
              </a:rPr>
              <a:t>всички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съществуващи</a:t>
            </a:r>
            <a:r>
              <a:rPr lang="ru-RU" dirty="0">
                <a:solidFill>
                  <a:schemeClr val="bg1"/>
                </a:solidFill>
              </a:rPr>
              <a:t> в момента JavaScript ORM</a:t>
            </a:r>
            <a:endParaRPr lang="en-US" dirty="0">
              <a:solidFill>
                <a:schemeClr val="bg1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7A2ED-282F-4481-97E9-9A2BCF2C28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04" y="672884"/>
            <a:ext cx="11573197" cy="724247"/>
          </a:xfrm>
        </p:spPr>
        <p:txBody>
          <a:bodyPr/>
          <a:lstStyle/>
          <a:p>
            <a:endParaRPr lang="bg-BG" dirty="0"/>
          </a:p>
          <a:p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90A58-D4BD-460F-BD15-6548EE87D7E4}"/>
              </a:ext>
            </a:extLst>
          </p:cNvPr>
          <p:cNvSpPr txBox="1"/>
          <p:nvPr/>
        </p:nvSpPr>
        <p:spPr>
          <a:xfrm>
            <a:off x="886460" y="911030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chemeClr val="bg1"/>
                </a:solidFill>
              </a:rPr>
              <a:t>2. Избиране на полета</a:t>
            </a:r>
            <a:endParaRPr lang="bg-BG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757FD-EF6B-4130-B2E1-D2CDD8A71B8D}"/>
              </a:ext>
            </a:extLst>
          </p:cNvPr>
          <p:cNvSpPr txBox="1"/>
          <p:nvPr/>
        </p:nvSpPr>
        <p:spPr>
          <a:xfrm>
            <a:off x="1018540" y="2059122"/>
            <a:ext cx="9334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TypeORM предоставя опция за избор за своите методи за намиране (например </a:t>
            </a:r>
            <a:r>
              <a:rPr lang="en-US" sz="2000" dirty="0"/>
              <a:t>find, </a:t>
            </a:r>
            <a:r>
              <a:rPr lang="en-US" sz="2000" dirty="0" err="1"/>
              <a:t>findByIds</a:t>
            </a:r>
            <a:r>
              <a:rPr lang="en-US" sz="2000" dirty="0"/>
              <a:t>, </a:t>
            </a:r>
            <a:r>
              <a:rPr lang="en-US" sz="2000" dirty="0" err="1"/>
              <a:t>findOne</a:t>
            </a:r>
            <a:r>
              <a:rPr lang="ru-RU" sz="2000" dirty="0"/>
              <a:t>...), например:</a:t>
            </a:r>
            <a:endParaRPr lang="bg-BG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A5CDA-88B3-07BD-8559-B7A45016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" y="3091512"/>
            <a:ext cx="9538913" cy="23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65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A9E3E-9031-4385-902C-A0C2F2D7840B}"/>
              </a:ext>
            </a:extLst>
          </p:cNvPr>
          <p:cNvSpPr txBox="1"/>
          <p:nvPr/>
        </p:nvSpPr>
        <p:spPr>
          <a:xfrm>
            <a:off x="581016" y="568109"/>
            <a:ext cx="1052386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Всеки</a:t>
            </a:r>
            <a:r>
              <a:rPr lang="ru-RU" sz="2000" dirty="0"/>
              <a:t> обект във </a:t>
            </a:r>
            <a:r>
              <a:rPr lang="ru-RU" sz="2000" dirty="0" err="1"/>
              <a:t>върнатия</a:t>
            </a:r>
            <a:r>
              <a:rPr lang="ru-RU" sz="2000" dirty="0"/>
              <a:t> </a:t>
            </a:r>
            <a:r>
              <a:rPr lang="ru-RU" sz="2000" dirty="0" err="1"/>
              <a:t>масив</a:t>
            </a:r>
            <a:r>
              <a:rPr lang="ru-RU" sz="2000" dirty="0"/>
              <a:t> </a:t>
            </a:r>
            <a:r>
              <a:rPr lang="ru-RU" sz="2000" dirty="0" err="1"/>
              <a:t>съдържа</a:t>
            </a:r>
            <a:r>
              <a:rPr lang="ru-RU" sz="2000" dirty="0"/>
              <a:t> само избраните свойства по </a:t>
            </a:r>
            <a:r>
              <a:rPr lang="ru-RU" sz="2000" dirty="0" err="1"/>
              <a:t>време</a:t>
            </a:r>
            <a:r>
              <a:rPr lang="ru-RU" sz="2000" dirty="0"/>
              <a:t> на </a:t>
            </a:r>
            <a:r>
              <a:rPr lang="ru-RU" sz="2000" dirty="0" err="1"/>
              <a:t>изпълнение</a:t>
            </a:r>
            <a:r>
              <a:rPr lang="ru-RU" sz="2000" dirty="0"/>
              <a:t>, но </a:t>
            </a:r>
            <a:r>
              <a:rPr lang="ru-RU" sz="2000" dirty="0" err="1"/>
              <a:t>компилаторът</a:t>
            </a:r>
            <a:r>
              <a:rPr lang="ru-RU" sz="2000" dirty="0"/>
              <a:t> на TypeScript </a:t>
            </a:r>
            <a:r>
              <a:rPr lang="ru-RU" sz="2000" dirty="0" err="1"/>
              <a:t>няма</a:t>
            </a:r>
            <a:r>
              <a:rPr lang="ru-RU" sz="2000" dirty="0"/>
              <a:t> знания за </a:t>
            </a:r>
            <a:r>
              <a:rPr lang="ru-RU" sz="2000" dirty="0" err="1"/>
              <a:t>тях</a:t>
            </a:r>
            <a:r>
              <a:rPr lang="ru-RU" sz="2000" dirty="0"/>
              <a:t> и </a:t>
            </a:r>
            <a:r>
              <a:rPr lang="ru-RU" sz="2000" dirty="0" err="1"/>
              <a:t>затова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позволи</a:t>
            </a:r>
            <a:r>
              <a:rPr lang="ru-RU" sz="2000" dirty="0"/>
              <a:t> </a:t>
            </a:r>
            <a:r>
              <a:rPr lang="ru-RU" sz="2000" dirty="0" err="1"/>
              <a:t>получаване</a:t>
            </a:r>
            <a:r>
              <a:rPr lang="ru-RU" sz="2000" dirty="0"/>
              <a:t> на </a:t>
            </a:r>
            <a:r>
              <a:rPr lang="ru-RU" sz="2000" dirty="0" err="1"/>
              <a:t>достъп</a:t>
            </a:r>
            <a:r>
              <a:rPr lang="ru-RU" sz="2000" dirty="0"/>
              <a:t> до всички други свойства, дефинирани в </a:t>
            </a:r>
            <a:r>
              <a:rPr lang="ru-RU" sz="2000" dirty="0" err="1"/>
              <a:t>обекта</a:t>
            </a:r>
            <a:r>
              <a:rPr lang="ru-RU" sz="2000" dirty="0"/>
              <a:t> </a:t>
            </a:r>
            <a:r>
              <a:rPr lang="en-US" sz="2000" dirty="0"/>
              <a:t>p</a:t>
            </a:r>
            <a:r>
              <a:rPr lang="ru-RU" sz="2000" dirty="0" err="1"/>
              <a:t>ost</a:t>
            </a:r>
            <a:endParaRPr lang="bg-BG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A76BE-D501-2BD9-134D-379FC7C2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4" y="2754072"/>
            <a:ext cx="9758365" cy="30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3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E58864-9A8F-41CB-9A43-E6C56ABF8FCA}"/>
              </a:ext>
            </a:extLst>
          </p:cNvPr>
          <p:cNvSpPr txBox="1"/>
          <p:nvPr/>
        </p:nvSpPr>
        <p:spPr>
          <a:xfrm>
            <a:off x="1199515" y="683603"/>
            <a:ext cx="10001250" cy="528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Този код ще доведе до грешка по време на изпълнение: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g-BG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Компилаторът на </a:t>
            </a:r>
            <a:r>
              <a:rPr lang="bg-BG" sz="2400" dirty="0" err="1"/>
              <a:t>TypeScript</a:t>
            </a:r>
            <a:r>
              <a:rPr lang="bg-BG" sz="2400" dirty="0"/>
              <a:t> вижда само типа </a:t>
            </a:r>
            <a:r>
              <a:rPr lang="bg-BG" sz="2400" dirty="0" err="1"/>
              <a:t>Post</a:t>
            </a:r>
            <a:r>
              <a:rPr lang="bg-BG" sz="2400" dirty="0"/>
              <a:t> на върнатите обекти, но не знае за полетата, които всъщност се носят по време на изпълнение. Следователно не може да предостави защита от достъп до полета, които не са били извлечени в заявката за база данни, което води до грешка по време на изпълнение.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834F1-D381-3F9D-0179-3FDF3F9F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52" y="1570496"/>
            <a:ext cx="8818976" cy="6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5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806E7-DD9C-A52B-5408-3419E6FDC133}"/>
              </a:ext>
            </a:extLst>
          </p:cNvPr>
          <p:cNvSpPr/>
          <p:nvPr/>
        </p:nvSpPr>
        <p:spPr>
          <a:xfrm>
            <a:off x="0" y="2526399"/>
            <a:ext cx="12192000" cy="253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A68D1-018C-488D-9FF6-35E26A071FBC}"/>
              </a:ext>
            </a:extLst>
          </p:cNvPr>
          <p:cNvSpPr txBox="1"/>
          <p:nvPr/>
        </p:nvSpPr>
        <p:spPr>
          <a:xfrm>
            <a:off x="803946" y="1031205"/>
            <a:ext cx="6191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4400" b="1" dirty="0">
                <a:solidFill>
                  <a:schemeClr val="bg1"/>
                </a:solidFill>
              </a:rPr>
              <a:t>3. Филтриране</a:t>
            </a:r>
            <a:endParaRPr lang="bg-BG" sz="44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FBC2A2-D526-4787-9DF4-119B112A8DD8}"/>
              </a:ext>
            </a:extLst>
          </p:cNvPr>
          <p:cNvGrpSpPr/>
          <p:nvPr/>
        </p:nvGrpSpPr>
        <p:grpSpPr>
          <a:xfrm>
            <a:off x="14127" y="5649486"/>
            <a:ext cx="12292797" cy="1208514"/>
            <a:chOff x="-99346" y="5710841"/>
            <a:chExt cx="12292797" cy="120851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985F1A-38EC-409D-9AF8-F09EAB1DF614}"/>
                </a:ext>
              </a:extLst>
            </p:cNvPr>
            <p:cNvCxnSpPr>
              <a:cxnSpLocks/>
              <a:stCxn id="69" idx="7"/>
              <a:endCxn id="67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1C1293-AAAE-4FD1-B7D9-F4403A70FEBF}"/>
                </a:ext>
              </a:extLst>
            </p:cNvPr>
            <p:cNvCxnSpPr>
              <a:cxnSpLocks/>
              <a:stCxn id="67" idx="4"/>
              <a:endCxn id="89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84B2BF-A36A-463C-B11A-FF448E7ED68D}"/>
                </a:ext>
              </a:extLst>
            </p:cNvPr>
            <p:cNvCxnSpPr>
              <a:cxnSpLocks/>
              <a:stCxn id="72" idx="2"/>
              <a:endCxn id="87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FAA91D-08B0-4A32-B46C-39A926988D00}"/>
                </a:ext>
              </a:extLst>
            </p:cNvPr>
            <p:cNvCxnSpPr>
              <a:cxnSpLocks/>
              <a:stCxn id="89" idx="5"/>
              <a:endCxn id="72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C13E161-D9F7-463F-A364-C3AC8E64059F}"/>
                </a:ext>
              </a:extLst>
            </p:cNvPr>
            <p:cNvCxnSpPr>
              <a:cxnSpLocks/>
              <a:stCxn id="67" idx="5"/>
              <a:endCxn id="88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80DDB-3188-456E-A11C-9646F82B8350}"/>
                </a:ext>
              </a:extLst>
            </p:cNvPr>
            <p:cNvCxnSpPr>
              <a:cxnSpLocks/>
              <a:stCxn id="72" idx="0"/>
              <a:endCxn id="88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B7FBEE-19C5-4163-8522-87A80AEFA7E6}"/>
                </a:ext>
              </a:extLst>
            </p:cNvPr>
            <p:cNvCxnSpPr>
              <a:cxnSpLocks/>
              <a:stCxn id="89" idx="3"/>
              <a:endCxn id="87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37CCB7-5E1D-4B07-B907-7BD03979B099}"/>
                </a:ext>
              </a:extLst>
            </p:cNvPr>
            <p:cNvCxnSpPr>
              <a:cxnSpLocks/>
              <a:stCxn id="67" idx="6"/>
              <a:endCxn id="74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03823F-6F98-4E78-AF20-3535505AFEB5}"/>
                </a:ext>
              </a:extLst>
            </p:cNvPr>
            <p:cNvCxnSpPr>
              <a:cxnSpLocks/>
              <a:stCxn id="72" idx="7"/>
              <a:endCxn id="74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CE79C6-1E22-498C-B9ED-CDC3E4E10316}"/>
                </a:ext>
              </a:extLst>
            </p:cNvPr>
            <p:cNvCxnSpPr>
              <a:cxnSpLocks/>
              <a:stCxn id="89" idx="6"/>
              <a:endCxn id="88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FB6288-FE3D-4B82-AD39-4D3747B4DB07}"/>
                </a:ext>
              </a:extLst>
            </p:cNvPr>
            <p:cNvCxnSpPr>
              <a:cxnSpLocks/>
              <a:stCxn id="71" idx="0"/>
              <a:endCxn id="87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6B09BB-F542-4739-91A8-A79737E33042}"/>
                </a:ext>
              </a:extLst>
            </p:cNvPr>
            <p:cNvCxnSpPr>
              <a:cxnSpLocks/>
              <a:stCxn id="88" idx="6"/>
              <a:endCxn id="74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20D741-83C6-4F9C-A68B-99EACA7B5A5C}"/>
                </a:ext>
              </a:extLst>
            </p:cNvPr>
            <p:cNvCxnSpPr>
              <a:cxnSpLocks/>
              <a:stCxn id="73" idx="0"/>
              <a:endCxn id="74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E2F545-E509-4BE9-BE48-A12217BBB3EE}"/>
                </a:ext>
              </a:extLst>
            </p:cNvPr>
            <p:cNvCxnSpPr>
              <a:cxnSpLocks/>
              <a:stCxn id="76" idx="1"/>
              <a:endCxn id="74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935DE9-3CEE-4806-A331-57CCA869F38F}"/>
                </a:ext>
              </a:extLst>
            </p:cNvPr>
            <p:cNvCxnSpPr>
              <a:cxnSpLocks/>
              <a:stCxn id="76" idx="0"/>
              <a:endCxn id="75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C403B0-5226-4B22-9E49-5C09C460FC7D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6F1E54-E07B-4175-89B9-F4E1495318CC}"/>
                </a:ext>
              </a:extLst>
            </p:cNvPr>
            <p:cNvCxnSpPr>
              <a:cxnSpLocks/>
              <a:stCxn id="75" idx="7"/>
              <a:endCxn id="83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115564A-18EA-47AD-983F-FD12ABE01638}"/>
                </a:ext>
              </a:extLst>
            </p:cNvPr>
            <p:cNvCxnSpPr>
              <a:cxnSpLocks/>
              <a:stCxn id="75" idx="6"/>
              <a:endCxn id="82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C8195E-DFAD-4A95-8CF1-4477E0AEA170}"/>
                </a:ext>
              </a:extLst>
            </p:cNvPr>
            <p:cNvCxnSpPr>
              <a:cxnSpLocks/>
              <a:stCxn id="82" idx="7"/>
              <a:endCxn id="83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FF2BEF-B791-4674-B21B-3E0B06601B10}"/>
                </a:ext>
              </a:extLst>
            </p:cNvPr>
            <p:cNvCxnSpPr>
              <a:cxnSpLocks/>
              <a:stCxn id="68" idx="0"/>
              <a:endCxn id="67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982B464-425D-43D2-A54D-E3D9E9A0FA7C}"/>
                </a:ext>
              </a:extLst>
            </p:cNvPr>
            <p:cNvCxnSpPr>
              <a:cxnSpLocks/>
              <a:stCxn id="87" idx="2"/>
              <a:endCxn id="68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B1BECF-1431-494F-904E-12559298C7EB}"/>
                </a:ext>
              </a:extLst>
            </p:cNvPr>
            <p:cNvCxnSpPr>
              <a:cxnSpLocks/>
              <a:stCxn id="71" idx="1"/>
              <a:endCxn id="68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8E21AE-D6DF-40FA-B577-33C252AB0DDD}"/>
                </a:ext>
              </a:extLst>
            </p:cNvPr>
            <p:cNvCxnSpPr>
              <a:cxnSpLocks/>
              <a:stCxn id="70" idx="7"/>
              <a:endCxn id="68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A24C61-5CB6-4FD5-8409-A8D6D8E661A1}"/>
                </a:ext>
              </a:extLst>
            </p:cNvPr>
            <p:cNvCxnSpPr>
              <a:cxnSpLocks/>
              <a:stCxn id="69" idx="6"/>
              <a:endCxn id="68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84B5CB-CB9F-462E-AFF3-2231B632C78F}"/>
                </a:ext>
              </a:extLst>
            </p:cNvPr>
            <p:cNvCxnSpPr>
              <a:cxnSpLocks/>
              <a:stCxn id="92" idx="7"/>
              <a:endCxn id="69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D161689-8497-4F2D-B872-8EC3019E11BA}"/>
                </a:ext>
              </a:extLst>
            </p:cNvPr>
            <p:cNvCxnSpPr>
              <a:cxnSpLocks/>
              <a:stCxn id="92" idx="6"/>
              <a:endCxn id="70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0BADE36-C25C-41B0-9370-6B2715772892}"/>
                </a:ext>
              </a:extLst>
            </p:cNvPr>
            <p:cNvCxnSpPr>
              <a:cxnSpLocks/>
              <a:stCxn id="92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8D018E-3379-47C8-9F66-2C8DAAFF59A5}"/>
                </a:ext>
              </a:extLst>
            </p:cNvPr>
            <p:cNvCxnSpPr>
              <a:cxnSpLocks/>
              <a:stCxn id="70" idx="6"/>
              <a:endCxn id="71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D31EC7-8BA4-4781-A88D-E72BA3810844}"/>
                </a:ext>
              </a:extLst>
            </p:cNvPr>
            <p:cNvCxnSpPr>
              <a:cxnSpLocks/>
              <a:stCxn id="71" idx="6"/>
              <a:endCxn id="72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151072-F9F4-4933-AC9D-BDDE1F0A4BD7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CE42585-7753-48DE-997C-DCF735662891}"/>
                </a:ext>
              </a:extLst>
            </p:cNvPr>
            <p:cNvCxnSpPr>
              <a:cxnSpLocks/>
              <a:endCxn id="72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3B319-C51E-4CD8-B3D3-2E9FEFAC6B96}"/>
                </a:ext>
              </a:extLst>
            </p:cNvPr>
            <p:cNvCxnSpPr>
              <a:cxnSpLocks/>
              <a:endCxn id="72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188BE6-3E8C-4B09-8A33-627989A610F5}"/>
                </a:ext>
              </a:extLst>
            </p:cNvPr>
            <p:cNvCxnSpPr>
              <a:cxnSpLocks/>
              <a:endCxn id="73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75A76D-B5DC-4034-A057-606C861A7B41}"/>
                </a:ext>
              </a:extLst>
            </p:cNvPr>
            <p:cNvCxnSpPr>
              <a:cxnSpLocks/>
              <a:stCxn id="76" idx="2"/>
              <a:endCxn id="73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8272FE-4D89-4FD8-9670-2E8F14E956BE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C9C09D3-15AA-4468-9049-0DE51B4DA60A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A631D0-39B7-419B-8A21-46EED35B8582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AF2FD3D-EB00-442F-991C-1CCFC623BA6E}"/>
                </a:ext>
              </a:extLst>
            </p:cNvPr>
            <p:cNvCxnSpPr>
              <a:cxnSpLocks/>
              <a:stCxn id="82" idx="4"/>
              <a:endCxn id="77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6CF416-EF38-4E4C-93B5-7DC8BAD29282}"/>
                </a:ext>
              </a:extLst>
            </p:cNvPr>
            <p:cNvCxnSpPr>
              <a:cxnSpLocks/>
              <a:stCxn id="81" idx="3"/>
              <a:endCxn id="77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16FFA5E-EFE4-4D0B-9415-49F01A24C578}"/>
                </a:ext>
              </a:extLst>
            </p:cNvPr>
            <p:cNvCxnSpPr>
              <a:cxnSpLocks/>
              <a:stCxn id="81" idx="2"/>
              <a:endCxn id="82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5DE0630-E2DC-43B4-9D18-CCE29F944BA4}"/>
                </a:ext>
              </a:extLst>
            </p:cNvPr>
            <p:cNvCxnSpPr>
              <a:cxnSpLocks/>
              <a:stCxn id="81" idx="1"/>
              <a:endCxn id="83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B6F629-668E-43BE-8B2A-197CA8261915}"/>
                </a:ext>
              </a:extLst>
            </p:cNvPr>
            <p:cNvCxnSpPr>
              <a:cxnSpLocks/>
              <a:stCxn id="79" idx="1"/>
              <a:endCxn id="83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D880B8B-EA00-4FA2-A6BE-61DE723BDD95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AD04671-8650-4F57-B8DF-D1D268364957}"/>
                </a:ext>
              </a:extLst>
            </p:cNvPr>
            <p:cNvCxnSpPr>
              <a:cxnSpLocks/>
              <a:stCxn id="85" idx="0"/>
              <a:endCxn id="84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95C138F-DDF3-4E87-991A-436C21819374}"/>
                </a:ext>
              </a:extLst>
            </p:cNvPr>
            <p:cNvCxnSpPr>
              <a:cxnSpLocks/>
              <a:stCxn id="194" idx="0"/>
              <a:endCxn id="84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10AFAB9-0A30-41CB-BCBC-989A3E877FD7}"/>
                </a:ext>
              </a:extLst>
            </p:cNvPr>
            <p:cNvCxnSpPr>
              <a:cxnSpLocks/>
              <a:stCxn id="86" idx="3"/>
              <a:endCxn id="78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F6B5551-0E3F-4AF8-A2CA-3AD302829BE4}"/>
                </a:ext>
              </a:extLst>
            </p:cNvPr>
            <p:cNvCxnSpPr>
              <a:cxnSpLocks/>
              <a:stCxn id="86" idx="1"/>
              <a:endCxn id="79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5950EE-16E6-4786-BEB3-5A6A662E72A8}"/>
                </a:ext>
              </a:extLst>
            </p:cNvPr>
            <p:cNvCxnSpPr>
              <a:cxnSpLocks/>
              <a:stCxn id="85" idx="2"/>
              <a:endCxn id="79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863EC43-1A13-4C5A-8F16-34824B62E6D9}"/>
                </a:ext>
              </a:extLst>
            </p:cNvPr>
            <p:cNvCxnSpPr>
              <a:cxnSpLocks/>
              <a:stCxn id="84" idx="3"/>
              <a:endCxn id="79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4611E31-02A4-4500-A699-41A2FCBC80D6}"/>
                </a:ext>
              </a:extLst>
            </p:cNvPr>
            <p:cNvCxnSpPr>
              <a:cxnSpLocks/>
              <a:stCxn id="84" idx="2"/>
              <a:endCxn id="80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C00FB79-3651-4C57-83E5-BB3AEF8EF51A}"/>
                </a:ext>
              </a:extLst>
            </p:cNvPr>
            <p:cNvCxnSpPr>
              <a:cxnSpLocks/>
              <a:stCxn id="80" idx="1"/>
              <a:endCxn id="83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A50305-DDC7-4EAB-A98E-71A2561A109F}"/>
                </a:ext>
              </a:extLst>
            </p:cNvPr>
            <p:cNvCxnSpPr>
              <a:cxnSpLocks/>
              <a:stCxn id="79" idx="2"/>
              <a:endCxn id="81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0A782A-F394-4E0D-903F-D6A1CD9A71A4}"/>
                </a:ext>
              </a:extLst>
            </p:cNvPr>
            <p:cNvCxnSpPr>
              <a:cxnSpLocks/>
              <a:stCxn id="78" idx="1"/>
              <a:endCxn id="81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87FF0AE-BC00-478A-AF71-19CCFFBC5390}"/>
                </a:ext>
              </a:extLst>
            </p:cNvPr>
            <p:cNvCxnSpPr>
              <a:cxnSpLocks/>
              <a:stCxn id="81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111A0FB-9AC5-4FD0-8C6A-944B2C519F1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F2B010B-F9F3-4D58-A08A-C1147AFD4AC9}"/>
                </a:ext>
              </a:extLst>
            </p:cNvPr>
            <p:cNvCxnSpPr>
              <a:cxnSpLocks/>
              <a:stCxn id="78" idx="7"/>
              <a:endCxn id="79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4A1BEE2-E4CF-4935-AC83-D3759BD5BC74}"/>
                </a:ext>
              </a:extLst>
            </p:cNvPr>
            <p:cNvCxnSpPr>
              <a:cxnSpLocks/>
              <a:stCxn id="76" idx="7"/>
              <a:endCxn id="82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A1C34B5-D572-4F5B-B5D7-7C40B87B3A4D}"/>
                </a:ext>
              </a:extLst>
            </p:cNvPr>
            <p:cNvCxnSpPr>
              <a:cxnSpLocks/>
              <a:stCxn id="86" idx="7"/>
              <a:endCxn id="85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3F3FD2-1DD3-4AB4-871E-9D087A2958FC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94B819C-9971-4E6D-AF24-522CE40E6495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0A8431-B791-4090-ABAE-A1B25C9717D1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F01B9FC-2965-4053-8B2C-D52C8EDEA2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5B00DA4-A8CB-4DDC-8CCD-4E40B1D357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00F7128-3085-4A73-9989-07D499BF06C9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F725054-CCCC-4B55-9FBD-44794AC7F61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C7484F6-6004-4523-B9A7-BBF112907264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8474C30-692A-4860-9617-C3C293706A9D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DFD0129-6952-48D0-BD18-432655FB96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D6169E9-61E5-4E69-8D95-1A3A64BA5023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8454D80-4D2A-4663-9B10-5B8093F15C73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0097A18-6369-461E-A1E0-A5A2BB22DCDE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CA9186-4A59-436C-B9DD-0DF6B2C3FDB2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45CDB3-15CC-4C78-88CD-B0ECD8F5A11B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73A973B-27C4-483B-A060-7F902FD24899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ECD1448-00C4-4E8B-A45A-061119730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F34D700-77AE-467F-A133-DA46744DB646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DE7D8EC-5EF7-45DF-A766-B9421757B334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D92511D-6031-473C-999B-0CC44574411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7DE2AA6-48FE-4DB4-BCF8-51B2788C7B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C4CD98E-4FA3-4DBD-BB9C-F44214DB21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EB7D8C2-B16D-4396-8558-A3804FEDFD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C314727-C6B6-4826-8732-3D298739A4FF}"/>
                </a:ext>
              </a:extLst>
            </p:cNvPr>
            <p:cNvCxnSpPr>
              <a:cxnSpLocks/>
              <a:stCxn id="89" idx="2"/>
              <a:endCxn id="68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FFACDD8-30BA-4033-B73E-559932D4D9A8}"/>
                </a:ext>
              </a:extLst>
            </p:cNvPr>
            <p:cNvCxnSpPr>
              <a:cxnSpLocks/>
              <a:stCxn id="69" idx="4"/>
              <a:endCxn id="70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9EED0AE-93CC-4A9D-A8D2-2D023DEFD0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018D454-4BAF-4749-AEA0-8545261504A4}"/>
                </a:ext>
              </a:extLst>
            </p:cNvPr>
            <p:cNvCxnSpPr>
              <a:cxnSpLocks/>
              <a:stCxn id="92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D0856FC-D7E2-4EA5-8C1B-39BACCC2FBD1}"/>
                </a:ext>
              </a:extLst>
            </p:cNvPr>
            <p:cNvCxnSpPr>
              <a:cxnSpLocks/>
              <a:stCxn id="92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5E5790D-522E-47FD-8A6D-6C0E4F05B88D}"/>
                </a:ext>
              </a:extLst>
            </p:cNvPr>
            <p:cNvCxnSpPr>
              <a:cxnSpLocks/>
              <a:stCxn id="92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019020B-8E4F-4F3A-9321-C36267F910A9}"/>
                </a:ext>
              </a:extLst>
            </p:cNvPr>
            <p:cNvCxnSpPr>
              <a:cxnSpLocks/>
              <a:endCxn id="69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86C7BF9-54D5-4ABA-9D01-59123B8F96DA}"/>
                </a:ext>
              </a:extLst>
            </p:cNvPr>
            <p:cNvCxnSpPr>
              <a:cxnSpLocks/>
              <a:endCxn id="76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BA7DAA3-21A0-4517-A2E5-8AD154F3305A}"/>
                </a:ext>
              </a:extLst>
            </p:cNvPr>
            <p:cNvCxnSpPr>
              <a:cxnSpLocks/>
              <a:stCxn id="69" idx="1"/>
              <a:endCxn id="99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8FF03A2-DEA5-4B4B-82D3-54630A11E848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49622C-C3E8-48A7-A678-7BBF3C150596}"/>
                </a:ext>
              </a:extLst>
            </p:cNvPr>
            <p:cNvCxnSpPr>
              <a:cxnSpLocks/>
              <a:stCxn id="99" idx="6"/>
              <a:endCxn id="67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1ABA558-CDAB-4361-A61F-F2FF79600B76}"/>
                </a:ext>
              </a:extLst>
            </p:cNvPr>
            <p:cNvCxnSpPr>
              <a:cxnSpLocks/>
              <a:endCxn id="99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60D4EAC-127D-4BD8-B6D2-4555A5407488}"/>
                </a:ext>
              </a:extLst>
            </p:cNvPr>
            <p:cNvCxnSpPr>
              <a:cxnSpLocks/>
              <a:stCxn id="164" idx="7"/>
              <a:endCxn id="162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97F492C-68B5-4B1E-9D2B-7D9FEAA6C535}"/>
                </a:ext>
              </a:extLst>
            </p:cNvPr>
            <p:cNvCxnSpPr>
              <a:cxnSpLocks/>
              <a:stCxn id="162" idx="4"/>
              <a:endCxn id="184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51EA4C9-DD44-4C95-87B8-B8BBAFA90611}"/>
                </a:ext>
              </a:extLst>
            </p:cNvPr>
            <p:cNvCxnSpPr>
              <a:cxnSpLocks/>
              <a:stCxn id="167" idx="2"/>
              <a:endCxn id="182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18517C3-B0F7-420D-925E-EEC99DE032A5}"/>
                </a:ext>
              </a:extLst>
            </p:cNvPr>
            <p:cNvCxnSpPr>
              <a:cxnSpLocks/>
              <a:stCxn id="184" idx="5"/>
              <a:endCxn id="167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09A09A1-C706-4262-83AD-FB06CB173E42}"/>
                </a:ext>
              </a:extLst>
            </p:cNvPr>
            <p:cNvCxnSpPr>
              <a:cxnSpLocks/>
              <a:stCxn id="162" idx="5"/>
              <a:endCxn id="183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B15A8A-3BD8-4C5F-A2D3-86EA396C9D5B}"/>
                </a:ext>
              </a:extLst>
            </p:cNvPr>
            <p:cNvCxnSpPr>
              <a:cxnSpLocks/>
              <a:stCxn id="167" idx="0"/>
              <a:endCxn id="183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06609FD-78B1-465A-887C-7BD408D44D43}"/>
                </a:ext>
              </a:extLst>
            </p:cNvPr>
            <p:cNvCxnSpPr>
              <a:cxnSpLocks/>
              <a:stCxn id="184" idx="3"/>
              <a:endCxn id="182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CBEFA71-EF80-4775-9982-6F89CFA41398}"/>
                </a:ext>
              </a:extLst>
            </p:cNvPr>
            <p:cNvCxnSpPr>
              <a:cxnSpLocks/>
              <a:stCxn id="162" idx="6"/>
              <a:endCxn id="169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6ADB5B-BA7B-46B4-A70C-F1A4C8627ED0}"/>
                </a:ext>
              </a:extLst>
            </p:cNvPr>
            <p:cNvCxnSpPr>
              <a:cxnSpLocks/>
              <a:stCxn id="167" idx="7"/>
              <a:endCxn id="169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D50A0E4-CD0E-4D6A-80D4-72ECF930F4F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A2FE17F-1AFF-43AB-BBB4-EB6A5E2A8A32}"/>
                </a:ext>
              </a:extLst>
            </p:cNvPr>
            <p:cNvCxnSpPr>
              <a:cxnSpLocks/>
              <a:stCxn id="166" idx="0"/>
              <a:endCxn id="182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CA96E3-95FF-4168-A850-1CAD3A0F2621}"/>
                </a:ext>
              </a:extLst>
            </p:cNvPr>
            <p:cNvCxnSpPr>
              <a:cxnSpLocks/>
              <a:stCxn id="183" idx="6"/>
              <a:endCxn id="169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46DEF73-F8CF-4418-A6BB-0A3C5A7481AE}"/>
                </a:ext>
              </a:extLst>
            </p:cNvPr>
            <p:cNvCxnSpPr>
              <a:cxnSpLocks/>
              <a:stCxn id="168" idx="0"/>
              <a:endCxn id="169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E2D748-FF54-49C8-A25C-8849E3CF02DE}"/>
                </a:ext>
              </a:extLst>
            </p:cNvPr>
            <p:cNvCxnSpPr>
              <a:cxnSpLocks/>
              <a:stCxn id="171" idx="1"/>
              <a:endCxn id="169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A1A9514-FB5A-478D-835C-DC694CB8D4E5}"/>
                </a:ext>
              </a:extLst>
            </p:cNvPr>
            <p:cNvCxnSpPr>
              <a:cxnSpLocks/>
              <a:stCxn id="171" idx="0"/>
              <a:endCxn id="170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BF8D49F-5C34-4381-9D7C-2761E48E6073}"/>
                </a:ext>
              </a:extLst>
            </p:cNvPr>
            <p:cNvCxnSpPr>
              <a:cxnSpLocks/>
              <a:stCxn id="170" idx="2"/>
              <a:endCxn id="169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E6FF6D7-7934-47AC-BC4D-646DAEA9BEBB}"/>
                </a:ext>
              </a:extLst>
            </p:cNvPr>
            <p:cNvCxnSpPr>
              <a:cxnSpLocks/>
              <a:stCxn id="170" idx="7"/>
              <a:endCxn id="178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E1D9F93-F09D-40CA-80D3-12AAAC084DF0}"/>
                </a:ext>
              </a:extLst>
            </p:cNvPr>
            <p:cNvCxnSpPr>
              <a:cxnSpLocks/>
              <a:stCxn id="170" idx="6"/>
              <a:endCxn id="177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3D2EF-254D-4223-B54D-0DA505BD1341}"/>
                </a:ext>
              </a:extLst>
            </p:cNvPr>
            <p:cNvCxnSpPr>
              <a:cxnSpLocks/>
              <a:stCxn id="177" idx="7"/>
              <a:endCxn id="178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8EAC94F-2736-4424-B382-AB0CD423EEE3}"/>
                </a:ext>
              </a:extLst>
            </p:cNvPr>
            <p:cNvCxnSpPr>
              <a:cxnSpLocks/>
              <a:stCxn id="163" idx="0"/>
              <a:endCxn id="162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BA76D35-622F-4FA3-B4BB-5DB034F5BF07}"/>
                </a:ext>
              </a:extLst>
            </p:cNvPr>
            <p:cNvCxnSpPr>
              <a:cxnSpLocks/>
              <a:stCxn id="182" idx="2"/>
              <a:endCxn id="163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DB0B9DC-65B7-49EB-9C48-B54638D39A37}"/>
                </a:ext>
              </a:extLst>
            </p:cNvPr>
            <p:cNvCxnSpPr>
              <a:cxnSpLocks/>
              <a:stCxn id="166" idx="1"/>
              <a:endCxn id="163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0446089-8ECC-41C4-A17F-962F8632F3AA}"/>
                </a:ext>
              </a:extLst>
            </p:cNvPr>
            <p:cNvCxnSpPr>
              <a:cxnSpLocks/>
              <a:stCxn id="165" idx="7"/>
              <a:endCxn id="163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1E3C03-FB83-444A-909C-525E0DDFEAF8}"/>
                </a:ext>
              </a:extLst>
            </p:cNvPr>
            <p:cNvCxnSpPr>
              <a:cxnSpLocks/>
              <a:stCxn id="164" idx="6"/>
              <a:endCxn id="163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8B69FB1-3D97-4CBE-94C1-57C95F02CF00}"/>
                </a:ext>
              </a:extLst>
            </p:cNvPr>
            <p:cNvCxnSpPr>
              <a:cxnSpLocks/>
              <a:stCxn id="187" idx="7"/>
              <a:endCxn id="164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7F44F2C-3320-41D6-841A-5E1208270DF6}"/>
                </a:ext>
              </a:extLst>
            </p:cNvPr>
            <p:cNvCxnSpPr>
              <a:cxnSpLocks/>
              <a:stCxn id="187" idx="6"/>
              <a:endCxn id="165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7171C75-D0DC-4B96-816A-377414CB9079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3F4D11B-5C4A-4A2A-B182-9E636F7F7EF7}"/>
                </a:ext>
              </a:extLst>
            </p:cNvPr>
            <p:cNvCxnSpPr>
              <a:cxnSpLocks/>
              <a:stCxn id="165" idx="6"/>
              <a:endCxn id="166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76E6294-6255-491A-82E8-4B8095A57991}"/>
                </a:ext>
              </a:extLst>
            </p:cNvPr>
            <p:cNvCxnSpPr>
              <a:cxnSpLocks/>
              <a:stCxn id="166" idx="6"/>
              <a:endCxn id="167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D0A3A5F-0089-4C7C-B529-F5125A67300D}"/>
                </a:ext>
              </a:extLst>
            </p:cNvPr>
            <p:cNvCxnSpPr>
              <a:cxnSpLocks/>
              <a:stCxn id="168" idx="2"/>
              <a:endCxn id="167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32FDFBF-E741-43C7-B8DD-D5504562ED25}"/>
                </a:ext>
              </a:extLst>
            </p:cNvPr>
            <p:cNvCxnSpPr>
              <a:cxnSpLocks/>
              <a:endCxn id="167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B1BA5D1-06EC-482B-92CC-AAB979C1C571}"/>
                </a:ext>
              </a:extLst>
            </p:cNvPr>
            <p:cNvCxnSpPr>
              <a:cxnSpLocks/>
              <a:endCxn id="167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AC42FED-2D73-4298-8C0E-151CB45CBB05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6A9E944-48CB-44C6-B35B-0B996DECA285}"/>
                </a:ext>
              </a:extLst>
            </p:cNvPr>
            <p:cNvCxnSpPr>
              <a:cxnSpLocks/>
              <a:stCxn id="171" idx="2"/>
              <a:endCxn id="168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5E1EE48-B791-4108-AD30-F2941743C90B}"/>
                </a:ext>
              </a:extLst>
            </p:cNvPr>
            <p:cNvCxnSpPr>
              <a:cxnSpLocks/>
              <a:stCxn id="171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8C232F7-4571-4974-8130-8BA0E2D4E430}"/>
                </a:ext>
              </a:extLst>
            </p:cNvPr>
            <p:cNvCxnSpPr>
              <a:cxnSpLocks/>
              <a:stCxn id="172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86CA439-8499-4239-A4F1-DA5FB228EE50}"/>
                </a:ext>
              </a:extLst>
            </p:cNvPr>
            <p:cNvCxnSpPr>
              <a:cxnSpLocks/>
              <a:stCxn id="172" idx="2"/>
              <a:endCxn id="171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E66AE20-1AAF-4940-9351-3264C1730641}"/>
                </a:ext>
              </a:extLst>
            </p:cNvPr>
            <p:cNvCxnSpPr>
              <a:cxnSpLocks/>
              <a:stCxn id="177" idx="4"/>
              <a:endCxn id="172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97E26B9-FDD7-499A-B1C4-FD80AE59017F}"/>
                </a:ext>
              </a:extLst>
            </p:cNvPr>
            <p:cNvCxnSpPr>
              <a:cxnSpLocks/>
              <a:stCxn id="176" idx="3"/>
              <a:endCxn id="172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259CACD-1130-484D-826E-EB5DBA25F7E9}"/>
                </a:ext>
              </a:extLst>
            </p:cNvPr>
            <p:cNvCxnSpPr>
              <a:cxnSpLocks/>
              <a:stCxn id="176" idx="2"/>
              <a:endCxn id="177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E70672E-4A99-4D71-9F3B-115E2C9FBF6D}"/>
                </a:ext>
              </a:extLst>
            </p:cNvPr>
            <p:cNvCxnSpPr>
              <a:cxnSpLocks/>
              <a:stCxn id="176" idx="1"/>
              <a:endCxn id="178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B7DEABC-A4C8-45BF-9EA2-935C6B49F428}"/>
                </a:ext>
              </a:extLst>
            </p:cNvPr>
            <p:cNvCxnSpPr>
              <a:cxnSpLocks/>
              <a:stCxn id="174" idx="1"/>
              <a:endCxn id="178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3D3723C-8501-4D6C-92F9-2E855F4F49DB}"/>
                </a:ext>
              </a:extLst>
            </p:cNvPr>
            <p:cNvCxnSpPr>
              <a:cxnSpLocks/>
              <a:stCxn id="174" idx="0"/>
              <a:endCxn id="175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21B3D1B-23BD-41AD-A3A7-4D0FD30B965A}"/>
                </a:ext>
              </a:extLst>
            </p:cNvPr>
            <p:cNvCxnSpPr>
              <a:cxnSpLocks/>
              <a:stCxn id="180" idx="0"/>
              <a:endCxn id="179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BA0B8C9-71BA-4F63-8041-BBD5016BAD63}"/>
                </a:ext>
              </a:extLst>
            </p:cNvPr>
            <p:cNvCxnSpPr>
              <a:cxnSpLocks/>
              <a:endCxn id="179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EBB9443-84BA-4E63-885D-86CF8178D965}"/>
                </a:ext>
              </a:extLst>
            </p:cNvPr>
            <p:cNvCxnSpPr>
              <a:cxnSpLocks/>
              <a:endCxn id="180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B6170EA-7711-4A80-A6BA-C8B51E648D8A}"/>
                </a:ext>
              </a:extLst>
            </p:cNvPr>
            <p:cNvCxnSpPr>
              <a:cxnSpLocks/>
              <a:endCxn id="181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3A4B0A4-E6D9-4975-9B45-9245ACFFECCB}"/>
                </a:ext>
              </a:extLst>
            </p:cNvPr>
            <p:cNvCxnSpPr>
              <a:cxnSpLocks/>
              <a:stCxn id="181" idx="3"/>
              <a:endCxn id="173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FA0EA15-F619-41D4-825B-A353BB8BD233}"/>
                </a:ext>
              </a:extLst>
            </p:cNvPr>
            <p:cNvCxnSpPr>
              <a:cxnSpLocks/>
              <a:stCxn id="181" idx="1"/>
              <a:endCxn id="174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6FE14-3A99-48FE-8E28-880A1A50AB63}"/>
                </a:ext>
              </a:extLst>
            </p:cNvPr>
            <p:cNvCxnSpPr>
              <a:cxnSpLocks/>
              <a:stCxn id="180" idx="2"/>
              <a:endCxn id="174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FC24FD9-F0B8-4C88-9A90-1900E057C7B0}"/>
                </a:ext>
              </a:extLst>
            </p:cNvPr>
            <p:cNvCxnSpPr>
              <a:cxnSpLocks/>
              <a:stCxn id="179" idx="3"/>
              <a:endCxn id="174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E402D13-2A6A-4D88-9D71-F43D70691B27}"/>
                </a:ext>
              </a:extLst>
            </p:cNvPr>
            <p:cNvCxnSpPr>
              <a:cxnSpLocks/>
              <a:stCxn id="179" idx="2"/>
              <a:endCxn id="175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E250460-AA7D-4B5B-9A3A-73B35DF5C152}"/>
                </a:ext>
              </a:extLst>
            </p:cNvPr>
            <p:cNvCxnSpPr>
              <a:cxnSpLocks/>
              <a:stCxn id="175" idx="1"/>
              <a:endCxn id="178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A713AA8-D47C-4812-968D-8C80634299A3}"/>
                </a:ext>
              </a:extLst>
            </p:cNvPr>
            <p:cNvCxnSpPr>
              <a:cxnSpLocks/>
              <a:stCxn id="174" idx="2"/>
              <a:endCxn id="176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B0E2F35-3595-45FA-8D0E-5D30464D3F72}"/>
                </a:ext>
              </a:extLst>
            </p:cNvPr>
            <p:cNvCxnSpPr>
              <a:cxnSpLocks/>
              <a:stCxn id="173" idx="1"/>
              <a:endCxn id="176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ABE7C93-8386-427B-98EE-B31C07387D67}"/>
                </a:ext>
              </a:extLst>
            </p:cNvPr>
            <p:cNvCxnSpPr>
              <a:cxnSpLocks/>
              <a:stCxn id="176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87020D1-C470-4833-8BAB-CF0CFDD1C9F9}"/>
                </a:ext>
              </a:extLst>
            </p:cNvPr>
            <p:cNvCxnSpPr>
              <a:cxnSpLocks/>
              <a:stCxn id="172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D4ADB5E-5221-4D97-91AC-15D109144C48}"/>
                </a:ext>
              </a:extLst>
            </p:cNvPr>
            <p:cNvCxnSpPr>
              <a:cxnSpLocks/>
              <a:stCxn id="173" idx="7"/>
              <a:endCxn id="174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D771B11-01EF-4ACA-8E11-C96A4AA12692}"/>
                </a:ext>
              </a:extLst>
            </p:cNvPr>
            <p:cNvCxnSpPr>
              <a:cxnSpLocks/>
              <a:stCxn id="171" idx="7"/>
              <a:endCxn id="177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021FE94-A7FF-41AB-96B3-61E5582405D8}"/>
                </a:ext>
              </a:extLst>
            </p:cNvPr>
            <p:cNvCxnSpPr>
              <a:cxnSpLocks/>
              <a:stCxn id="181" idx="7"/>
              <a:endCxn id="180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81B0C32-81CE-4A08-9762-44641184858A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B24FA64-5C24-4CF0-A218-6ED34153B081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C9D6FAF-A01D-4471-AF55-343B9279ECD2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5E95EBA-B3CC-49F8-BBB0-2C9B4CF10A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81B199D-33C4-405A-9804-DD0FCC27E7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E8EED6F-7F39-4219-8CCF-06AF3F4B8B76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D4A9BAD-2D08-4D8B-8777-7C38D213A0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3193DD7-A647-4317-BE55-0BF21A43CC18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23EB984-4C4D-462C-892E-6A51DFD4EE0A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4567565-B6E8-4D9F-BD7C-26FA2F0B78A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C8FF81E-571B-4B7B-9B63-8F197F5860B0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26294F80-DEA5-4EC0-8FE3-547BBF9EDF32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F5795325-D220-45CC-923F-C1F41207BAA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0EEE5DE-0572-4731-B4B1-6C4209E0FDAD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E1F12BA3-D455-4967-B20E-22E3C887DF0D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D517302-DF9B-4377-9996-101460DFBCAA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1DC3FFB-7C49-4DB5-9536-7D4B23B25F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EC56C2C-9E9D-4FAC-8BAD-CCBDB187A6AE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4BDE408-A255-4C48-8912-32A7768DCC7C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156EE8E-2E1A-4CBC-9255-2C193AD719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39ED7C-F0A5-405D-AA85-E95B269C3E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E88426F-E084-4D78-B348-4A4D3CB006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6905CFA-338C-4470-BC50-DF38D5B634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A7C74CB-3C5A-4A7D-B33D-AF5BAE15AAE6}"/>
                </a:ext>
              </a:extLst>
            </p:cNvPr>
            <p:cNvCxnSpPr>
              <a:cxnSpLocks/>
              <a:stCxn id="184" idx="2"/>
              <a:endCxn id="163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1D07986-7AE6-4250-8540-81CA16C038B1}"/>
                </a:ext>
              </a:extLst>
            </p:cNvPr>
            <p:cNvCxnSpPr>
              <a:cxnSpLocks/>
              <a:stCxn id="164" idx="4"/>
              <a:endCxn id="165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C077D5B-A6C1-48BF-B2B6-E547ADDC79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201775F-1B90-400C-88DB-50DF21FF14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96C1F70-BE9C-42AF-A7D3-B348E9A556DF}"/>
                </a:ext>
              </a:extLst>
            </p:cNvPr>
            <p:cNvCxnSpPr>
              <a:cxnSpLocks/>
              <a:stCxn id="187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119F314-6972-411C-A77E-CCD963BA04C4}"/>
                </a:ext>
              </a:extLst>
            </p:cNvPr>
            <p:cNvCxnSpPr>
              <a:cxnSpLocks/>
              <a:stCxn id="187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E9F65D9-848F-4C14-A4DA-53ABE0DC9C6A}"/>
                </a:ext>
              </a:extLst>
            </p:cNvPr>
            <p:cNvCxnSpPr>
              <a:cxnSpLocks/>
              <a:stCxn id="85" idx="5"/>
              <a:endCxn id="164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E9566A96-6E62-4E5B-92CC-E63E1AB425BA}"/>
                </a:ext>
              </a:extLst>
            </p:cNvPr>
            <p:cNvCxnSpPr>
              <a:cxnSpLocks/>
              <a:endCxn id="171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028152F-0454-4F16-9AB7-3B2EB2DDFFCF}"/>
                </a:ext>
              </a:extLst>
            </p:cNvPr>
            <p:cNvCxnSpPr>
              <a:cxnSpLocks/>
              <a:stCxn id="164" idx="1"/>
              <a:endCxn id="194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35E90333-7D7A-4D73-88DF-A9D41D138813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E5676AC-ABF4-46B8-8240-7789E737446D}"/>
                </a:ext>
              </a:extLst>
            </p:cNvPr>
            <p:cNvCxnSpPr>
              <a:cxnSpLocks/>
              <a:stCxn id="194" idx="6"/>
              <a:endCxn id="162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1F78F1B-4C5F-4FD0-A8BA-08D01951A76F}"/>
                </a:ext>
              </a:extLst>
            </p:cNvPr>
            <p:cNvCxnSpPr>
              <a:cxnSpLocks/>
              <a:stCxn id="85" idx="1"/>
              <a:endCxn id="194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C2FB55-BA7D-0712-01CC-9BA0E343F017}"/>
              </a:ext>
            </a:extLst>
          </p:cNvPr>
          <p:cNvSpPr txBox="1"/>
          <p:nvPr/>
        </p:nvSpPr>
        <p:spPr>
          <a:xfrm>
            <a:off x="789830" y="3119415"/>
            <a:ext cx="9857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TypeORM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позволява</a:t>
            </a:r>
            <a:r>
              <a:rPr lang="ru-RU" sz="2000" dirty="0">
                <a:solidFill>
                  <a:schemeClr val="bg1"/>
                </a:solidFill>
              </a:rPr>
              <a:t> да се </a:t>
            </a:r>
            <a:r>
              <a:rPr lang="ru-RU" sz="2000" dirty="0" err="1">
                <a:solidFill>
                  <a:schemeClr val="bg1"/>
                </a:solidFill>
              </a:rPr>
              <a:t>предаде</a:t>
            </a:r>
            <a:r>
              <a:rPr lang="ru-RU" sz="2000" dirty="0">
                <a:solidFill>
                  <a:schemeClr val="bg1"/>
                </a:solidFill>
              </a:rPr>
              <a:t> опция </a:t>
            </a:r>
            <a:r>
              <a:rPr lang="ru-RU" sz="2000" dirty="0" err="1">
                <a:solidFill>
                  <a:schemeClr val="bg1"/>
                </a:solidFill>
              </a:rPr>
              <a:t>where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към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нейните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find </a:t>
            </a:r>
            <a:r>
              <a:rPr lang="ru-RU" sz="2000" dirty="0" err="1">
                <a:solidFill>
                  <a:schemeClr val="bg1"/>
                </a:solidFill>
              </a:rPr>
              <a:t>методи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филтриране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списъка</a:t>
            </a:r>
            <a:r>
              <a:rPr lang="ru-RU" sz="2000" dirty="0">
                <a:solidFill>
                  <a:schemeClr val="bg1"/>
                </a:solidFill>
              </a:rPr>
              <a:t> с </a:t>
            </a:r>
            <a:r>
              <a:rPr lang="ru-RU" sz="2000" dirty="0" err="1">
                <a:solidFill>
                  <a:schemeClr val="bg1"/>
                </a:solidFill>
              </a:rPr>
              <a:t>върнати</a:t>
            </a:r>
            <a:r>
              <a:rPr lang="ru-RU" sz="2000" dirty="0">
                <a:solidFill>
                  <a:schemeClr val="bg1"/>
                </a:solidFill>
              </a:rPr>
              <a:t> записи </a:t>
            </a:r>
            <a:r>
              <a:rPr lang="ru-RU" sz="2000" dirty="0" err="1">
                <a:solidFill>
                  <a:schemeClr val="bg1"/>
                </a:solidFill>
              </a:rPr>
              <a:t>според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специфични</a:t>
            </a:r>
            <a:r>
              <a:rPr lang="ru-RU" sz="2000" dirty="0">
                <a:solidFill>
                  <a:schemeClr val="bg1"/>
                </a:solidFill>
              </a:rPr>
              <a:t> критерии. </a:t>
            </a:r>
            <a:r>
              <a:rPr lang="ru-RU" sz="2000" dirty="0" err="1">
                <a:solidFill>
                  <a:schemeClr val="bg1"/>
                </a:solidFill>
              </a:rPr>
              <a:t>Тези</a:t>
            </a:r>
            <a:r>
              <a:rPr lang="ru-RU" sz="2000" dirty="0">
                <a:solidFill>
                  <a:schemeClr val="bg1"/>
                </a:solidFill>
              </a:rPr>
              <a:t> критерии </a:t>
            </a:r>
            <a:r>
              <a:rPr lang="ru-RU" sz="2000" dirty="0" err="1">
                <a:solidFill>
                  <a:schemeClr val="bg1"/>
                </a:solidFill>
              </a:rPr>
              <a:t>могат</a:t>
            </a:r>
            <a:r>
              <a:rPr lang="ru-RU" sz="2000" dirty="0">
                <a:solidFill>
                  <a:schemeClr val="bg1"/>
                </a:solidFill>
              </a:rPr>
              <a:t> да </a:t>
            </a:r>
            <a:r>
              <a:rPr lang="ru-RU" sz="2000" dirty="0" err="1">
                <a:solidFill>
                  <a:schemeClr val="bg1"/>
                </a:solidFill>
              </a:rPr>
              <a:t>бъдат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определени</a:t>
            </a:r>
            <a:r>
              <a:rPr lang="ru-RU" sz="2000" dirty="0">
                <a:solidFill>
                  <a:schemeClr val="bg1"/>
                </a:solidFill>
              </a:rPr>
              <a:t> по отношение на </a:t>
            </a:r>
            <a:r>
              <a:rPr lang="ru-RU" sz="2000" dirty="0" err="1">
                <a:solidFill>
                  <a:schemeClr val="bg1"/>
                </a:solidFill>
              </a:rPr>
              <a:t>свойствата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модела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81004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9CB8B7-5CEC-4493-B4A7-804DA2E352A4}"/>
              </a:ext>
            </a:extLst>
          </p:cNvPr>
          <p:cNvSpPr txBox="1"/>
          <p:nvPr/>
        </p:nvSpPr>
        <p:spPr>
          <a:xfrm>
            <a:off x="221293" y="1433812"/>
            <a:ext cx="53051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Загуба на тип-безопасност при използване на оператори</a:t>
            </a:r>
            <a:br>
              <a:rPr lang="ru-RU" dirty="0"/>
            </a:b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8A072-13E6-A3CF-185F-050D458C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379" y="656773"/>
            <a:ext cx="6517192" cy="2397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0F271-68AB-4430-9F74-D3DCC7203CD5}"/>
              </a:ext>
            </a:extLst>
          </p:cNvPr>
          <p:cNvSpPr txBox="1"/>
          <p:nvPr/>
        </p:nvSpPr>
        <p:spPr>
          <a:xfrm>
            <a:off x="486590" y="3555148"/>
            <a:ext cx="110112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Въпреки</a:t>
            </a:r>
            <a:r>
              <a:rPr lang="ru-RU" sz="2400" dirty="0"/>
              <a:t> че </a:t>
            </a:r>
            <a:r>
              <a:rPr lang="ru-RU" sz="2400" dirty="0" err="1"/>
              <a:t>работи</a:t>
            </a:r>
            <a:r>
              <a:rPr lang="ru-RU" sz="2400" dirty="0"/>
              <a:t> </a:t>
            </a:r>
            <a:r>
              <a:rPr lang="ru-RU" sz="2400" dirty="0" err="1"/>
              <a:t>правилно</a:t>
            </a:r>
            <a:r>
              <a:rPr lang="ru-RU" sz="2400" dirty="0"/>
              <a:t> и </a:t>
            </a:r>
            <a:r>
              <a:rPr lang="ru-RU" sz="2400" dirty="0" err="1"/>
              <a:t>създава</a:t>
            </a:r>
            <a:r>
              <a:rPr lang="ru-RU" sz="2400" dirty="0"/>
              <a:t> валидна заявка, опцията where не е наистина безопасна за типа. </a:t>
            </a:r>
            <a:r>
              <a:rPr lang="ru-RU" sz="2400" dirty="0" err="1"/>
              <a:t>Когато</a:t>
            </a:r>
            <a:r>
              <a:rPr lang="ru-RU" sz="2400" dirty="0"/>
              <a:t> се </a:t>
            </a:r>
            <a:r>
              <a:rPr lang="ru-RU" sz="2400" dirty="0" err="1"/>
              <a:t>използва</a:t>
            </a:r>
            <a:r>
              <a:rPr lang="ru-RU" sz="2400" dirty="0"/>
              <a:t> FindOperator като ILike или MoreThan, който работи само за определени типове (ILike работи за низове, MoreThan за числа), </a:t>
            </a:r>
            <a:r>
              <a:rPr lang="bg-BG" sz="2400" dirty="0"/>
              <a:t>се </a:t>
            </a:r>
            <a:r>
              <a:rPr lang="ru-RU" sz="2400" dirty="0"/>
              <a:t>губи гаранцията за предоставяне на правилния тип за полето на модела.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801780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A7F791-0CAD-4067-BCBF-DE1415CCA312}"/>
              </a:ext>
            </a:extLst>
          </p:cNvPr>
          <p:cNvSpPr txBox="1"/>
          <p:nvPr/>
        </p:nvSpPr>
        <p:spPr>
          <a:xfrm>
            <a:off x="121921" y="823357"/>
            <a:ext cx="52730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/>
              <a:t>Може</a:t>
            </a:r>
            <a:r>
              <a:rPr lang="ru-RU" sz="2400" dirty="0"/>
              <a:t> да се </a:t>
            </a:r>
            <a:r>
              <a:rPr lang="ru-RU" sz="2400" dirty="0" err="1"/>
              <a:t>предостави</a:t>
            </a:r>
            <a:r>
              <a:rPr lang="ru-RU" sz="2400" dirty="0"/>
              <a:t> низ         на оператора MoreThan. Компилаторът на TypeScript няма да се оплаче и </a:t>
            </a:r>
            <a:r>
              <a:rPr lang="ru-RU" sz="2400" dirty="0" err="1"/>
              <a:t>приложението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се провали само по време на изпълнение:</a:t>
            </a:r>
          </a:p>
          <a:p>
            <a:pPr algn="just"/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84FCD-A932-F27A-9C80-2B47AE51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40" y="761938"/>
            <a:ext cx="6662960" cy="2410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A25EE-C7BA-4A83-8680-01BEAD58E432}"/>
              </a:ext>
            </a:extLst>
          </p:cNvPr>
          <p:cNvSpPr txBox="1"/>
          <p:nvPr/>
        </p:nvSpPr>
        <p:spPr>
          <a:xfrm>
            <a:off x="260618" y="3960117"/>
            <a:ext cx="11524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Кодът по-горе води до грешка по време на изпълнение, която компилаторът на TypeScript не </a:t>
            </a:r>
            <a:r>
              <a:rPr lang="ru-RU" sz="2400" dirty="0" err="1"/>
              <a:t>улавя</a:t>
            </a:r>
            <a:r>
              <a:rPr lang="ru-RU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3553C-F63E-8879-3C73-E4579DBFC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32" y="5112603"/>
            <a:ext cx="8390136" cy="7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7BD80A-381F-40C4-BC1C-326AB201066E}"/>
              </a:ext>
            </a:extLst>
          </p:cNvPr>
          <p:cNvSpPr txBox="1"/>
          <p:nvPr/>
        </p:nvSpPr>
        <p:spPr>
          <a:xfrm>
            <a:off x="619125" y="947278"/>
            <a:ext cx="7715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800" dirty="0"/>
              <a:t> </a:t>
            </a:r>
            <a:r>
              <a:rPr lang="bg-BG" sz="2800" dirty="0">
                <a:solidFill>
                  <a:schemeClr val="bg1"/>
                </a:solidFill>
              </a:rPr>
              <a:t>Посочване на несъществуващи свойства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A8051-81CE-4812-8B1B-141DF3999B2C}"/>
              </a:ext>
            </a:extLst>
          </p:cNvPr>
          <p:cNvSpPr txBox="1"/>
          <p:nvPr/>
        </p:nvSpPr>
        <p:spPr>
          <a:xfrm>
            <a:off x="744220" y="1747884"/>
            <a:ext cx="423862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Компилаторът</a:t>
            </a:r>
            <a:r>
              <a:rPr lang="ru-RU" sz="2000" dirty="0"/>
              <a:t> </a:t>
            </a:r>
            <a:r>
              <a:rPr lang="ru-RU" sz="2000" dirty="0" err="1"/>
              <a:t>позволява</a:t>
            </a:r>
            <a:r>
              <a:rPr lang="ru-RU" sz="2000" dirty="0"/>
              <a:t> да се  </a:t>
            </a:r>
            <a:r>
              <a:rPr lang="ru-RU" sz="2000" dirty="0" err="1"/>
              <a:t>посочат</a:t>
            </a:r>
            <a:r>
              <a:rPr lang="ru-RU" sz="2000" dirty="0"/>
              <a:t> свойства на опцията where, които не </a:t>
            </a:r>
            <a:r>
              <a:rPr lang="ru-RU" sz="2000" dirty="0" err="1"/>
              <a:t>съществуват</a:t>
            </a:r>
            <a:r>
              <a:rPr lang="ru-RU" sz="2000" dirty="0"/>
              <a:t> в </a:t>
            </a:r>
            <a:r>
              <a:rPr lang="ru-RU" sz="2000" dirty="0" err="1"/>
              <a:t>моделите</a:t>
            </a:r>
            <a:r>
              <a:rPr lang="ru-RU" sz="2000" dirty="0"/>
              <a:t> – отново води до грешки по време на изпълнение:</a:t>
            </a:r>
            <a:endParaRPr lang="bg-BG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91B632-518C-4C00-B410-A61B83CF6644}"/>
              </a:ext>
            </a:extLst>
          </p:cNvPr>
          <p:cNvSpPr/>
          <p:nvPr/>
        </p:nvSpPr>
        <p:spPr>
          <a:xfrm>
            <a:off x="5895975" y="1581785"/>
            <a:ext cx="6296025" cy="3428477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26C1B6-18A5-4FB1-AB3D-800C15E0BF25}"/>
              </a:ext>
            </a:extLst>
          </p:cNvPr>
          <p:cNvSpPr/>
          <p:nvPr/>
        </p:nvSpPr>
        <p:spPr>
          <a:xfrm>
            <a:off x="6180685" y="2041964"/>
            <a:ext cx="5714997" cy="2588733"/>
          </a:xfrm>
          <a:prstGeom prst="roundRect">
            <a:avLst/>
          </a:prstGeom>
          <a:solidFill>
            <a:srgbClr val="F5F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3F4E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73EF0-C675-478F-BCDF-ABB5627D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136" y="2403169"/>
            <a:ext cx="5507527" cy="18663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D6C36-F49C-4F1B-FD47-1BF3DAF8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0" y="5371467"/>
            <a:ext cx="7525800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0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0F3D3D-81B9-4815-AE1E-AF0D3B4F492C}"/>
              </a:ext>
            </a:extLst>
          </p:cNvPr>
          <p:cNvSpPr txBox="1"/>
          <p:nvPr/>
        </p:nvSpPr>
        <p:spPr>
          <a:xfrm>
            <a:off x="1412240" y="2323755"/>
            <a:ext cx="881888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води до максимално сложно решение, особено за прости </a:t>
            </a:r>
            <a:r>
              <a:rPr lang="ru-RU" sz="2000" dirty="0" err="1"/>
              <a:t>проблеми</a:t>
            </a:r>
            <a:endParaRPr lang="ru-RU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води до неудобно взаимодействие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Несъвместими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с обширната синтактична захар, която JavaScript предоставя за обекти.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F4D5C-A615-955A-E162-17E85AC4CEC8}"/>
              </a:ext>
            </a:extLst>
          </p:cNvPr>
          <p:cNvSpPr txBox="1"/>
          <p:nvPr/>
        </p:nvSpPr>
        <p:spPr>
          <a:xfrm>
            <a:off x="1148080" y="609600"/>
            <a:ext cx="1026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4. </a:t>
            </a:r>
            <a:r>
              <a:rPr lang="ru-RU" sz="4400" b="1" dirty="0" err="1">
                <a:solidFill>
                  <a:schemeClr val="bg1"/>
                </a:solidFill>
              </a:rPr>
              <a:t>Смесване</a:t>
            </a:r>
            <a:r>
              <a:rPr lang="ru-RU" sz="4400" b="1" dirty="0">
                <a:solidFill>
                  <a:schemeClr val="bg1"/>
                </a:solidFill>
              </a:rPr>
              <a:t> на </a:t>
            </a:r>
            <a:r>
              <a:rPr lang="ru-RU" sz="4400" b="1" dirty="0" err="1">
                <a:solidFill>
                  <a:schemeClr val="bg1"/>
                </a:solidFill>
              </a:rPr>
              <a:t>типове</a:t>
            </a:r>
            <a:r>
              <a:rPr lang="ru-RU" sz="4400" b="1" dirty="0">
                <a:solidFill>
                  <a:schemeClr val="bg1"/>
                </a:solidFill>
              </a:rPr>
              <a:t> и </a:t>
            </a:r>
            <a:r>
              <a:rPr lang="ru-RU" sz="4400" b="1" dirty="0" err="1">
                <a:solidFill>
                  <a:schemeClr val="bg1"/>
                </a:solidFill>
              </a:rPr>
              <a:t>класове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596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EF3E5A-3F6E-496F-ADEF-27D28A93C54B}"/>
              </a:ext>
            </a:extLst>
          </p:cNvPr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C7D24D-242B-4638-A576-7797D958DCB1}"/>
                </a:ext>
              </a:extLst>
            </p:cNvPr>
            <p:cNvCxnSpPr>
              <a:cxnSpLocks/>
              <a:stCxn id="39" idx="0"/>
              <a:endCxn id="38" idx="4"/>
            </p:cNvCxnSpPr>
            <p:nvPr userDrawn="1"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495135-7A75-4089-B76B-388C4B41440B}"/>
                </a:ext>
              </a:extLst>
            </p:cNvPr>
            <p:cNvCxnSpPr>
              <a:cxnSpLocks/>
              <a:stCxn id="38" idx="7"/>
              <a:endCxn id="46" idx="2"/>
            </p:cNvCxnSpPr>
            <p:nvPr userDrawn="1"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25F3E1-FEE7-4BEF-9F00-393E5B074314}"/>
                </a:ext>
              </a:extLst>
            </p:cNvPr>
            <p:cNvCxnSpPr>
              <a:cxnSpLocks/>
              <a:stCxn id="38" idx="6"/>
              <a:endCxn id="45" idx="2"/>
            </p:cNvCxnSpPr>
            <p:nvPr userDrawn="1"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EC3A7F-CCA0-4A0D-B6CE-534CD116AA58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A4881-46DB-40A5-A738-C026F54BA051}"/>
                </a:ext>
              </a:extLst>
            </p:cNvPr>
            <p:cNvCxnSpPr>
              <a:cxnSpLocks/>
              <a:stCxn id="39" idx="4"/>
              <a:endCxn id="51" idx="1"/>
            </p:cNvCxnSpPr>
            <p:nvPr userDrawn="1"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F66AF5-F338-4F91-B345-D3308CA136D7}"/>
                </a:ext>
              </a:extLst>
            </p:cNvPr>
            <p:cNvCxnSpPr>
              <a:cxnSpLocks/>
              <a:stCxn id="40" idx="3"/>
              <a:endCxn id="51" idx="7"/>
            </p:cNvCxnSpPr>
            <p:nvPr userDrawn="1"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B950DB-1C91-406C-A111-2019D73F65E3}"/>
                </a:ext>
              </a:extLst>
            </p:cNvPr>
            <p:cNvCxnSpPr>
              <a:cxnSpLocks/>
              <a:stCxn id="40" idx="2"/>
              <a:endCxn id="39" idx="6"/>
            </p:cNvCxnSpPr>
            <p:nvPr userDrawn="1"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7A5620-6E1F-41E5-9A16-853C8FD16E18}"/>
                </a:ext>
              </a:extLst>
            </p:cNvPr>
            <p:cNvCxnSpPr>
              <a:cxnSpLocks/>
              <a:stCxn id="45" idx="4"/>
              <a:endCxn id="40" idx="0"/>
            </p:cNvCxnSpPr>
            <p:nvPr userDrawn="1"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8E0582-C56F-4F6D-9FCF-5CB708172B70}"/>
                </a:ext>
              </a:extLst>
            </p:cNvPr>
            <p:cNvCxnSpPr>
              <a:cxnSpLocks/>
              <a:stCxn id="44" idx="3"/>
              <a:endCxn id="40" idx="7"/>
            </p:cNvCxnSpPr>
            <p:nvPr userDrawn="1"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725256-9F25-45DA-BE24-D78F0799E68F}"/>
                </a:ext>
              </a:extLst>
            </p:cNvPr>
            <p:cNvCxnSpPr>
              <a:cxnSpLocks/>
              <a:stCxn id="44" idx="2"/>
              <a:endCxn id="45" idx="6"/>
            </p:cNvCxnSpPr>
            <p:nvPr userDrawn="1"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E5DD90-B805-41FE-AD32-F6F95A64AAA1}"/>
                </a:ext>
              </a:extLst>
            </p:cNvPr>
            <p:cNvCxnSpPr>
              <a:cxnSpLocks/>
              <a:stCxn id="44" idx="1"/>
              <a:endCxn id="46" idx="4"/>
            </p:cNvCxnSpPr>
            <p:nvPr userDrawn="1"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0C46BB-68B5-41A3-AA27-F728B90F2629}"/>
                </a:ext>
              </a:extLst>
            </p:cNvPr>
            <p:cNvCxnSpPr>
              <a:cxnSpLocks/>
              <a:stCxn id="42" idx="1"/>
              <a:endCxn id="55" idx="6"/>
            </p:cNvCxnSpPr>
            <p:nvPr userDrawn="1"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F090EA-B9D2-41E5-A298-BBD8F0C5EB8F}"/>
                </a:ext>
              </a:extLst>
            </p:cNvPr>
            <p:cNvCxnSpPr>
              <a:cxnSpLocks/>
              <a:stCxn id="42" idx="0"/>
              <a:endCxn id="43" idx="4"/>
            </p:cNvCxnSpPr>
            <p:nvPr userDrawn="1"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8D8F9B-4E8E-449C-B08D-DE501260C785}"/>
                </a:ext>
              </a:extLst>
            </p:cNvPr>
            <p:cNvCxnSpPr>
              <a:cxnSpLocks/>
              <a:stCxn id="48" idx="1"/>
              <a:endCxn id="41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7DF557-1CAF-49A2-8955-688540B002AC}"/>
                </a:ext>
              </a:extLst>
            </p:cNvPr>
            <p:cNvCxnSpPr>
              <a:cxnSpLocks/>
              <a:stCxn id="48" idx="7"/>
              <a:endCxn id="47" idx="4"/>
            </p:cNvCxnSpPr>
            <p:nvPr userDrawn="1"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307ECF-33A0-482B-82F0-75E8E57B6B13}"/>
                </a:ext>
              </a:extLst>
            </p:cNvPr>
            <p:cNvCxnSpPr>
              <a:cxnSpLocks/>
              <a:stCxn id="48" idx="3"/>
              <a:endCxn id="49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EE00A1-8AD5-4836-AEE8-31A5596783FB}"/>
                </a:ext>
              </a:extLst>
            </p:cNvPr>
            <p:cNvCxnSpPr>
              <a:cxnSpLocks/>
              <a:stCxn id="53" idx="7"/>
              <a:endCxn id="49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963B77-9653-46EE-869E-BF09251C6C1C}"/>
                </a:ext>
              </a:extLst>
            </p:cNvPr>
            <p:cNvCxnSpPr>
              <a:cxnSpLocks/>
              <a:stCxn id="51" idx="4"/>
              <a:endCxn id="52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E8E8C4-41BD-4E92-B851-8F03C5E64AC2}"/>
                </a:ext>
              </a:extLst>
            </p:cNvPr>
            <p:cNvCxnSpPr>
              <a:cxnSpLocks/>
              <a:stCxn id="49" idx="0"/>
              <a:endCxn id="50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097B9-9EFA-47E8-8553-89E31A671941}"/>
                </a:ext>
              </a:extLst>
            </p:cNvPr>
            <p:cNvCxnSpPr>
              <a:cxnSpLocks/>
              <a:stCxn id="53" idx="1"/>
              <a:endCxn id="52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C8AD64-9C55-46D2-A610-E990F0E88A34}"/>
                </a:ext>
              </a:extLst>
            </p:cNvPr>
            <p:cNvCxnSpPr>
              <a:cxnSpLocks/>
              <a:stCxn id="48" idx="0"/>
              <a:endCxn id="42" idx="5"/>
            </p:cNvCxnSpPr>
            <p:nvPr userDrawn="1"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A03FF7-699D-4622-8412-BC52A41CB3EF}"/>
                </a:ext>
              </a:extLst>
            </p:cNvPr>
            <p:cNvCxnSpPr>
              <a:cxnSpLocks/>
              <a:stCxn id="43" idx="5"/>
              <a:endCxn id="47" idx="0"/>
            </p:cNvCxnSpPr>
            <p:nvPr userDrawn="1"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548562-4420-4920-ACFC-FF933E40C6C5}"/>
                </a:ext>
              </a:extLst>
            </p:cNvPr>
            <p:cNvCxnSpPr>
              <a:cxnSpLocks/>
              <a:stCxn id="47" idx="1"/>
              <a:endCxn id="42" idx="0"/>
            </p:cNvCxnSpPr>
            <p:nvPr userDrawn="1"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71046F0-49DB-44F0-9BEE-7932D8349CC2}"/>
                </a:ext>
              </a:extLst>
            </p:cNvPr>
            <p:cNvCxnSpPr>
              <a:cxnSpLocks/>
              <a:stCxn id="43" idx="1"/>
              <a:endCxn id="46" idx="6"/>
            </p:cNvCxnSpPr>
            <p:nvPr userDrawn="1"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B626CD-C765-45A9-A76E-8ADF4E30C1C7}"/>
                </a:ext>
              </a:extLst>
            </p:cNvPr>
            <p:cNvCxnSpPr>
              <a:cxnSpLocks/>
              <a:stCxn id="42" idx="2"/>
              <a:endCxn id="44" idx="6"/>
            </p:cNvCxnSpPr>
            <p:nvPr userDrawn="1"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97F11A-284C-4DD4-AB12-83B78C29B576}"/>
                </a:ext>
              </a:extLst>
            </p:cNvPr>
            <p:cNvCxnSpPr>
              <a:cxnSpLocks/>
              <a:stCxn id="41" idx="1"/>
              <a:endCxn id="44" idx="5"/>
            </p:cNvCxnSpPr>
            <p:nvPr userDrawn="1"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6E65F7-266D-4EAC-BBE7-571FAA5F983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B5468E-CB99-4093-8C03-D6BDD0798987}"/>
                </a:ext>
              </a:extLst>
            </p:cNvPr>
            <p:cNvCxnSpPr>
              <a:cxnSpLocks/>
              <a:stCxn id="44" idx="4"/>
              <a:endCxn id="50" idx="7"/>
            </p:cNvCxnSpPr>
            <p:nvPr userDrawn="1"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F700A7-40B7-453D-9A52-36537CBE2A77}"/>
                </a:ext>
              </a:extLst>
            </p:cNvPr>
            <p:cNvCxnSpPr>
              <a:cxnSpLocks/>
              <a:stCxn id="40" idx="5"/>
              <a:endCxn id="50" idx="1"/>
            </p:cNvCxnSpPr>
            <p:nvPr userDrawn="1"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DB5B7D-8629-40FF-A636-FCFBDCE702CC}"/>
                </a:ext>
              </a:extLst>
            </p:cNvPr>
            <p:cNvCxnSpPr>
              <a:cxnSpLocks/>
              <a:stCxn id="41" idx="7"/>
              <a:endCxn id="42" idx="3"/>
            </p:cNvCxnSpPr>
            <p:nvPr userDrawn="1"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374C353-FDD1-45B9-AC0C-9366ABA4B1D2}"/>
                </a:ext>
              </a:extLst>
            </p:cNvPr>
            <p:cNvCxnSpPr>
              <a:cxnSpLocks/>
              <a:stCxn id="39" idx="7"/>
              <a:endCxn id="45" idx="3"/>
            </p:cNvCxnSpPr>
            <p:nvPr userDrawn="1"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031E40-6843-4C94-8FCB-780799AE97ED}"/>
                </a:ext>
              </a:extLst>
            </p:cNvPr>
            <p:cNvCxnSpPr>
              <a:cxnSpLocks/>
              <a:stCxn id="52" idx="7"/>
              <a:endCxn id="50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A9EE8D-C794-4A79-955A-C9DAF2733A6D}"/>
                </a:ext>
              </a:extLst>
            </p:cNvPr>
            <p:cNvCxnSpPr>
              <a:cxnSpLocks/>
              <a:stCxn id="49" idx="7"/>
              <a:endCxn id="41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CE429D-82F8-448B-9254-A17656A1DC8D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7C8F92A-2C72-44D0-BEEE-BCBD4F4F35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A733C82-9A7C-4A16-BE4C-4B836C8F0F27}"/>
                </a:ext>
              </a:extLst>
            </p:cNvPr>
            <p:cNvSpPr/>
            <p:nvPr userDrawn="1"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2A63E9-F269-479B-96DD-38FD0C3DD164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541C22-1494-419D-9DFB-517FA281E654}"/>
                </a:ext>
              </a:extLst>
            </p:cNvPr>
            <p:cNvSpPr>
              <a:spLocks noChangeAspect="1"/>
            </p:cNvSpPr>
            <p:nvPr userDrawn="1"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C2EE9F-FEEA-4846-9BC4-DB8A08F89D2D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70465C-C707-42D2-8339-B73038D010E2}"/>
                </a:ext>
              </a:extLst>
            </p:cNvPr>
            <p:cNvSpPr/>
            <p:nvPr userDrawn="1"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4E49250-4481-45C1-A8CC-A4E769891E91}"/>
                </a:ext>
              </a:extLst>
            </p:cNvPr>
            <p:cNvSpPr/>
            <p:nvPr userDrawn="1"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8A560C8-D8A8-43A7-AFE8-C8F190D4D8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888E6BB-72A4-4F44-B060-6831F4C5BBBD}"/>
                </a:ext>
              </a:extLst>
            </p:cNvPr>
            <p:cNvSpPr/>
            <p:nvPr userDrawn="1"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EAB64F1-5C8A-4B5E-8BAB-A3528A9B7FBF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CDBC2A-058B-4CF9-B6BA-4C24DC7C30D7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31BE5D-E8F6-4F14-97F6-F714EE1551E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ADD316A-7B69-40B1-9870-21E9D5A7A81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7B901E-1352-4D99-9040-F8E508DB5F5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E628E1-479B-4BBB-888B-7D353B8F642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4DB87A-3670-4B2A-AC9F-166E4A40B003}"/>
                </a:ext>
              </a:extLst>
            </p:cNvPr>
            <p:cNvCxnSpPr>
              <a:cxnSpLocks/>
              <a:stCxn id="53" idx="0"/>
              <a:endCxn id="50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A95AE9-0BFC-424F-B9D9-54CE1890957D}"/>
                </a:ext>
              </a:extLst>
            </p:cNvPr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4F6175D-CD4B-45F7-A0FE-319B9B6D8FE3}"/>
                </a:ext>
              </a:extLst>
            </p:cNvPr>
            <p:cNvCxnSpPr>
              <a:cxnSpLocks/>
              <a:stCxn id="55" idx="1"/>
              <a:endCxn id="46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CFDE5FA-A885-47BF-80C8-09B8618296EC}"/>
                </a:ext>
              </a:extLst>
            </p:cNvPr>
            <p:cNvCxnSpPr>
              <a:cxnSpLocks/>
              <a:stCxn id="43" idx="3"/>
              <a:endCxn id="55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82D4F8-8968-4A56-8FEC-7D90AAF512B0}"/>
                </a:ext>
              </a:extLst>
            </p:cNvPr>
            <p:cNvCxnSpPr>
              <a:cxnSpLocks/>
              <a:stCxn id="55" idx="2"/>
              <a:endCxn id="44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4021E50-91E9-4052-A959-CE84C01E1BDF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633281-BBF5-4D50-AE65-905DC56F49A9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76950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6000" dirty="0">
                <a:solidFill>
                  <a:schemeClr val="bg1"/>
                </a:solidFill>
                <a:cs typeface="Arial" pitchFamily="34" charset="0"/>
              </a:rPr>
              <a:t>Благодарим ви!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252589-EB1D-429C-82F7-D9020138B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06159"/>
            <a:ext cx="11573197" cy="724247"/>
          </a:xfrm>
        </p:spPr>
        <p:txBody>
          <a:bodyPr/>
          <a:lstStyle/>
          <a:p>
            <a:r>
              <a:rPr lang="bg-BG" dirty="0"/>
              <a:t>Модели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BB9B1-99A7-4F3A-A67E-3B09521910F4}"/>
              </a:ext>
            </a:extLst>
          </p:cNvPr>
          <p:cNvSpPr txBox="1"/>
          <p:nvPr/>
        </p:nvSpPr>
        <p:spPr>
          <a:xfrm>
            <a:off x="647698" y="1187507"/>
            <a:ext cx="807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Чрез </a:t>
            </a:r>
            <a:r>
              <a:rPr lang="en-US" sz="2400" dirty="0"/>
              <a:t>TypeORM </a:t>
            </a:r>
            <a:r>
              <a:rPr lang="bg-BG" sz="2400" dirty="0"/>
              <a:t>моделите изглеждат по следния начин: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E5A4F9-5838-4AF4-BCED-969548E8F25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71523" y="1776041"/>
            <a:ext cx="9610734" cy="4955154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PrimaryGeneratedColumn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altLang="bg-B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typeorm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bg-B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export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altLang="bg-BG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@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PrimaryGeneratedColumn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altLang="bg-BG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@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b="0" i="0" u="none" strike="noStrike" cap="none" normalizeH="0" baseline="0" dirty="0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kumimoji="0" lang="bg-BG" altLang="bg-BG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bg-B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@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bg-B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bg-B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bg-B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bg-BG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bg-BG" altLang="bg-BG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2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67E760-03DE-4670-BB3B-C0FC92BB5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0" y="265004"/>
            <a:ext cx="11049000" cy="6327991"/>
          </a:xfrm>
        </p:spPr>
        <p:txBody>
          <a:bodyPr/>
          <a:lstStyle/>
          <a:p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+-------------+--------------+---------------------------- + |                          </a:t>
            </a:r>
            <a:r>
              <a:rPr lang="en-US" sz="260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            | 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+-------------+--------------+-----------------------------+ |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id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260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int(11)     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lang="en-US" sz="260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PRIMARY KEY AUTO _INCREMENT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260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firstName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varchar(255)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                       |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last</a:t>
            </a:r>
            <a:r>
              <a:rPr lang="en-US" sz="260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varchar(255)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                       |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260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isActive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260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Boo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lean 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                       |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+-------------+--------------+---------------------------- +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val="243853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5F1335-6468-4507-AE80-E8767CC07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sz="4400" dirty="0"/>
              <a:t>Видове основни(първични) колони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B6FF1-75B2-4429-B123-5C5BC2B4C6DB}"/>
              </a:ext>
            </a:extLst>
          </p:cNvPr>
          <p:cNvSpPr txBox="1"/>
          <p:nvPr/>
        </p:nvSpPr>
        <p:spPr>
          <a:xfrm>
            <a:off x="438150" y="2057400"/>
            <a:ext cx="877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bg-BG" altLang="bg-BG" sz="3200" b="0" i="0" u="none" strike="noStrike" cap="none" normalizeH="0" baseline="0" dirty="0">
                <a:ln>
                  <a:noFill/>
                </a:ln>
                <a:solidFill>
                  <a:srgbClr val="77A7C2"/>
                </a:solidFill>
                <a:effectLst/>
                <a:highlight>
                  <a:srgbClr val="FFFFFF"/>
                </a:highlight>
                <a:latin typeface="SFMono-Regular"/>
              </a:rPr>
              <a:t>@PrimaryColumn</a:t>
            </a:r>
            <a:r>
              <a:rPr lang="bg-BG" altLang="bg-BG" sz="3200" dirty="0">
                <a:solidFill>
                  <a:srgbClr val="77A7C2"/>
                </a:solidFill>
                <a:highlight>
                  <a:srgbClr val="FFFFFF"/>
                </a:highlight>
                <a:latin typeface="SFMono-Regular"/>
              </a:rPr>
              <a:t>()</a:t>
            </a:r>
            <a:endParaRPr lang="bg-BG" sz="2400" dirty="0">
              <a:highlight>
                <a:srgbClr val="FF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BED08-3DBD-4A5C-B3C8-EDDE10DD8DBE}"/>
              </a:ext>
            </a:extLst>
          </p:cNvPr>
          <p:cNvSpPr txBox="1"/>
          <p:nvPr/>
        </p:nvSpPr>
        <p:spPr>
          <a:xfrm>
            <a:off x="685800" y="2944661"/>
            <a:ext cx="753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g-BG" altLang="bg-BG" sz="3200" b="0" i="0" u="none" strike="noStrike" cap="none" normalizeH="0" baseline="0" dirty="0">
                <a:ln>
                  <a:noFill/>
                </a:ln>
                <a:solidFill>
                  <a:srgbClr val="77A7C2"/>
                </a:solidFill>
                <a:effectLst/>
                <a:highlight>
                  <a:srgbClr val="FFFFFF"/>
                </a:highlight>
                <a:latin typeface="SFMono-Regular"/>
              </a:rPr>
              <a:t>@PrimaryGeneratedColumn</a:t>
            </a:r>
            <a:r>
              <a:rPr lang="bg-BG" altLang="bg-BG" sz="3200" dirty="0">
                <a:solidFill>
                  <a:srgbClr val="77A7C2"/>
                </a:solidFill>
                <a:highlight>
                  <a:srgbClr val="FFFFFF"/>
                </a:highlight>
                <a:latin typeface="SFMono-Regular"/>
              </a:rPr>
              <a:t>()</a:t>
            </a:r>
            <a:endParaRPr lang="bg-BG" sz="2400" dirty="0">
              <a:highlight>
                <a:srgbClr val="FFFFFF"/>
              </a:highlight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8A9970-0913-40A5-A705-7B9EEAD0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4" y="3894289"/>
            <a:ext cx="5553075" cy="821969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800" i="0" u="none" strike="noStrike" cap="none" normalizeH="0" baseline="0" dirty="0">
                <a:ln>
                  <a:noFill/>
                </a:ln>
                <a:solidFill>
                  <a:srgbClr val="77A7C2"/>
                </a:solidFill>
                <a:effectLst/>
                <a:latin typeface="SFMono-Regular"/>
              </a:rPr>
              <a:t>@PrimaryGeneratedColumn("uuid")</a:t>
            </a:r>
            <a:r>
              <a:rPr kumimoji="0" lang="bg-BG" altLang="bg-BG" sz="400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kumimoji="0" lang="bg-BG" altLang="bg-BG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g-BG" altLang="bg-BG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75C7F-9396-43CF-BDA1-1792ABC35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Конфигурация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842D8-F272-431A-A2F7-467AAF5E28B5}"/>
              </a:ext>
            </a:extLst>
          </p:cNvPr>
          <p:cNvSpPr txBox="1"/>
          <p:nvPr/>
        </p:nvSpPr>
        <p:spPr>
          <a:xfrm>
            <a:off x="1085849" y="1249256"/>
            <a:ext cx="83915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Инсталиране на пакета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typeorm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Инсталиране на база данни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</a:p>
          <a:p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1F20C-EEB1-4DAD-BD43-FDAB27F11296}"/>
              </a:ext>
            </a:extLst>
          </p:cNvPr>
          <p:cNvSpPr txBox="1"/>
          <p:nvPr/>
        </p:nvSpPr>
        <p:spPr>
          <a:xfrm>
            <a:off x="1476374" y="1929884"/>
            <a:ext cx="5153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604020202020204" pitchFamily="49" charset="0"/>
              </a:rPr>
              <a:t>npm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604020202020204" pitchFamily="49" charset="0"/>
              </a:rPr>
              <a:t> install </a:t>
            </a:r>
            <a:r>
              <a:rPr lang="en-US" sz="24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604020202020204" pitchFamily="49" charset="0"/>
              </a:rPr>
              <a:t>typeorm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604020202020204" pitchFamily="49" charset="0"/>
              </a:rPr>
              <a:t> --save</a:t>
            </a:r>
            <a:endParaRPr lang="bg-BG" sz="2400" dirty="0">
              <a:highlight>
                <a:srgbClr val="FF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5456D-DD33-404F-A28F-781CDD618230}"/>
              </a:ext>
            </a:extLst>
          </p:cNvPr>
          <p:cNvSpPr txBox="1"/>
          <p:nvPr/>
        </p:nvSpPr>
        <p:spPr>
          <a:xfrm>
            <a:off x="1476375" y="2553424"/>
            <a:ext cx="67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effectLst/>
                <a:highlight>
                  <a:srgbClr val="FFFFFF"/>
                </a:highlight>
                <a:latin typeface="Fira Mono" panose="020B0509050000020004" pitchFamily="49" charset="0"/>
              </a:rPr>
              <a:t>npm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Fira Mono" panose="020B0509050000020004" pitchFamily="49" charset="0"/>
              </a:rPr>
              <a:t> install reflect-metadata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509050000020004" pitchFamily="49" charset="0"/>
              </a:rPr>
              <a:t>--save</a:t>
            </a:r>
            <a:endParaRPr lang="bg-BG" dirty="0">
              <a:highlight>
                <a:srgbClr val="FFFF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69745-5CC8-45C6-B9EA-07D96722BF93}"/>
              </a:ext>
            </a:extLst>
          </p:cNvPr>
          <p:cNvSpPr txBox="1"/>
          <p:nvPr/>
        </p:nvSpPr>
        <p:spPr>
          <a:xfrm>
            <a:off x="1476375" y="3087584"/>
            <a:ext cx="67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509050000020004" pitchFamily="49" charset="0"/>
              </a:rPr>
              <a:t>import "reflect-metadata“ (globally)</a:t>
            </a:r>
            <a:endParaRPr lang="bg-BG" dirty="0"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9E089-163F-4D8C-A721-5DD531AF0977}"/>
              </a:ext>
            </a:extLst>
          </p:cNvPr>
          <p:cNvSpPr txBox="1"/>
          <p:nvPr/>
        </p:nvSpPr>
        <p:spPr>
          <a:xfrm>
            <a:off x="1476375" y="3726909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509050000020004" pitchFamily="49" charset="0"/>
              </a:rPr>
              <a:t>npm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ira Mono" panose="020B0509050000020004" pitchFamily="49" charset="0"/>
              </a:rPr>
              <a:t> install @types/node --save-dev</a:t>
            </a:r>
            <a:endParaRPr lang="bg-BG" dirty="0">
              <a:highlight>
                <a:srgbClr val="FFFFFF"/>
              </a:highlight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81788FC-41D3-4009-BA54-2DEE82E5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115" y="4453319"/>
            <a:ext cx="2955210" cy="52958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2400" dirty="0" err="1">
                <a:solidFill>
                  <a:srgbClr val="212529"/>
                </a:solidFill>
                <a:latin typeface="SFMono-Regular"/>
              </a:rPr>
              <a:t>n</a:t>
            </a:r>
            <a:r>
              <a:rPr kumimoji="0" lang="en-US" altLang="bg-BG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px</a:t>
            </a:r>
            <a:r>
              <a:rPr kumimoji="0" lang="en-US" altLang="bg-BG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</a:t>
            </a:r>
            <a:r>
              <a:rPr kumimoji="0" lang="en-US" altLang="bg-BG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typeorm</a:t>
            </a:r>
            <a:r>
              <a:rPr kumimoji="0" lang="en-US" altLang="bg-BG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</a:t>
            </a:r>
            <a:r>
              <a:rPr kumimoji="0" lang="en-US" altLang="bg-BG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init</a:t>
            </a:r>
            <a:endParaRPr kumimoji="0" lang="bg-BG" altLang="bg-BG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2086E86-F2CD-6092-9315-F3ED1D4A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093" y="5914093"/>
            <a:ext cx="7651035" cy="468026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npx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typeorm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--name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MyProject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--database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mysql</a:t>
            </a:r>
            <a:endParaRPr kumimoji="0" lang="bg-BG" altLang="bg-BG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5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86F581-4467-42DC-A292-76CCEBF24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Конфигурация чрез </a:t>
            </a:r>
            <a:r>
              <a:rPr lang="en-US" dirty="0"/>
              <a:t>CLI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AE20B-5C88-43E9-9818-4176D189B18D}"/>
              </a:ext>
            </a:extLst>
          </p:cNvPr>
          <p:cNvSpPr txBox="1"/>
          <p:nvPr/>
        </p:nvSpPr>
        <p:spPr>
          <a:xfrm>
            <a:off x="809625" y="1620406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highlight>
                  <a:srgbClr val="FFFFFF"/>
                </a:highlight>
                <a:latin typeface="SFMono-Regular"/>
              </a:rPr>
              <a:t>1.  </a:t>
            </a:r>
            <a:r>
              <a:rPr lang="en-US" sz="2400" b="0" i="0" dirty="0" err="1">
                <a:effectLst/>
                <a:highlight>
                  <a:srgbClr val="FFFFFF"/>
                </a:highlight>
                <a:latin typeface="SFMono-Regular"/>
              </a:rPr>
              <a:t>npm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SFMono-Regular"/>
              </a:rPr>
              <a:t> </a:t>
            </a:r>
            <a:r>
              <a:rPr lang="en-US" sz="2400" b="0" i="0" dirty="0" err="1">
                <a:effectLst/>
                <a:highlight>
                  <a:srgbClr val="FFFFFF"/>
                </a:highlight>
                <a:latin typeface="SFMono-Regular"/>
              </a:rPr>
              <a:t>i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SFMono-Regular"/>
              </a:rPr>
              <a:t> -g </a:t>
            </a:r>
            <a:r>
              <a:rPr lang="en-US" sz="2400" b="0" i="0" dirty="0" err="1">
                <a:effectLst/>
                <a:highlight>
                  <a:srgbClr val="FFFFFF"/>
                </a:highlight>
                <a:latin typeface="SFMono-Regular"/>
              </a:rPr>
              <a:t>typeorm</a:t>
            </a:r>
            <a:endParaRPr lang="bg-BG" dirty="0">
              <a:highlight>
                <a:srgbClr val="FFFFFF"/>
              </a:highlight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2878310-17B3-4A44-AF32-398B683E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13" y="3484494"/>
            <a:ext cx="3734120" cy="65269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3200" dirty="0">
                <a:solidFill>
                  <a:srgbClr val="212529"/>
                </a:solidFill>
                <a:latin typeface="SFMono-Regular"/>
              </a:rPr>
              <a:t>3</a:t>
            </a:r>
            <a:r>
              <a:rPr kumimoji="0" lang="en-US" altLang="bg-BG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. </a:t>
            </a:r>
            <a:r>
              <a:rPr lang="en-US" altLang="bg-BG" sz="3200" dirty="0" err="1">
                <a:solidFill>
                  <a:srgbClr val="212529"/>
                </a:solidFill>
                <a:latin typeface="SFMono-Regular"/>
              </a:rPr>
              <a:t>n</a:t>
            </a:r>
            <a:r>
              <a:rPr kumimoji="0" lang="en-US" altLang="bg-BG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px</a:t>
            </a:r>
            <a:r>
              <a:rPr kumimoji="0" lang="en-US" altLang="bg-BG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</a:t>
            </a:r>
            <a:r>
              <a:rPr kumimoji="0" lang="en-US" altLang="bg-BG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typeorm</a:t>
            </a:r>
            <a:r>
              <a:rPr kumimoji="0" lang="en-US" altLang="bg-BG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</a:t>
            </a:r>
            <a:r>
              <a:rPr kumimoji="0" lang="en-US" altLang="bg-BG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init</a:t>
            </a:r>
            <a:endParaRPr kumimoji="0" lang="bg-BG" altLang="bg-BG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4C162-CD8C-4A40-862F-512F8F1DC0D9}"/>
              </a:ext>
            </a:extLst>
          </p:cNvPr>
          <p:cNvSpPr txBox="1"/>
          <p:nvPr/>
        </p:nvSpPr>
        <p:spPr>
          <a:xfrm>
            <a:off x="772929" y="1587762"/>
            <a:ext cx="619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highlight>
                  <a:srgbClr val="FFFFFF"/>
                </a:highlight>
                <a:latin typeface="SFMono-Regular"/>
              </a:rPr>
              <a:t>1.  </a:t>
            </a:r>
            <a:r>
              <a:rPr lang="en-US" sz="2800" b="0" i="0" dirty="0" err="1">
                <a:effectLst/>
                <a:highlight>
                  <a:srgbClr val="FFFFFF"/>
                </a:highlight>
                <a:latin typeface="SFMono-Regular"/>
              </a:rPr>
              <a:t>npm</a:t>
            </a:r>
            <a:r>
              <a:rPr lang="en-US" sz="2800" b="0" i="0" dirty="0">
                <a:effectLst/>
                <a:highlight>
                  <a:srgbClr val="FFFFFF"/>
                </a:highlight>
                <a:latin typeface="SFMono-Regular"/>
              </a:rPr>
              <a:t> </a:t>
            </a:r>
            <a:r>
              <a:rPr lang="en-US" sz="2800" b="0" i="0" dirty="0" err="1">
                <a:effectLst/>
                <a:highlight>
                  <a:srgbClr val="FFFFFF"/>
                </a:highlight>
                <a:latin typeface="SFMono-Regular"/>
              </a:rPr>
              <a:t>i</a:t>
            </a:r>
            <a:r>
              <a:rPr lang="en-US" sz="2800" b="0" i="0" dirty="0">
                <a:effectLst/>
                <a:highlight>
                  <a:srgbClr val="FFFFFF"/>
                </a:highlight>
                <a:latin typeface="SFMono-Regular"/>
              </a:rPr>
              <a:t> -g </a:t>
            </a:r>
            <a:r>
              <a:rPr lang="en-US" sz="2800" b="0" i="0" dirty="0" err="1">
                <a:effectLst/>
                <a:highlight>
                  <a:srgbClr val="FFFFFF"/>
                </a:highlight>
                <a:latin typeface="SFMono-Regular"/>
              </a:rPr>
              <a:t>typeorm</a:t>
            </a:r>
            <a:endParaRPr lang="bg-BG" sz="2000" dirty="0">
              <a:highlight>
                <a:srgbClr val="FFFFFF"/>
              </a:highlight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1086951-CA4C-4A44-97FF-9A81DDBE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2" y="2489662"/>
            <a:ext cx="5320193" cy="591137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2. </a:t>
            </a:r>
            <a:r>
              <a:rPr kumimoji="0" lang="bg-BG" altLang="bg-BG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npm</a:t>
            </a:r>
            <a:r>
              <a:rPr kumimoji="0" lang="bg-BG" altLang="bg-BG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</a:t>
            </a:r>
            <a:r>
              <a:rPr kumimoji="0" lang="bg-BG" altLang="bg-BG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install</a:t>
            </a:r>
            <a:r>
              <a:rPr kumimoji="0" lang="bg-BG" altLang="bg-BG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</a:t>
            </a:r>
            <a:r>
              <a:rPr kumimoji="0" lang="bg-BG" altLang="bg-BG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ts-node</a:t>
            </a:r>
            <a:r>
              <a:rPr kumimoji="0" lang="bg-BG" altLang="bg-BG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--</a:t>
            </a:r>
            <a:r>
              <a:rPr kumimoji="0" lang="bg-BG" altLang="bg-BG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save-dev</a:t>
            </a:r>
            <a:r>
              <a:rPr kumimoji="0" lang="bg-BG" altLang="bg-BG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g-BG" altLang="bg-BG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25FD89-1E60-4838-9737-AC1298631CB1}"/>
              </a:ext>
            </a:extLst>
          </p:cNvPr>
          <p:cNvGrpSpPr/>
          <p:nvPr/>
        </p:nvGrpSpPr>
        <p:grpSpPr>
          <a:xfrm>
            <a:off x="-2774" y="5649486"/>
            <a:ext cx="12292797" cy="1208514"/>
            <a:chOff x="-99346" y="5710841"/>
            <a:chExt cx="12292797" cy="12085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AEC228-BC83-4F26-A427-4B09F735394D}"/>
                </a:ext>
              </a:extLst>
            </p:cNvPr>
            <p:cNvCxnSpPr>
              <a:cxnSpLocks/>
              <a:stCxn id="71" idx="7"/>
              <a:endCxn id="69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D2F0A9-6AC3-41F2-B174-B5A7F915850D}"/>
                </a:ext>
              </a:extLst>
            </p:cNvPr>
            <p:cNvCxnSpPr>
              <a:cxnSpLocks/>
              <a:stCxn id="69" idx="4"/>
              <a:endCxn id="91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51312E-5256-4ED8-B79C-92A75F117585}"/>
                </a:ext>
              </a:extLst>
            </p:cNvPr>
            <p:cNvCxnSpPr>
              <a:cxnSpLocks/>
              <a:stCxn id="74" idx="2"/>
              <a:endCxn id="89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64833A-6F50-4B0C-B402-002FE4A465F8}"/>
                </a:ext>
              </a:extLst>
            </p:cNvPr>
            <p:cNvCxnSpPr>
              <a:cxnSpLocks/>
              <a:stCxn id="91" idx="5"/>
              <a:endCxn id="74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17A711-74D0-405A-8782-463C6BC19623}"/>
                </a:ext>
              </a:extLst>
            </p:cNvPr>
            <p:cNvCxnSpPr>
              <a:cxnSpLocks/>
              <a:stCxn id="69" idx="5"/>
              <a:endCxn id="90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EEE527-96A0-4222-9752-1E1660E9B691}"/>
                </a:ext>
              </a:extLst>
            </p:cNvPr>
            <p:cNvCxnSpPr>
              <a:cxnSpLocks/>
              <a:stCxn id="74" idx="0"/>
              <a:endCxn id="90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97DC8C-3DCE-4168-9310-028DE1BCB5C1}"/>
                </a:ext>
              </a:extLst>
            </p:cNvPr>
            <p:cNvCxnSpPr>
              <a:cxnSpLocks/>
              <a:stCxn id="91" idx="3"/>
              <a:endCxn id="89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FC23AF-28A9-4AAE-B0D6-3878B0C44485}"/>
                </a:ext>
              </a:extLst>
            </p:cNvPr>
            <p:cNvCxnSpPr>
              <a:cxnSpLocks/>
              <a:stCxn id="69" idx="6"/>
              <a:endCxn id="76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61E19A-D5D4-45D1-A825-1948282D3F28}"/>
                </a:ext>
              </a:extLst>
            </p:cNvPr>
            <p:cNvCxnSpPr>
              <a:cxnSpLocks/>
              <a:stCxn id="74" idx="7"/>
              <a:endCxn id="76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5EB0B5-AF89-4266-8C3C-ACD8DCE9AB56}"/>
                </a:ext>
              </a:extLst>
            </p:cNvPr>
            <p:cNvCxnSpPr>
              <a:cxnSpLocks/>
              <a:stCxn id="91" idx="6"/>
              <a:endCxn id="90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407E4-6247-4A68-8D66-067CC315E5ED}"/>
                </a:ext>
              </a:extLst>
            </p:cNvPr>
            <p:cNvCxnSpPr>
              <a:cxnSpLocks/>
              <a:stCxn id="73" idx="0"/>
              <a:endCxn id="89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C93B2E-26D5-411F-AA03-31D9F8053482}"/>
                </a:ext>
              </a:extLst>
            </p:cNvPr>
            <p:cNvCxnSpPr>
              <a:cxnSpLocks/>
              <a:stCxn id="90" idx="6"/>
              <a:endCxn id="76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771D0B-5F57-45AF-9351-F6F18B338631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34ABDB-D64D-4FFE-91CB-205583803E4B}"/>
                </a:ext>
              </a:extLst>
            </p:cNvPr>
            <p:cNvCxnSpPr>
              <a:cxnSpLocks/>
              <a:stCxn id="78" idx="1"/>
              <a:endCxn id="76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F5F2C0-F098-417B-B3CA-513E53EA7FEC}"/>
                </a:ext>
              </a:extLst>
            </p:cNvPr>
            <p:cNvCxnSpPr>
              <a:cxnSpLocks/>
              <a:stCxn id="78" idx="0"/>
              <a:endCxn id="77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5EF6E5-7188-447D-86B5-59FFC4560F50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11BEA-9B85-45C8-9A69-374AF701FD4B}"/>
                </a:ext>
              </a:extLst>
            </p:cNvPr>
            <p:cNvCxnSpPr>
              <a:cxnSpLocks/>
              <a:stCxn id="77" idx="7"/>
              <a:endCxn id="85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66A5F4-0F29-47E4-9A62-3809AE4F1D9E}"/>
                </a:ext>
              </a:extLst>
            </p:cNvPr>
            <p:cNvCxnSpPr>
              <a:cxnSpLocks/>
              <a:stCxn id="77" idx="6"/>
              <a:endCxn id="84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4CDFC6-B713-4B23-8964-92FC58D8BD4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48843BC-F4E0-4B13-8D3A-40AFC7254901}"/>
                </a:ext>
              </a:extLst>
            </p:cNvPr>
            <p:cNvCxnSpPr>
              <a:cxnSpLocks/>
              <a:stCxn id="70" idx="0"/>
              <a:endCxn id="69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BE74FD-E278-489B-B512-AAB3A97EF668}"/>
                </a:ext>
              </a:extLst>
            </p:cNvPr>
            <p:cNvCxnSpPr>
              <a:cxnSpLocks/>
              <a:stCxn id="89" idx="2"/>
              <a:endCxn id="70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6679218-D77A-4846-B4B7-0DE73FB568B3}"/>
                </a:ext>
              </a:extLst>
            </p:cNvPr>
            <p:cNvCxnSpPr>
              <a:cxnSpLocks/>
              <a:stCxn id="73" idx="1"/>
              <a:endCxn id="70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F88107-931D-46DA-933E-5EB3A56AFCF2}"/>
                </a:ext>
              </a:extLst>
            </p:cNvPr>
            <p:cNvCxnSpPr>
              <a:cxnSpLocks/>
              <a:stCxn id="72" idx="7"/>
              <a:endCxn id="70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1F4F8C-7C81-4F51-96F1-3B6EEDC76CDE}"/>
                </a:ext>
              </a:extLst>
            </p:cNvPr>
            <p:cNvCxnSpPr>
              <a:cxnSpLocks/>
              <a:stCxn id="71" idx="6"/>
              <a:endCxn id="70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CD9203C-84AC-4715-8E6D-3C12B219C800}"/>
                </a:ext>
              </a:extLst>
            </p:cNvPr>
            <p:cNvCxnSpPr>
              <a:cxnSpLocks/>
              <a:stCxn id="94" idx="7"/>
              <a:endCxn id="71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BACEA7C-5AAC-44DA-A0F2-0433FBA43A0B}"/>
                </a:ext>
              </a:extLst>
            </p:cNvPr>
            <p:cNvCxnSpPr>
              <a:cxnSpLocks/>
              <a:stCxn id="94" idx="6"/>
              <a:endCxn id="72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C7DF06-136A-4F23-B639-E07709884A4E}"/>
                </a:ext>
              </a:extLst>
            </p:cNvPr>
            <p:cNvCxnSpPr>
              <a:cxnSpLocks/>
              <a:stCxn id="94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540CFD-3BD1-4039-8C83-71EB309B886A}"/>
                </a:ext>
              </a:extLst>
            </p:cNvPr>
            <p:cNvCxnSpPr>
              <a:cxnSpLocks/>
              <a:stCxn id="72" idx="6"/>
              <a:endCxn id="73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A91D6C5-3F6A-485C-9DF4-A914309BD0EE}"/>
                </a:ext>
              </a:extLst>
            </p:cNvPr>
            <p:cNvCxnSpPr>
              <a:cxnSpLocks/>
              <a:stCxn id="73" idx="6"/>
              <a:endCxn id="74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F2743C-20E0-4D75-A5AC-32EE591A0835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DCD6879-1FA0-4790-BC42-7E36F0B6D8AE}"/>
                </a:ext>
              </a:extLst>
            </p:cNvPr>
            <p:cNvCxnSpPr>
              <a:cxnSpLocks/>
              <a:endCxn id="74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F3440ED-3789-468A-94A5-B5EF22267E7D}"/>
                </a:ext>
              </a:extLst>
            </p:cNvPr>
            <p:cNvCxnSpPr>
              <a:cxnSpLocks/>
              <a:endCxn id="74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BC6F91D-82B1-4280-9876-1AFC51D16632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DF859FF-F55E-4004-A903-1A08BA248652}"/>
                </a:ext>
              </a:extLst>
            </p:cNvPr>
            <p:cNvCxnSpPr>
              <a:cxnSpLocks/>
              <a:stCxn id="78" idx="2"/>
              <a:endCxn id="75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69E9772-CB13-4482-8F6A-15B677F3A4A9}"/>
                </a:ext>
              </a:extLst>
            </p:cNvPr>
            <p:cNvCxnSpPr>
              <a:cxnSpLocks/>
              <a:stCxn id="78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B6B0921-5C86-4A40-9219-8E800E35CC19}"/>
                </a:ext>
              </a:extLst>
            </p:cNvPr>
            <p:cNvCxnSpPr>
              <a:cxnSpLocks/>
              <a:stCxn id="79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7A369E-BE03-44E4-932D-5F269EE6CA48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6BC6F05-BDA0-4C9D-9525-B5A636844BB3}"/>
                </a:ext>
              </a:extLst>
            </p:cNvPr>
            <p:cNvCxnSpPr>
              <a:cxnSpLocks/>
              <a:stCxn id="84" idx="4"/>
              <a:endCxn id="79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5234E1E-5EA4-44A6-AC8C-1C5AB7E0BC2F}"/>
                </a:ext>
              </a:extLst>
            </p:cNvPr>
            <p:cNvCxnSpPr>
              <a:cxnSpLocks/>
              <a:stCxn id="83" idx="3"/>
              <a:endCxn id="79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35926B-E933-4566-BC2E-0A144614C11D}"/>
                </a:ext>
              </a:extLst>
            </p:cNvPr>
            <p:cNvCxnSpPr>
              <a:cxnSpLocks/>
              <a:stCxn id="83" idx="2"/>
              <a:endCxn id="84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1B85F1D-3EF5-436A-9F6E-B87E6335F285}"/>
                </a:ext>
              </a:extLst>
            </p:cNvPr>
            <p:cNvCxnSpPr>
              <a:cxnSpLocks/>
              <a:stCxn id="83" idx="1"/>
              <a:endCxn id="85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041D42-7552-4011-A1D9-C1765D14B65E}"/>
                </a:ext>
              </a:extLst>
            </p:cNvPr>
            <p:cNvCxnSpPr>
              <a:cxnSpLocks/>
              <a:stCxn id="81" idx="1"/>
              <a:endCxn id="85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445B24-3DCA-443D-BE08-42E5BD920E2D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13EF155-5F56-49DA-8E67-8A179A804787}"/>
                </a:ext>
              </a:extLst>
            </p:cNvPr>
            <p:cNvCxnSpPr>
              <a:cxnSpLocks/>
              <a:stCxn id="87" idx="0"/>
              <a:endCxn id="86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57E31DD-8E48-46BE-BF8B-066A9B0A43FC}"/>
                </a:ext>
              </a:extLst>
            </p:cNvPr>
            <p:cNvCxnSpPr>
              <a:cxnSpLocks/>
              <a:stCxn id="196" idx="0"/>
              <a:endCxn id="86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A326282-0A80-40A8-AC1E-B777A4F2DBA4}"/>
                </a:ext>
              </a:extLst>
            </p:cNvPr>
            <p:cNvCxnSpPr>
              <a:cxnSpLocks/>
              <a:stCxn id="88" idx="3"/>
              <a:endCxn id="80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4E69FF8-5F36-40F1-895E-326591CDFE70}"/>
                </a:ext>
              </a:extLst>
            </p:cNvPr>
            <p:cNvCxnSpPr>
              <a:cxnSpLocks/>
              <a:stCxn id="88" idx="1"/>
              <a:endCxn id="81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CCEF1B-AB35-497D-8976-29F23C8E2AEB}"/>
                </a:ext>
              </a:extLst>
            </p:cNvPr>
            <p:cNvCxnSpPr>
              <a:cxnSpLocks/>
              <a:stCxn id="87" idx="2"/>
              <a:endCxn id="81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CEF0E85-A229-4589-9AD9-420EF6F08EC4}"/>
                </a:ext>
              </a:extLst>
            </p:cNvPr>
            <p:cNvCxnSpPr>
              <a:cxnSpLocks/>
              <a:stCxn id="86" idx="3"/>
              <a:endCxn id="81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E559776-4E9A-41F2-B582-AC77B75A45A1}"/>
                </a:ext>
              </a:extLst>
            </p:cNvPr>
            <p:cNvCxnSpPr>
              <a:cxnSpLocks/>
              <a:stCxn id="86" idx="2"/>
              <a:endCxn id="82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5DAD73-F3E6-4F83-98D1-914CB12FF584}"/>
                </a:ext>
              </a:extLst>
            </p:cNvPr>
            <p:cNvCxnSpPr>
              <a:cxnSpLocks/>
              <a:stCxn id="82" idx="1"/>
              <a:endCxn id="85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ABE54FE-B25F-4577-9699-6BC2D59C8211}"/>
                </a:ext>
              </a:extLst>
            </p:cNvPr>
            <p:cNvCxnSpPr>
              <a:cxnSpLocks/>
              <a:stCxn id="81" idx="2"/>
              <a:endCxn id="83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ABD6A48-F8B0-4027-B82E-022B3362B688}"/>
                </a:ext>
              </a:extLst>
            </p:cNvPr>
            <p:cNvCxnSpPr>
              <a:cxnSpLocks/>
              <a:stCxn id="80" idx="1"/>
              <a:endCxn id="83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03501F1-526F-4ADD-AA32-F4A2C33054C8}"/>
                </a:ext>
              </a:extLst>
            </p:cNvPr>
            <p:cNvCxnSpPr>
              <a:cxnSpLocks/>
              <a:stCxn id="83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A8EC516-69ED-44B9-84BB-91ED28E10035}"/>
                </a:ext>
              </a:extLst>
            </p:cNvPr>
            <p:cNvCxnSpPr>
              <a:cxnSpLocks/>
              <a:stCxn id="79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CE4F06B-85A6-4199-BACA-BFF9333D5121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51F3C8-DF48-4249-BFB0-737DA741F324}"/>
                </a:ext>
              </a:extLst>
            </p:cNvPr>
            <p:cNvCxnSpPr>
              <a:cxnSpLocks/>
              <a:stCxn id="78" idx="7"/>
              <a:endCxn id="84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10B3C8-5791-47D5-93F7-14FE95660D16}"/>
                </a:ext>
              </a:extLst>
            </p:cNvPr>
            <p:cNvCxnSpPr>
              <a:cxnSpLocks/>
              <a:stCxn id="88" idx="7"/>
              <a:endCxn id="87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3D4BB83-F609-4146-A6C3-CD554685B0F3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8DA164-8DC8-4431-928B-E8BAFF5535BC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4286404-1922-41B4-95F0-ED8B6EDBA1A2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D131F6-08C0-423A-9526-2D1930E65A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B8E116-43A7-43B4-BE6C-7D71ABCC7C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F84A364-0A35-48F0-9AE8-0E47273C212E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62F2D3-6C45-47E7-A0EE-EBDCE34D94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CB3D780-E71D-425B-8D3E-AE05F3CDBA58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97C283-FADC-4BA1-A7B8-04675634DA88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261DD9-3343-478C-9656-90D2496DA0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3B284E8-FAE1-4C99-B278-09910E347B8C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F395328-168E-4F8D-A820-F2100C277DAC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D317CD1-A050-4489-8A44-C8FAE23A43D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DDF05EF-F49E-424C-881C-91AF3870609E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D97FD33-117A-47B5-9A45-078DEE082082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FEF42E4-CDA7-4802-B23A-DF80F98FE657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24558F-C1E6-4FF7-8BF2-6F7CB1B3E8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98F3E0F-707A-44E4-9093-51E41291A495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981A5A8-D5B1-46F8-A9CB-3EA89831B551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14C3C02-97E0-47B3-A1E1-7E40C15E1F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D72A64E-893B-47AD-9755-9E43B780C1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0D6C0E3-D978-48FF-AE6B-CA963CCC1D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44BB78-A0FD-4C44-B52A-3578473742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48B6C31-E2AE-45DE-AAD8-ADFD06B93666}"/>
                </a:ext>
              </a:extLst>
            </p:cNvPr>
            <p:cNvCxnSpPr>
              <a:cxnSpLocks/>
              <a:stCxn id="91" idx="2"/>
              <a:endCxn id="70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2640700-D46E-413F-B628-12AD75386DC8}"/>
                </a:ext>
              </a:extLst>
            </p:cNvPr>
            <p:cNvCxnSpPr>
              <a:cxnSpLocks/>
              <a:stCxn id="71" idx="4"/>
              <a:endCxn id="72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85FF1AD-44F3-40D8-B0EB-4BA41B0582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9B4510-BBC2-4A44-8B43-6ADD503CDD56}"/>
                </a:ext>
              </a:extLst>
            </p:cNvPr>
            <p:cNvCxnSpPr>
              <a:cxnSpLocks/>
              <a:stCxn id="94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73BF4FD-938A-4205-AD23-88E41E3D8CB8}"/>
                </a:ext>
              </a:extLst>
            </p:cNvPr>
            <p:cNvCxnSpPr>
              <a:cxnSpLocks/>
              <a:stCxn id="94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D55F2D5-A5DE-4D72-9588-EF52D6331456}"/>
                </a:ext>
              </a:extLst>
            </p:cNvPr>
            <p:cNvCxnSpPr>
              <a:cxnSpLocks/>
              <a:stCxn id="94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DEB181-3703-432D-A29D-5FFDDE83ACF8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45011DD-2596-4DD9-AF7C-EACCFB5AD618}"/>
                </a:ext>
              </a:extLst>
            </p:cNvPr>
            <p:cNvCxnSpPr>
              <a:cxnSpLocks/>
              <a:endCxn id="78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4A2316-B9D8-477D-B915-1BFD9ADEEA59}"/>
                </a:ext>
              </a:extLst>
            </p:cNvPr>
            <p:cNvCxnSpPr>
              <a:cxnSpLocks/>
              <a:stCxn id="71" idx="1"/>
              <a:endCxn id="101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B9E016F-37CA-4DA5-BB78-7DFFF7E8A4A6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52C7950-11DD-4032-87E8-06A873021AD3}"/>
                </a:ext>
              </a:extLst>
            </p:cNvPr>
            <p:cNvCxnSpPr>
              <a:cxnSpLocks/>
              <a:stCxn id="101" idx="6"/>
              <a:endCxn id="69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64921F-A479-4CD4-94D5-639693CAF18C}"/>
                </a:ext>
              </a:extLst>
            </p:cNvPr>
            <p:cNvCxnSpPr>
              <a:cxnSpLocks/>
              <a:endCxn id="101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3A003C-A2A5-47B3-A92C-0BDA7B717EC2}"/>
                </a:ext>
              </a:extLst>
            </p:cNvPr>
            <p:cNvCxnSpPr>
              <a:cxnSpLocks/>
              <a:stCxn id="166" idx="7"/>
              <a:endCxn id="164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0293B47-1F91-4AC3-B55D-2B4A735A68FC}"/>
                </a:ext>
              </a:extLst>
            </p:cNvPr>
            <p:cNvCxnSpPr>
              <a:cxnSpLocks/>
              <a:stCxn id="164" idx="4"/>
              <a:endCxn id="186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8AA30B8-0222-4F39-8B20-1827BEAE53E8}"/>
                </a:ext>
              </a:extLst>
            </p:cNvPr>
            <p:cNvCxnSpPr>
              <a:cxnSpLocks/>
              <a:stCxn id="169" idx="2"/>
              <a:endCxn id="184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84FF0C6-B773-4D30-9F59-114FED2A1A14}"/>
                </a:ext>
              </a:extLst>
            </p:cNvPr>
            <p:cNvCxnSpPr>
              <a:cxnSpLocks/>
              <a:stCxn id="186" idx="5"/>
              <a:endCxn id="169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2702CB7-F335-49C1-88C2-DC665944BA81}"/>
                </a:ext>
              </a:extLst>
            </p:cNvPr>
            <p:cNvCxnSpPr>
              <a:cxnSpLocks/>
              <a:stCxn id="164" idx="5"/>
              <a:endCxn id="185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638D714-DA96-4708-8BC6-D2D82E84B583}"/>
                </a:ext>
              </a:extLst>
            </p:cNvPr>
            <p:cNvCxnSpPr>
              <a:cxnSpLocks/>
              <a:stCxn id="169" idx="0"/>
              <a:endCxn id="185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498C2F8-5688-4E5F-98F0-460F1D6C59B1}"/>
                </a:ext>
              </a:extLst>
            </p:cNvPr>
            <p:cNvCxnSpPr>
              <a:cxnSpLocks/>
              <a:stCxn id="186" idx="3"/>
              <a:endCxn id="184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2D94C08-B36A-4E44-B812-349CD835C959}"/>
                </a:ext>
              </a:extLst>
            </p:cNvPr>
            <p:cNvCxnSpPr>
              <a:cxnSpLocks/>
              <a:stCxn id="164" idx="6"/>
              <a:endCxn id="171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231AA5-AB70-425E-B471-8B53EF7899C8}"/>
                </a:ext>
              </a:extLst>
            </p:cNvPr>
            <p:cNvCxnSpPr>
              <a:cxnSpLocks/>
              <a:stCxn id="169" idx="7"/>
              <a:endCxn id="171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6841B74-E1E4-4CA3-8A01-143D53CCE6E4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7295AD-0F8F-487B-B3EB-B9579AB7C058}"/>
                </a:ext>
              </a:extLst>
            </p:cNvPr>
            <p:cNvCxnSpPr>
              <a:cxnSpLocks/>
              <a:stCxn id="168" idx="0"/>
              <a:endCxn id="184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FE7B3C3-036C-41B0-B9B1-C94E34DAC9D4}"/>
                </a:ext>
              </a:extLst>
            </p:cNvPr>
            <p:cNvCxnSpPr>
              <a:cxnSpLocks/>
              <a:stCxn id="185" idx="6"/>
              <a:endCxn id="171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2FDA5F4-71BD-4909-B255-9AF49143EEF7}"/>
                </a:ext>
              </a:extLst>
            </p:cNvPr>
            <p:cNvCxnSpPr>
              <a:cxnSpLocks/>
              <a:stCxn id="170" idx="0"/>
              <a:endCxn id="171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512F7A-B6A1-428B-83BE-0BEE09D962A2}"/>
                </a:ext>
              </a:extLst>
            </p:cNvPr>
            <p:cNvCxnSpPr>
              <a:cxnSpLocks/>
              <a:stCxn id="173" idx="1"/>
              <a:endCxn id="171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F73FCF2-DC81-4816-AF69-E80F7054F7C2}"/>
                </a:ext>
              </a:extLst>
            </p:cNvPr>
            <p:cNvCxnSpPr>
              <a:cxnSpLocks/>
              <a:stCxn id="173" idx="0"/>
              <a:endCxn id="172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C9732C8-DA85-4732-AB14-037426625177}"/>
                </a:ext>
              </a:extLst>
            </p:cNvPr>
            <p:cNvCxnSpPr>
              <a:cxnSpLocks/>
              <a:stCxn id="172" idx="2"/>
              <a:endCxn id="171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1DEC944-E1B7-47ED-B64C-3184636655A7}"/>
                </a:ext>
              </a:extLst>
            </p:cNvPr>
            <p:cNvCxnSpPr>
              <a:cxnSpLocks/>
              <a:stCxn id="172" idx="7"/>
              <a:endCxn id="180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4FC3D7-3AB8-4040-ACF5-D1CD565CD780}"/>
                </a:ext>
              </a:extLst>
            </p:cNvPr>
            <p:cNvCxnSpPr>
              <a:cxnSpLocks/>
              <a:stCxn id="172" idx="6"/>
              <a:endCxn id="179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FD9A658-3394-4D7E-85A6-AACF2F8A5A1C}"/>
                </a:ext>
              </a:extLst>
            </p:cNvPr>
            <p:cNvCxnSpPr>
              <a:cxnSpLocks/>
              <a:stCxn id="179" idx="7"/>
              <a:endCxn id="180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9707BC3-3CB7-4BDA-BFF7-E9E8EF17A795}"/>
                </a:ext>
              </a:extLst>
            </p:cNvPr>
            <p:cNvCxnSpPr>
              <a:cxnSpLocks/>
              <a:stCxn id="165" idx="0"/>
              <a:endCxn id="164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DD3459D-7E7A-4B71-9C7C-89D046B7DF6E}"/>
                </a:ext>
              </a:extLst>
            </p:cNvPr>
            <p:cNvCxnSpPr>
              <a:cxnSpLocks/>
              <a:stCxn id="184" idx="2"/>
              <a:endCxn id="165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A060FC3-FAC7-4438-AF86-393585EDEEC2}"/>
                </a:ext>
              </a:extLst>
            </p:cNvPr>
            <p:cNvCxnSpPr>
              <a:cxnSpLocks/>
              <a:stCxn id="168" idx="1"/>
              <a:endCxn id="165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C03007-A581-470F-8DFC-A73C6F5F269D}"/>
                </a:ext>
              </a:extLst>
            </p:cNvPr>
            <p:cNvCxnSpPr>
              <a:cxnSpLocks/>
              <a:stCxn id="167" idx="7"/>
              <a:endCxn id="165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123E5D1-A021-4778-9A27-FEA924DE0C4F}"/>
                </a:ext>
              </a:extLst>
            </p:cNvPr>
            <p:cNvCxnSpPr>
              <a:cxnSpLocks/>
              <a:stCxn id="166" idx="6"/>
              <a:endCxn id="165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30441BE-671F-4C39-B6D1-61D602F2283B}"/>
                </a:ext>
              </a:extLst>
            </p:cNvPr>
            <p:cNvCxnSpPr>
              <a:cxnSpLocks/>
              <a:stCxn id="189" idx="7"/>
              <a:endCxn id="166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21D91F9-8032-4D60-8743-709E1E7EB0E0}"/>
                </a:ext>
              </a:extLst>
            </p:cNvPr>
            <p:cNvCxnSpPr>
              <a:cxnSpLocks/>
              <a:stCxn id="189" idx="6"/>
              <a:endCxn id="167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FBDFC67-A13F-4BC8-B4A1-581E5D671D20}"/>
                </a:ext>
              </a:extLst>
            </p:cNvPr>
            <p:cNvCxnSpPr>
              <a:cxnSpLocks/>
              <a:stCxn id="189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B7B1184-3107-4F38-A09E-F070E92380BC}"/>
                </a:ext>
              </a:extLst>
            </p:cNvPr>
            <p:cNvCxnSpPr>
              <a:cxnSpLocks/>
              <a:stCxn id="167" idx="6"/>
              <a:endCxn id="168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96635C0-17DA-4C33-8229-1D5B37F0760F}"/>
                </a:ext>
              </a:extLst>
            </p:cNvPr>
            <p:cNvCxnSpPr>
              <a:cxnSpLocks/>
              <a:stCxn id="168" idx="6"/>
              <a:endCxn id="169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C47340E-BDC8-486D-A812-BD897B065FFE}"/>
                </a:ext>
              </a:extLst>
            </p:cNvPr>
            <p:cNvCxnSpPr>
              <a:cxnSpLocks/>
              <a:stCxn id="170" idx="2"/>
              <a:endCxn id="169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FC45D88-17B8-4A10-83D6-57B0E73F74BA}"/>
                </a:ext>
              </a:extLst>
            </p:cNvPr>
            <p:cNvCxnSpPr>
              <a:cxnSpLocks/>
              <a:endCxn id="169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64CFE89-F4FD-4281-87CD-088524297BBB}"/>
                </a:ext>
              </a:extLst>
            </p:cNvPr>
            <p:cNvCxnSpPr>
              <a:cxnSpLocks/>
              <a:endCxn id="169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8F0C196-98A5-4E8B-B9EE-8C11BC638D56}"/>
                </a:ext>
              </a:extLst>
            </p:cNvPr>
            <p:cNvCxnSpPr>
              <a:cxnSpLocks/>
              <a:endCxn id="170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290EF00-B40E-468B-A0CB-74CDFCE3EF3E}"/>
                </a:ext>
              </a:extLst>
            </p:cNvPr>
            <p:cNvCxnSpPr>
              <a:cxnSpLocks/>
              <a:stCxn id="173" idx="2"/>
              <a:endCxn id="170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E266323-D429-4296-8924-FB994500D1BE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84ECF09-C63B-4E02-A436-29E74B5E3B16}"/>
                </a:ext>
              </a:extLst>
            </p:cNvPr>
            <p:cNvCxnSpPr>
              <a:cxnSpLocks/>
              <a:stCxn id="174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F433E53-0835-4793-84A3-C66B97E825A1}"/>
                </a:ext>
              </a:extLst>
            </p:cNvPr>
            <p:cNvCxnSpPr>
              <a:cxnSpLocks/>
              <a:stCxn id="174" idx="2"/>
              <a:endCxn id="173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85D7164-2764-4745-8A60-E252CF5C780C}"/>
                </a:ext>
              </a:extLst>
            </p:cNvPr>
            <p:cNvCxnSpPr>
              <a:cxnSpLocks/>
              <a:stCxn id="179" idx="4"/>
              <a:endCxn id="174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D93A697-A3EB-43DB-8E20-0E270918105F}"/>
                </a:ext>
              </a:extLst>
            </p:cNvPr>
            <p:cNvCxnSpPr>
              <a:cxnSpLocks/>
              <a:stCxn id="178" idx="3"/>
              <a:endCxn id="174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7F8A0F9-672D-4DD2-AA2D-15772F81D47A}"/>
                </a:ext>
              </a:extLst>
            </p:cNvPr>
            <p:cNvCxnSpPr>
              <a:cxnSpLocks/>
              <a:stCxn id="178" idx="2"/>
              <a:endCxn id="179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0BD8E93-C635-4281-88D1-9CF4B75AB3C6}"/>
                </a:ext>
              </a:extLst>
            </p:cNvPr>
            <p:cNvCxnSpPr>
              <a:cxnSpLocks/>
              <a:stCxn id="178" idx="1"/>
              <a:endCxn id="180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2BC78DF-10C9-454B-9594-54642BBA682A}"/>
                </a:ext>
              </a:extLst>
            </p:cNvPr>
            <p:cNvCxnSpPr>
              <a:cxnSpLocks/>
              <a:stCxn id="176" idx="1"/>
              <a:endCxn id="180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21BEA4D-269A-443F-A2E1-7CE97D8BB49C}"/>
                </a:ext>
              </a:extLst>
            </p:cNvPr>
            <p:cNvCxnSpPr>
              <a:cxnSpLocks/>
              <a:stCxn id="176" idx="0"/>
              <a:endCxn id="177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0248DFF-FD00-4614-A724-C6D4781CCFA1}"/>
                </a:ext>
              </a:extLst>
            </p:cNvPr>
            <p:cNvCxnSpPr>
              <a:cxnSpLocks/>
              <a:stCxn id="182" idx="0"/>
              <a:endCxn id="181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F21DC48-AB6F-4BAC-BACF-69896D145028}"/>
                </a:ext>
              </a:extLst>
            </p:cNvPr>
            <p:cNvCxnSpPr>
              <a:cxnSpLocks/>
              <a:endCxn id="181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D31BB45-C3CA-49FA-867B-0328B2D59D58}"/>
                </a:ext>
              </a:extLst>
            </p:cNvPr>
            <p:cNvCxnSpPr>
              <a:cxnSpLocks/>
              <a:endCxn id="182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F32537F-59E0-4362-A264-461D1FE74B19}"/>
                </a:ext>
              </a:extLst>
            </p:cNvPr>
            <p:cNvCxnSpPr>
              <a:cxnSpLocks/>
              <a:endCxn id="183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1204260-BB05-43B5-986B-F05102FC98BB}"/>
                </a:ext>
              </a:extLst>
            </p:cNvPr>
            <p:cNvCxnSpPr>
              <a:cxnSpLocks/>
              <a:stCxn id="183" idx="3"/>
              <a:endCxn id="175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FCBAC4D-BEF7-40A9-A156-5AF7916E0679}"/>
                </a:ext>
              </a:extLst>
            </p:cNvPr>
            <p:cNvCxnSpPr>
              <a:cxnSpLocks/>
              <a:stCxn id="183" idx="1"/>
              <a:endCxn id="176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DF371FD-D382-42DA-9370-A6070EF1A7BF}"/>
                </a:ext>
              </a:extLst>
            </p:cNvPr>
            <p:cNvCxnSpPr>
              <a:cxnSpLocks/>
              <a:stCxn id="182" idx="2"/>
              <a:endCxn id="176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E2B8904-8B9E-4F91-96A5-DF93B35F837E}"/>
                </a:ext>
              </a:extLst>
            </p:cNvPr>
            <p:cNvCxnSpPr>
              <a:cxnSpLocks/>
              <a:stCxn id="181" idx="3"/>
              <a:endCxn id="176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A421783-6A5C-4DA3-97ED-AC1764D0AD0F}"/>
                </a:ext>
              </a:extLst>
            </p:cNvPr>
            <p:cNvCxnSpPr>
              <a:cxnSpLocks/>
              <a:stCxn id="181" idx="2"/>
              <a:endCxn id="177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7E70520-16FB-4782-92BE-248169B321A4}"/>
                </a:ext>
              </a:extLst>
            </p:cNvPr>
            <p:cNvCxnSpPr>
              <a:cxnSpLocks/>
              <a:stCxn id="177" idx="1"/>
              <a:endCxn id="180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208B1BB-36BB-45AA-9F5B-2D3119627C55}"/>
                </a:ext>
              </a:extLst>
            </p:cNvPr>
            <p:cNvCxnSpPr>
              <a:cxnSpLocks/>
              <a:stCxn id="176" idx="2"/>
              <a:endCxn id="178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4FF5FDE-E9DC-4B40-BF88-F6E80886A9F0}"/>
                </a:ext>
              </a:extLst>
            </p:cNvPr>
            <p:cNvCxnSpPr>
              <a:cxnSpLocks/>
              <a:stCxn id="175" idx="1"/>
              <a:endCxn id="178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D827A5A-537C-4AA9-9B59-D8A554C2E920}"/>
                </a:ext>
              </a:extLst>
            </p:cNvPr>
            <p:cNvCxnSpPr>
              <a:cxnSpLocks/>
              <a:stCxn id="178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A870BF7-0892-40CC-AF60-83CF6D365D70}"/>
                </a:ext>
              </a:extLst>
            </p:cNvPr>
            <p:cNvCxnSpPr>
              <a:cxnSpLocks/>
              <a:stCxn id="174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395BA-32FE-4D57-A2CC-624DFE6984B0}"/>
                </a:ext>
              </a:extLst>
            </p:cNvPr>
            <p:cNvCxnSpPr>
              <a:cxnSpLocks/>
              <a:stCxn id="175" idx="7"/>
              <a:endCxn id="176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FAE97D9-F0D8-43C6-8EB7-414A740ADBF0}"/>
                </a:ext>
              </a:extLst>
            </p:cNvPr>
            <p:cNvCxnSpPr>
              <a:cxnSpLocks/>
              <a:stCxn id="173" idx="7"/>
              <a:endCxn id="179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53DF626-CCB3-4F0C-B28D-09BF6D0430CF}"/>
                </a:ext>
              </a:extLst>
            </p:cNvPr>
            <p:cNvCxnSpPr>
              <a:cxnSpLocks/>
              <a:stCxn id="183" idx="7"/>
              <a:endCxn id="182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CBBEAA8-A185-4654-8280-870FE8345DAB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B81B6B2-8BA0-446E-90A3-EFAE191B0347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F38058F-E7AA-4502-8710-E2EBE1F3007E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F3F6760-0975-4F17-9451-446BC7C182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554EBB7-C3C0-429D-9432-3172173EA4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FE775E2-FBCF-4EF4-976F-76C49EDDC9B7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8F9CDA7-289B-46C1-AEE9-84EAB25DA6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97B126F-C9A8-4E3A-9945-7ABCA892B134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CF630FA-596E-4CA5-9285-BB8172FAD319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9194C9-513F-4C21-B51B-EBAC1856A0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4CE6F68-78A1-47DE-87DB-C258CF7DC337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49540ABC-203D-47B2-9E73-528EB8A140CE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0A00305-0217-4014-B932-BC7EB3A85F7F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2D607D5-3757-49CD-92E1-5FBDDBA2AEB6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75F2E84-77BC-4F1B-869E-8CF8468FC89D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E11F96C-9D5C-4D5F-86A0-CA76B95710A6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96E95A4-CD40-4AE8-B563-6453CA574E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59533AA-3C87-4AF9-9C5F-AA963C538DAE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B37A2E44-3E3E-4130-AA38-23B9965C4395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0CEF957-059A-4B69-8B0B-5CF00B119D0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1A9CFE5-7E49-46CF-A406-EACDFD305A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CA6E0D4-C815-488B-8C3E-70A6CB3A93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528F7E4-9586-42F2-9413-A835C27299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1C1D8C6-7DDD-4B5C-BF99-0EDA2F51582B}"/>
                </a:ext>
              </a:extLst>
            </p:cNvPr>
            <p:cNvCxnSpPr>
              <a:cxnSpLocks/>
              <a:stCxn id="186" idx="2"/>
              <a:endCxn id="165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6817459-856A-4979-B4C7-BF9BD7C93CCF}"/>
                </a:ext>
              </a:extLst>
            </p:cNvPr>
            <p:cNvCxnSpPr>
              <a:cxnSpLocks/>
              <a:stCxn id="166" idx="4"/>
              <a:endCxn id="167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DE8D6E4-03E1-4E1D-BEA1-4A8DF21BAE1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6DCAE5E-7159-47E7-8A26-2E2C338AE042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79DC619-E6C6-4AD4-A94A-A851271FADDD}"/>
                </a:ext>
              </a:extLst>
            </p:cNvPr>
            <p:cNvCxnSpPr>
              <a:cxnSpLocks/>
              <a:stCxn id="189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03905B5-70E5-4C72-A7E8-F989F5943CE7}"/>
                </a:ext>
              </a:extLst>
            </p:cNvPr>
            <p:cNvCxnSpPr>
              <a:cxnSpLocks/>
              <a:stCxn id="189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5A286A3-4708-498B-95E2-63314D99814E}"/>
                </a:ext>
              </a:extLst>
            </p:cNvPr>
            <p:cNvCxnSpPr>
              <a:cxnSpLocks/>
              <a:stCxn id="87" idx="5"/>
              <a:endCxn id="166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16B1E916-4502-41C3-BEA7-20FD18CA6810}"/>
                </a:ext>
              </a:extLst>
            </p:cNvPr>
            <p:cNvCxnSpPr>
              <a:cxnSpLocks/>
              <a:endCxn id="173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B76A58C-3126-4C4A-957B-F84C048CF9EC}"/>
                </a:ext>
              </a:extLst>
            </p:cNvPr>
            <p:cNvCxnSpPr>
              <a:cxnSpLocks/>
              <a:stCxn id="166" idx="1"/>
              <a:endCxn id="196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BE1DEF1-CEA5-4BE7-B8BA-396D6285B08F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4B5BC9E-04F3-4806-823A-36BAD5E57BD3}"/>
                </a:ext>
              </a:extLst>
            </p:cNvPr>
            <p:cNvCxnSpPr>
              <a:cxnSpLocks/>
              <a:stCxn id="196" idx="6"/>
              <a:endCxn id="164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98F918-CA2E-4C1E-A8F7-4602FB7CB406}"/>
                </a:ext>
              </a:extLst>
            </p:cNvPr>
            <p:cNvCxnSpPr>
              <a:cxnSpLocks/>
              <a:stCxn id="87" idx="1"/>
              <a:endCxn id="196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035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403349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3928754" y="2784205"/>
            <a:ext cx="8329642" cy="1692104"/>
            <a:chOff x="4377090" y="2863528"/>
            <a:chExt cx="8579156" cy="16921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377090" y="2863528"/>
              <a:ext cx="857915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CRUD</a:t>
              </a:r>
              <a:endParaRPr lang="ko-KR" altLang="en-US" sz="4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648553" y="4175976"/>
              <a:ext cx="360924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g-BG" altLang="ko-KR" sz="1867" dirty="0">
                  <a:solidFill>
                    <a:schemeClr val="bg1"/>
                  </a:solidFill>
                  <a:cs typeface="Arial" pitchFamily="34" charset="0"/>
                </a:rPr>
                <a:t>Симеон Филев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854069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1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86F581-4467-42DC-A292-76CCEBF24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CRUD examples</a:t>
            </a:r>
            <a:endParaRPr lang="bg-B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25FD89-1E60-4838-9737-AC1298631CB1}"/>
              </a:ext>
            </a:extLst>
          </p:cNvPr>
          <p:cNvGrpSpPr/>
          <p:nvPr/>
        </p:nvGrpSpPr>
        <p:grpSpPr>
          <a:xfrm>
            <a:off x="-2774" y="5649486"/>
            <a:ext cx="12292797" cy="1208514"/>
            <a:chOff x="-99346" y="5710841"/>
            <a:chExt cx="12292797" cy="12085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AEC228-BC83-4F26-A427-4B09F735394D}"/>
                </a:ext>
              </a:extLst>
            </p:cNvPr>
            <p:cNvCxnSpPr>
              <a:cxnSpLocks/>
              <a:stCxn id="71" idx="7"/>
              <a:endCxn id="69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D2F0A9-6AC3-41F2-B174-B5A7F915850D}"/>
                </a:ext>
              </a:extLst>
            </p:cNvPr>
            <p:cNvCxnSpPr>
              <a:cxnSpLocks/>
              <a:stCxn id="69" idx="4"/>
              <a:endCxn id="91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51312E-5256-4ED8-B79C-92A75F117585}"/>
                </a:ext>
              </a:extLst>
            </p:cNvPr>
            <p:cNvCxnSpPr>
              <a:cxnSpLocks/>
              <a:stCxn id="74" idx="2"/>
              <a:endCxn id="89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64833A-6F50-4B0C-B402-002FE4A465F8}"/>
                </a:ext>
              </a:extLst>
            </p:cNvPr>
            <p:cNvCxnSpPr>
              <a:cxnSpLocks/>
              <a:stCxn id="91" idx="5"/>
              <a:endCxn id="74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17A711-74D0-405A-8782-463C6BC19623}"/>
                </a:ext>
              </a:extLst>
            </p:cNvPr>
            <p:cNvCxnSpPr>
              <a:cxnSpLocks/>
              <a:stCxn id="69" idx="5"/>
              <a:endCxn id="90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EEE527-96A0-4222-9752-1E1660E9B691}"/>
                </a:ext>
              </a:extLst>
            </p:cNvPr>
            <p:cNvCxnSpPr>
              <a:cxnSpLocks/>
              <a:stCxn id="74" idx="0"/>
              <a:endCxn id="90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97DC8C-3DCE-4168-9310-028DE1BCB5C1}"/>
                </a:ext>
              </a:extLst>
            </p:cNvPr>
            <p:cNvCxnSpPr>
              <a:cxnSpLocks/>
              <a:stCxn id="91" idx="3"/>
              <a:endCxn id="89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FC23AF-28A9-4AAE-B0D6-3878B0C44485}"/>
                </a:ext>
              </a:extLst>
            </p:cNvPr>
            <p:cNvCxnSpPr>
              <a:cxnSpLocks/>
              <a:stCxn id="69" idx="6"/>
              <a:endCxn id="76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61E19A-D5D4-45D1-A825-1948282D3F28}"/>
                </a:ext>
              </a:extLst>
            </p:cNvPr>
            <p:cNvCxnSpPr>
              <a:cxnSpLocks/>
              <a:stCxn id="74" idx="7"/>
              <a:endCxn id="76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5EB0B5-AF89-4266-8C3C-ACD8DCE9AB56}"/>
                </a:ext>
              </a:extLst>
            </p:cNvPr>
            <p:cNvCxnSpPr>
              <a:cxnSpLocks/>
              <a:stCxn id="91" idx="6"/>
              <a:endCxn id="90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407E4-6247-4A68-8D66-067CC315E5ED}"/>
                </a:ext>
              </a:extLst>
            </p:cNvPr>
            <p:cNvCxnSpPr>
              <a:cxnSpLocks/>
              <a:stCxn id="73" idx="0"/>
              <a:endCxn id="89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C93B2E-26D5-411F-AA03-31D9F8053482}"/>
                </a:ext>
              </a:extLst>
            </p:cNvPr>
            <p:cNvCxnSpPr>
              <a:cxnSpLocks/>
              <a:stCxn id="90" idx="6"/>
              <a:endCxn id="76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771D0B-5F57-45AF-9351-F6F18B338631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34ABDB-D64D-4FFE-91CB-205583803E4B}"/>
                </a:ext>
              </a:extLst>
            </p:cNvPr>
            <p:cNvCxnSpPr>
              <a:cxnSpLocks/>
              <a:stCxn id="78" idx="1"/>
              <a:endCxn id="76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F5F2C0-F098-417B-B3CA-513E53EA7FEC}"/>
                </a:ext>
              </a:extLst>
            </p:cNvPr>
            <p:cNvCxnSpPr>
              <a:cxnSpLocks/>
              <a:stCxn id="78" idx="0"/>
              <a:endCxn id="77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5EF6E5-7188-447D-86B5-59FFC4560F50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11BEA-9B85-45C8-9A69-374AF701FD4B}"/>
                </a:ext>
              </a:extLst>
            </p:cNvPr>
            <p:cNvCxnSpPr>
              <a:cxnSpLocks/>
              <a:stCxn id="77" idx="7"/>
              <a:endCxn id="85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66A5F4-0F29-47E4-9A62-3809AE4F1D9E}"/>
                </a:ext>
              </a:extLst>
            </p:cNvPr>
            <p:cNvCxnSpPr>
              <a:cxnSpLocks/>
              <a:stCxn id="77" idx="6"/>
              <a:endCxn id="84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4CDFC6-B713-4B23-8964-92FC58D8BD4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48843BC-F4E0-4B13-8D3A-40AFC7254901}"/>
                </a:ext>
              </a:extLst>
            </p:cNvPr>
            <p:cNvCxnSpPr>
              <a:cxnSpLocks/>
              <a:stCxn id="70" idx="0"/>
              <a:endCxn id="69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BE74FD-E278-489B-B512-AAB3A97EF668}"/>
                </a:ext>
              </a:extLst>
            </p:cNvPr>
            <p:cNvCxnSpPr>
              <a:cxnSpLocks/>
              <a:stCxn id="89" idx="2"/>
              <a:endCxn id="70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6679218-D77A-4846-B4B7-0DE73FB568B3}"/>
                </a:ext>
              </a:extLst>
            </p:cNvPr>
            <p:cNvCxnSpPr>
              <a:cxnSpLocks/>
              <a:stCxn id="73" idx="1"/>
              <a:endCxn id="70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F88107-931D-46DA-933E-5EB3A56AFCF2}"/>
                </a:ext>
              </a:extLst>
            </p:cNvPr>
            <p:cNvCxnSpPr>
              <a:cxnSpLocks/>
              <a:stCxn id="72" idx="7"/>
              <a:endCxn id="70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1F4F8C-7C81-4F51-96F1-3B6EEDC76CDE}"/>
                </a:ext>
              </a:extLst>
            </p:cNvPr>
            <p:cNvCxnSpPr>
              <a:cxnSpLocks/>
              <a:stCxn id="71" idx="6"/>
              <a:endCxn id="70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CD9203C-84AC-4715-8E6D-3C12B219C800}"/>
                </a:ext>
              </a:extLst>
            </p:cNvPr>
            <p:cNvCxnSpPr>
              <a:cxnSpLocks/>
              <a:stCxn id="94" idx="7"/>
              <a:endCxn id="71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BACEA7C-5AAC-44DA-A0F2-0433FBA43A0B}"/>
                </a:ext>
              </a:extLst>
            </p:cNvPr>
            <p:cNvCxnSpPr>
              <a:cxnSpLocks/>
              <a:stCxn id="94" idx="6"/>
              <a:endCxn id="72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C7DF06-136A-4F23-B639-E07709884A4E}"/>
                </a:ext>
              </a:extLst>
            </p:cNvPr>
            <p:cNvCxnSpPr>
              <a:cxnSpLocks/>
              <a:stCxn id="94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540CFD-3BD1-4039-8C83-71EB309B886A}"/>
                </a:ext>
              </a:extLst>
            </p:cNvPr>
            <p:cNvCxnSpPr>
              <a:cxnSpLocks/>
              <a:stCxn id="72" idx="6"/>
              <a:endCxn id="73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A91D6C5-3F6A-485C-9DF4-A914309BD0EE}"/>
                </a:ext>
              </a:extLst>
            </p:cNvPr>
            <p:cNvCxnSpPr>
              <a:cxnSpLocks/>
              <a:stCxn id="73" idx="6"/>
              <a:endCxn id="74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F2743C-20E0-4D75-A5AC-32EE591A0835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DCD6879-1FA0-4790-BC42-7E36F0B6D8AE}"/>
                </a:ext>
              </a:extLst>
            </p:cNvPr>
            <p:cNvCxnSpPr>
              <a:cxnSpLocks/>
              <a:endCxn id="74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F3440ED-3789-468A-94A5-B5EF22267E7D}"/>
                </a:ext>
              </a:extLst>
            </p:cNvPr>
            <p:cNvCxnSpPr>
              <a:cxnSpLocks/>
              <a:endCxn id="74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BC6F91D-82B1-4280-9876-1AFC51D16632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DF859FF-F55E-4004-A903-1A08BA248652}"/>
                </a:ext>
              </a:extLst>
            </p:cNvPr>
            <p:cNvCxnSpPr>
              <a:cxnSpLocks/>
              <a:stCxn id="78" idx="2"/>
              <a:endCxn id="75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69E9772-CB13-4482-8F6A-15B677F3A4A9}"/>
                </a:ext>
              </a:extLst>
            </p:cNvPr>
            <p:cNvCxnSpPr>
              <a:cxnSpLocks/>
              <a:stCxn id="78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B6B0921-5C86-4A40-9219-8E800E35CC19}"/>
                </a:ext>
              </a:extLst>
            </p:cNvPr>
            <p:cNvCxnSpPr>
              <a:cxnSpLocks/>
              <a:stCxn id="79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7A369E-BE03-44E4-932D-5F269EE6CA48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6BC6F05-BDA0-4C9D-9525-B5A636844BB3}"/>
                </a:ext>
              </a:extLst>
            </p:cNvPr>
            <p:cNvCxnSpPr>
              <a:cxnSpLocks/>
              <a:stCxn id="84" idx="4"/>
              <a:endCxn id="79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5234E1E-5EA4-44A6-AC8C-1C5AB7E0BC2F}"/>
                </a:ext>
              </a:extLst>
            </p:cNvPr>
            <p:cNvCxnSpPr>
              <a:cxnSpLocks/>
              <a:stCxn id="83" idx="3"/>
              <a:endCxn id="79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35926B-E933-4566-BC2E-0A144614C11D}"/>
                </a:ext>
              </a:extLst>
            </p:cNvPr>
            <p:cNvCxnSpPr>
              <a:cxnSpLocks/>
              <a:stCxn id="83" idx="2"/>
              <a:endCxn id="84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1B85F1D-3EF5-436A-9F6E-B87E6335F285}"/>
                </a:ext>
              </a:extLst>
            </p:cNvPr>
            <p:cNvCxnSpPr>
              <a:cxnSpLocks/>
              <a:stCxn id="83" idx="1"/>
              <a:endCxn id="85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041D42-7552-4011-A1D9-C1765D14B65E}"/>
                </a:ext>
              </a:extLst>
            </p:cNvPr>
            <p:cNvCxnSpPr>
              <a:cxnSpLocks/>
              <a:stCxn id="81" idx="1"/>
              <a:endCxn id="85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445B24-3DCA-443D-BE08-42E5BD920E2D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13EF155-5F56-49DA-8E67-8A179A804787}"/>
                </a:ext>
              </a:extLst>
            </p:cNvPr>
            <p:cNvCxnSpPr>
              <a:cxnSpLocks/>
              <a:stCxn id="87" idx="0"/>
              <a:endCxn id="86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57E31DD-8E48-46BE-BF8B-066A9B0A43FC}"/>
                </a:ext>
              </a:extLst>
            </p:cNvPr>
            <p:cNvCxnSpPr>
              <a:cxnSpLocks/>
              <a:stCxn id="196" idx="0"/>
              <a:endCxn id="86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A326282-0A80-40A8-AC1E-B777A4F2DBA4}"/>
                </a:ext>
              </a:extLst>
            </p:cNvPr>
            <p:cNvCxnSpPr>
              <a:cxnSpLocks/>
              <a:stCxn id="88" idx="3"/>
              <a:endCxn id="80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4E69FF8-5F36-40F1-895E-326591CDFE70}"/>
                </a:ext>
              </a:extLst>
            </p:cNvPr>
            <p:cNvCxnSpPr>
              <a:cxnSpLocks/>
              <a:stCxn id="88" idx="1"/>
              <a:endCxn id="81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CCEF1B-AB35-497D-8976-29F23C8E2AEB}"/>
                </a:ext>
              </a:extLst>
            </p:cNvPr>
            <p:cNvCxnSpPr>
              <a:cxnSpLocks/>
              <a:stCxn id="87" idx="2"/>
              <a:endCxn id="81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CEF0E85-A229-4589-9AD9-420EF6F08EC4}"/>
                </a:ext>
              </a:extLst>
            </p:cNvPr>
            <p:cNvCxnSpPr>
              <a:cxnSpLocks/>
              <a:stCxn id="86" idx="3"/>
              <a:endCxn id="81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E559776-4E9A-41F2-B582-AC77B75A45A1}"/>
                </a:ext>
              </a:extLst>
            </p:cNvPr>
            <p:cNvCxnSpPr>
              <a:cxnSpLocks/>
              <a:stCxn id="86" idx="2"/>
              <a:endCxn id="82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5DAD73-F3E6-4F83-98D1-914CB12FF584}"/>
                </a:ext>
              </a:extLst>
            </p:cNvPr>
            <p:cNvCxnSpPr>
              <a:cxnSpLocks/>
              <a:stCxn id="82" idx="1"/>
              <a:endCxn id="85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ABE54FE-B25F-4577-9699-6BC2D59C8211}"/>
                </a:ext>
              </a:extLst>
            </p:cNvPr>
            <p:cNvCxnSpPr>
              <a:cxnSpLocks/>
              <a:stCxn id="81" idx="2"/>
              <a:endCxn id="83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ABD6A48-F8B0-4027-B82E-022B3362B688}"/>
                </a:ext>
              </a:extLst>
            </p:cNvPr>
            <p:cNvCxnSpPr>
              <a:cxnSpLocks/>
              <a:stCxn id="80" idx="1"/>
              <a:endCxn id="83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03501F1-526F-4ADD-AA32-F4A2C33054C8}"/>
                </a:ext>
              </a:extLst>
            </p:cNvPr>
            <p:cNvCxnSpPr>
              <a:cxnSpLocks/>
              <a:stCxn id="83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A8EC516-69ED-44B9-84BB-91ED28E10035}"/>
                </a:ext>
              </a:extLst>
            </p:cNvPr>
            <p:cNvCxnSpPr>
              <a:cxnSpLocks/>
              <a:stCxn id="79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CE4F06B-85A6-4199-BACA-BFF9333D5121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51F3C8-DF48-4249-BFB0-737DA741F324}"/>
                </a:ext>
              </a:extLst>
            </p:cNvPr>
            <p:cNvCxnSpPr>
              <a:cxnSpLocks/>
              <a:stCxn id="78" idx="7"/>
              <a:endCxn id="84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10B3C8-5791-47D5-93F7-14FE95660D16}"/>
                </a:ext>
              </a:extLst>
            </p:cNvPr>
            <p:cNvCxnSpPr>
              <a:cxnSpLocks/>
              <a:stCxn id="88" idx="7"/>
              <a:endCxn id="87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3D4BB83-F609-4146-A6C3-CD554685B0F3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8DA164-8DC8-4431-928B-E8BAFF5535BC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4286404-1922-41B4-95F0-ED8B6EDBA1A2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D131F6-08C0-423A-9526-2D1930E65A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B8E116-43A7-43B4-BE6C-7D71ABCC7C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F84A364-0A35-48F0-9AE8-0E47273C212E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62F2D3-6C45-47E7-A0EE-EBDCE34D94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CB3D780-E71D-425B-8D3E-AE05F3CDBA58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97C283-FADC-4BA1-A7B8-04675634DA88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261DD9-3343-478C-9656-90D2496DA0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3B284E8-FAE1-4C99-B278-09910E347B8C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F395328-168E-4F8D-A820-F2100C277DAC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D317CD1-A050-4489-8A44-C8FAE23A43D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DDF05EF-F49E-424C-881C-91AF3870609E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D97FD33-117A-47B5-9A45-078DEE082082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FEF42E4-CDA7-4802-B23A-DF80F98FE657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24558F-C1E6-4FF7-8BF2-6F7CB1B3E8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98F3E0F-707A-44E4-9093-51E41291A495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981A5A8-D5B1-46F8-A9CB-3EA89831B551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14C3C02-97E0-47B3-A1E1-7E40C15E1F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D72A64E-893B-47AD-9755-9E43B780C1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0D6C0E3-D978-48FF-AE6B-CA963CCC1D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44BB78-A0FD-4C44-B52A-3578473742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48B6C31-E2AE-45DE-AAD8-ADFD06B93666}"/>
                </a:ext>
              </a:extLst>
            </p:cNvPr>
            <p:cNvCxnSpPr>
              <a:cxnSpLocks/>
              <a:stCxn id="91" idx="2"/>
              <a:endCxn id="70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2640700-D46E-413F-B628-12AD75386DC8}"/>
                </a:ext>
              </a:extLst>
            </p:cNvPr>
            <p:cNvCxnSpPr>
              <a:cxnSpLocks/>
              <a:stCxn id="71" idx="4"/>
              <a:endCxn id="72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85FF1AD-44F3-40D8-B0EB-4BA41B0582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9B4510-BBC2-4A44-8B43-6ADD503CDD56}"/>
                </a:ext>
              </a:extLst>
            </p:cNvPr>
            <p:cNvCxnSpPr>
              <a:cxnSpLocks/>
              <a:stCxn id="94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73BF4FD-938A-4205-AD23-88E41E3D8CB8}"/>
                </a:ext>
              </a:extLst>
            </p:cNvPr>
            <p:cNvCxnSpPr>
              <a:cxnSpLocks/>
              <a:stCxn id="94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D55F2D5-A5DE-4D72-9588-EF52D6331456}"/>
                </a:ext>
              </a:extLst>
            </p:cNvPr>
            <p:cNvCxnSpPr>
              <a:cxnSpLocks/>
              <a:stCxn id="94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DEB181-3703-432D-A29D-5FFDDE83ACF8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45011DD-2596-4DD9-AF7C-EACCFB5AD618}"/>
                </a:ext>
              </a:extLst>
            </p:cNvPr>
            <p:cNvCxnSpPr>
              <a:cxnSpLocks/>
              <a:endCxn id="78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4A2316-B9D8-477D-B915-1BFD9ADEEA59}"/>
                </a:ext>
              </a:extLst>
            </p:cNvPr>
            <p:cNvCxnSpPr>
              <a:cxnSpLocks/>
              <a:stCxn id="71" idx="1"/>
              <a:endCxn id="101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B9E016F-37CA-4DA5-BB78-7DFFF7E8A4A6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52C7950-11DD-4032-87E8-06A873021AD3}"/>
                </a:ext>
              </a:extLst>
            </p:cNvPr>
            <p:cNvCxnSpPr>
              <a:cxnSpLocks/>
              <a:stCxn id="101" idx="6"/>
              <a:endCxn id="69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64921F-A479-4CD4-94D5-639693CAF18C}"/>
                </a:ext>
              </a:extLst>
            </p:cNvPr>
            <p:cNvCxnSpPr>
              <a:cxnSpLocks/>
              <a:endCxn id="101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3A003C-A2A5-47B3-A92C-0BDA7B717EC2}"/>
                </a:ext>
              </a:extLst>
            </p:cNvPr>
            <p:cNvCxnSpPr>
              <a:cxnSpLocks/>
              <a:stCxn id="166" idx="7"/>
              <a:endCxn id="164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0293B47-1F91-4AC3-B55D-2B4A735A68FC}"/>
                </a:ext>
              </a:extLst>
            </p:cNvPr>
            <p:cNvCxnSpPr>
              <a:cxnSpLocks/>
              <a:stCxn id="164" idx="4"/>
              <a:endCxn id="186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8AA30B8-0222-4F39-8B20-1827BEAE53E8}"/>
                </a:ext>
              </a:extLst>
            </p:cNvPr>
            <p:cNvCxnSpPr>
              <a:cxnSpLocks/>
              <a:stCxn id="169" idx="2"/>
              <a:endCxn id="184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84FF0C6-B773-4D30-9F59-114FED2A1A14}"/>
                </a:ext>
              </a:extLst>
            </p:cNvPr>
            <p:cNvCxnSpPr>
              <a:cxnSpLocks/>
              <a:stCxn id="186" idx="5"/>
              <a:endCxn id="169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2702CB7-F335-49C1-88C2-DC665944BA81}"/>
                </a:ext>
              </a:extLst>
            </p:cNvPr>
            <p:cNvCxnSpPr>
              <a:cxnSpLocks/>
              <a:stCxn id="164" idx="5"/>
              <a:endCxn id="185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638D714-DA96-4708-8BC6-D2D82E84B583}"/>
                </a:ext>
              </a:extLst>
            </p:cNvPr>
            <p:cNvCxnSpPr>
              <a:cxnSpLocks/>
              <a:stCxn id="169" idx="0"/>
              <a:endCxn id="185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498C2F8-5688-4E5F-98F0-460F1D6C59B1}"/>
                </a:ext>
              </a:extLst>
            </p:cNvPr>
            <p:cNvCxnSpPr>
              <a:cxnSpLocks/>
              <a:stCxn id="186" idx="3"/>
              <a:endCxn id="184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2D94C08-B36A-4E44-B812-349CD835C959}"/>
                </a:ext>
              </a:extLst>
            </p:cNvPr>
            <p:cNvCxnSpPr>
              <a:cxnSpLocks/>
              <a:stCxn id="164" idx="6"/>
              <a:endCxn id="171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231AA5-AB70-425E-B471-8B53EF7899C8}"/>
                </a:ext>
              </a:extLst>
            </p:cNvPr>
            <p:cNvCxnSpPr>
              <a:cxnSpLocks/>
              <a:stCxn id="169" idx="7"/>
              <a:endCxn id="171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6841B74-E1E4-4CA3-8A01-143D53CCE6E4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7295AD-0F8F-487B-B3EB-B9579AB7C058}"/>
                </a:ext>
              </a:extLst>
            </p:cNvPr>
            <p:cNvCxnSpPr>
              <a:cxnSpLocks/>
              <a:stCxn id="168" idx="0"/>
              <a:endCxn id="184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FE7B3C3-036C-41B0-B9B1-C94E34DAC9D4}"/>
                </a:ext>
              </a:extLst>
            </p:cNvPr>
            <p:cNvCxnSpPr>
              <a:cxnSpLocks/>
              <a:stCxn id="185" idx="6"/>
              <a:endCxn id="171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2FDA5F4-71BD-4909-B255-9AF49143EEF7}"/>
                </a:ext>
              </a:extLst>
            </p:cNvPr>
            <p:cNvCxnSpPr>
              <a:cxnSpLocks/>
              <a:stCxn id="170" idx="0"/>
              <a:endCxn id="171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512F7A-B6A1-428B-83BE-0BEE09D962A2}"/>
                </a:ext>
              </a:extLst>
            </p:cNvPr>
            <p:cNvCxnSpPr>
              <a:cxnSpLocks/>
              <a:stCxn id="173" idx="1"/>
              <a:endCxn id="171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F73FCF2-DC81-4816-AF69-E80F7054F7C2}"/>
                </a:ext>
              </a:extLst>
            </p:cNvPr>
            <p:cNvCxnSpPr>
              <a:cxnSpLocks/>
              <a:stCxn id="173" idx="0"/>
              <a:endCxn id="172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C9732C8-DA85-4732-AB14-037426625177}"/>
                </a:ext>
              </a:extLst>
            </p:cNvPr>
            <p:cNvCxnSpPr>
              <a:cxnSpLocks/>
              <a:stCxn id="172" idx="2"/>
              <a:endCxn id="171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1DEC944-E1B7-47ED-B64C-3184636655A7}"/>
                </a:ext>
              </a:extLst>
            </p:cNvPr>
            <p:cNvCxnSpPr>
              <a:cxnSpLocks/>
              <a:stCxn id="172" idx="7"/>
              <a:endCxn id="180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4FC3D7-3AB8-4040-ACF5-D1CD565CD780}"/>
                </a:ext>
              </a:extLst>
            </p:cNvPr>
            <p:cNvCxnSpPr>
              <a:cxnSpLocks/>
              <a:stCxn id="172" idx="6"/>
              <a:endCxn id="179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FD9A658-3394-4D7E-85A6-AACF2F8A5A1C}"/>
                </a:ext>
              </a:extLst>
            </p:cNvPr>
            <p:cNvCxnSpPr>
              <a:cxnSpLocks/>
              <a:stCxn id="179" idx="7"/>
              <a:endCxn id="180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9707BC3-3CB7-4BDA-BFF7-E9E8EF17A795}"/>
                </a:ext>
              </a:extLst>
            </p:cNvPr>
            <p:cNvCxnSpPr>
              <a:cxnSpLocks/>
              <a:stCxn id="165" idx="0"/>
              <a:endCxn id="164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DD3459D-7E7A-4B71-9C7C-89D046B7DF6E}"/>
                </a:ext>
              </a:extLst>
            </p:cNvPr>
            <p:cNvCxnSpPr>
              <a:cxnSpLocks/>
              <a:stCxn id="184" idx="2"/>
              <a:endCxn id="165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A060FC3-FAC7-4438-AF86-393585EDEEC2}"/>
                </a:ext>
              </a:extLst>
            </p:cNvPr>
            <p:cNvCxnSpPr>
              <a:cxnSpLocks/>
              <a:stCxn id="168" idx="1"/>
              <a:endCxn id="165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C03007-A581-470F-8DFC-A73C6F5F269D}"/>
                </a:ext>
              </a:extLst>
            </p:cNvPr>
            <p:cNvCxnSpPr>
              <a:cxnSpLocks/>
              <a:stCxn id="167" idx="7"/>
              <a:endCxn id="165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123E5D1-A021-4778-9A27-FEA924DE0C4F}"/>
                </a:ext>
              </a:extLst>
            </p:cNvPr>
            <p:cNvCxnSpPr>
              <a:cxnSpLocks/>
              <a:stCxn id="166" idx="6"/>
              <a:endCxn id="165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30441BE-671F-4C39-B6D1-61D602F2283B}"/>
                </a:ext>
              </a:extLst>
            </p:cNvPr>
            <p:cNvCxnSpPr>
              <a:cxnSpLocks/>
              <a:stCxn id="189" idx="7"/>
              <a:endCxn id="166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21D91F9-8032-4D60-8743-709E1E7EB0E0}"/>
                </a:ext>
              </a:extLst>
            </p:cNvPr>
            <p:cNvCxnSpPr>
              <a:cxnSpLocks/>
              <a:stCxn id="189" idx="6"/>
              <a:endCxn id="167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FBDFC67-A13F-4BC8-B4A1-581E5D671D20}"/>
                </a:ext>
              </a:extLst>
            </p:cNvPr>
            <p:cNvCxnSpPr>
              <a:cxnSpLocks/>
              <a:stCxn id="189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B7B1184-3107-4F38-A09E-F070E92380BC}"/>
                </a:ext>
              </a:extLst>
            </p:cNvPr>
            <p:cNvCxnSpPr>
              <a:cxnSpLocks/>
              <a:stCxn id="167" idx="6"/>
              <a:endCxn id="168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96635C0-17DA-4C33-8229-1D5B37F0760F}"/>
                </a:ext>
              </a:extLst>
            </p:cNvPr>
            <p:cNvCxnSpPr>
              <a:cxnSpLocks/>
              <a:stCxn id="168" idx="6"/>
              <a:endCxn id="169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C47340E-BDC8-486D-A812-BD897B065FFE}"/>
                </a:ext>
              </a:extLst>
            </p:cNvPr>
            <p:cNvCxnSpPr>
              <a:cxnSpLocks/>
              <a:stCxn id="170" idx="2"/>
              <a:endCxn id="169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FC45D88-17B8-4A10-83D6-57B0E73F74BA}"/>
                </a:ext>
              </a:extLst>
            </p:cNvPr>
            <p:cNvCxnSpPr>
              <a:cxnSpLocks/>
              <a:endCxn id="169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64CFE89-F4FD-4281-87CD-088524297BBB}"/>
                </a:ext>
              </a:extLst>
            </p:cNvPr>
            <p:cNvCxnSpPr>
              <a:cxnSpLocks/>
              <a:endCxn id="169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8F0C196-98A5-4E8B-B9EE-8C11BC638D56}"/>
                </a:ext>
              </a:extLst>
            </p:cNvPr>
            <p:cNvCxnSpPr>
              <a:cxnSpLocks/>
              <a:endCxn id="170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290EF00-B40E-468B-A0CB-74CDFCE3EF3E}"/>
                </a:ext>
              </a:extLst>
            </p:cNvPr>
            <p:cNvCxnSpPr>
              <a:cxnSpLocks/>
              <a:stCxn id="173" idx="2"/>
              <a:endCxn id="170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E266323-D429-4296-8924-FB994500D1BE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84ECF09-C63B-4E02-A436-29E74B5E3B16}"/>
                </a:ext>
              </a:extLst>
            </p:cNvPr>
            <p:cNvCxnSpPr>
              <a:cxnSpLocks/>
              <a:stCxn id="174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F433E53-0835-4793-84A3-C66B97E825A1}"/>
                </a:ext>
              </a:extLst>
            </p:cNvPr>
            <p:cNvCxnSpPr>
              <a:cxnSpLocks/>
              <a:stCxn id="174" idx="2"/>
              <a:endCxn id="173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85D7164-2764-4745-8A60-E252CF5C780C}"/>
                </a:ext>
              </a:extLst>
            </p:cNvPr>
            <p:cNvCxnSpPr>
              <a:cxnSpLocks/>
              <a:stCxn id="179" idx="4"/>
              <a:endCxn id="174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D93A697-A3EB-43DB-8E20-0E270918105F}"/>
                </a:ext>
              </a:extLst>
            </p:cNvPr>
            <p:cNvCxnSpPr>
              <a:cxnSpLocks/>
              <a:stCxn id="178" idx="3"/>
              <a:endCxn id="174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7F8A0F9-672D-4DD2-AA2D-15772F81D47A}"/>
                </a:ext>
              </a:extLst>
            </p:cNvPr>
            <p:cNvCxnSpPr>
              <a:cxnSpLocks/>
              <a:stCxn id="178" idx="2"/>
              <a:endCxn id="179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0BD8E93-C635-4281-88D1-9CF4B75AB3C6}"/>
                </a:ext>
              </a:extLst>
            </p:cNvPr>
            <p:cNvCxnSpPr>
              <a:cxnSpLocks/>
              <a:stCxn id="178" idx="1"/>
              <a:endCxn id="180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2BC78DF-10C9-454B-9594-54642BBA682A}"/>
                </a:ext>
              </a:extLst>
            </p:cNvPr>
            <p:cNvCxnSpPr>
              <a:cxnSpLocks/>
              <a:stCxn id="176" idx="1"/>
              <a:endCxn id="180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21BEA4D-269A-443F-A2E1-7CE97D8BB49C}"/>
                </a:ext>
              </a:extLst>
            </p:cNvPr>
            <p:cNvCxnSpPr>
              <a:cxnSpLocks/>
              <a:stCxn id="176" idx="0"/>
              <a:endCxn id="177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0248DFF-FD00-4614-A724-C6D4781CCFA1}"/>
                </a:ext>
              </a:extLst>
            </p:cNvPr>
            <p:cNvCxnSpPr>
              <a:cxnSpLocks/>
              <a:stCxn id="182" idx="0"/>
              <a:endCxn id="181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F21DC48-AB6F-4BAC-BACF-69896D145028}"/>
                </a:ext>
              </a:extLst>
            </p:cNvPr>
            <p:cNvCxnSpPr>
              <a:cxnSpLocks/>
              <a:endCxn id="181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D31BB45-C3CA-49FA-867B-0328B2D59D58}"/>
                </a:ext>
              </a:extLst>
            </p:cNvPr>
            <p:cNvCxnSpPr>
              <a:cxnSpLocks/>
              <a:endCxn id="182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F32537F-59E0-4362-A264-461D1FE74B19}"/>
                </a:ext>
              </a:extLst>
            </p:cNvPr>
            <p:cNvCxnSpPr>
              <a:cxnSpLocks/>
              <a:endCxn id="183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1204260-BB05-43B5-986B-F05102FC98BB}"/>
                </a:ext>
              </a:extLst>
            </p:cNvPr>
            <p:cNvCxnSpPr>
              <a:cxnSpLocks/>
              <a:stCxn id="183" idx="3"/>
              <a:endCxn id="175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FCBAC4D-BEF7-40A9-A156-5AF7916E0679}"/>
                </a:ext>
              </a:extLst>
            </p:cNvPr>
            <p:cNvCxnSpPr>
              <a:cxnSpLocks/>
              <a:stCxn id="183" idx="1"/>
              <a:endCxn id="176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DF371FD-D382-42DA-9370-A6070EF1A7BF}"/>
                </a:ext>
              </a:extLst>
            </p:cNvPr>
            <p:cNvCxnSpPr>
              <a:cxnSpLocks/>
              <a:stCxn id="182" idx="2"/>
              <a:endCxn id="176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E2B8904-8B9E-4F91-96A5-DF93B35F837E}"/>
                </a:ext>
              </a:extLst>
            </p:cNvPr>
            <p:cNvCxnSpPr>
              <a:cxnSpLocks/>
              <a:stCxn id="181" idx="3"/>
              <a:endCxn id="176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A421783-6A5C-4DA3-97ED-AC1764D0AD0F}"/>
                </a:ext>
              </a:extLst>
            </p:cNvPr>
            <p:cNvCxnSpPr>
              <a:cxnSpLocks/>
              <a:stCxn id="181" idx="2"/>
              <a:endCxn id="177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7E70520-16FB-4782-92BE-248169B321A4}"/>
                </a:ext>
              </a:extLst>
            </p:cNvPr>
            <p:cNvCxnSpPr>
              <a:cxnSpLocks/>
              <a:stCxn id="177" idx="1"/>
              <a:endCxn id="180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208B1BB-36BB-45AA-9F5B-2D3119627C55}"/>
                </a:ext>
              </a:extLst>
            </p:cNvPr>
            <p:cNvCxnSpPr>
              <a:cxnSpLocks/>
              <a:stCxn id="176" idx="2"/>
              <a:endCxn id="178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4FF5FDE-E9DC-4B40-BF88-F6E80886A9F0}"/>
                </a:ext>
              </a:extLst>
            </p:cNvPr>
            <p:cNvCxnSpPr>
              <a:cxnSpLocks/>
              <a:stCxn id="175" idx="1"/>
              <a:endCxn id="178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D827A5A-537C-4AA9-9B59-D8A554C2E920}"/>
                </a:ext>
              </a:extLst>
            </p:cNvPr>
            <p:cNvCxnSpPr>
              <a:cxnSpLocks/>
              <a:stCxn id="178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A870BF7-0892-40CC-AF60-83CF6D365D70}"/>
                </a:ext>
              </a:extLst>
            </p:cNvPr>
            <p:cNvCxnSpPr>
              <a:cxnSpLocks/>
              <a:stCxn id="174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395BA-32FE-4D57-A2CC-624DFE6984B0}"/>
                </a:ext>
              </a:extLst>
            </p:cNvPr>
            <p:cNvCxnSpPr>
              <a:cxnSpLocks/>
              <a:stCxn id="175" idx="7"/>
              <a:endCxn id="176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FAE97D9-F0D8-43C6-8EB7-414A740ADBF0}"/>
                </a:ext>
              </a:extLst>
            </p:cNvPr>
            <p:cNvCxnSpPr>
              <a:cxnSpLocks/>
              <a:stCxn id="173" idx="7"/>
              <a:endCxn id="179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53DF626-CCB3-4F0C-B28D-09BF6D0430CF}"/>
                </a:ext>
              </a:extLst>
            </p:cNvPr>
            <p:cNvCxnSpPr>
              <a:cxnSpLocks/>
              <a:stCxn id="183" idx="7"/>
              <a:endCxn id="182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CBBEAA8-A185-4654-8280-870FE8345DAB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B81B6B2-8BA0-446E-90A3-EFAE191B0347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F38058F-E7AA-4502-8710-E2EBE1F3007E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F3F6760-0975-4F17-9451-446BC7C182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554EBB7-C3C0-429D-9432-3172173EA4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FE775E2-FBCF-4EF4-976F-76C49EDDC9B7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8F9CDA7-289B-46C1-AEE9-84EAB25DA6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97B126F-C9A8-4E3A-9945-7ABCA892B134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CF630FA-596E-4CA5-9285-BB8172FAD319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9194C9-513F-4C21-B51B-EBAC1856A0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4CE6F68-78A1-47DE-87DB-C258CF7DC337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49540ABC-203D-47B2-9E73-528EB8A140CE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0A00305-0217-4014-B932-BC7EB3A85F7F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2D607D5-3757-49CD-92E1-5FBDDBA2AEB6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75F2E84-77BC-4F1B-869E-8CF8468FC89D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E11F96C-9D5C-4D5F-86A0-CA76B95710A6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96E95A4-CD40-4AE8-B563-6453CA574E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59533AA-3C87-4AF9-9C5F-AA963C538DAE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B37A2E44-3E3E-4130-AA38-23B9965C4395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0CEF957-059A-4B69-8B0B-5CF00B119D0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1A9CFE5-7E49-46CF-A406-EACDFD305A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CA6E0D4-C815-488B-8C3E-70A6CB3A93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528F7E4-9586-42F2-9413-A835C27299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1C1D8C6-7DDD-4B5C-BF99-0EDA2F51582B}"/>
                </a:ext>
              </a:extLst>
            </p:cNvPr>
            <p:cNvCxnSpPr>
              <a:cxnSpLocks/>
              <a:stCxn id="186" idx="2"/>
              <a:endCxn id="165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6817459-856A-4979-B4C7-BF9BD7C93CCF}"/>
                </a:ext>
              </a:extLst>
            </p:cNvPr>
            <p:cNvCxnSpPr>
              <a:cxnSpLocks/>
              <a:stCxn id="166" idx="4"/>
              <a:endCxn id="167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DE8D6E4-03E1-4E1D-BEA1-4A8DF21BAE1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6DCAE5E-7159-47E7-8A26-2E2C338AE042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79DC619-E6C6-4AD4-A94A-A851271FADDD}"/>
                </a:ext>
              </a:extLst>
            </p:cNvPr>
            <p:cNvCxnSpPr>
              <a:cxnSpLocks/>
              <a:stCxn id="189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03905B5-70E5-4C72-A7E8-F989F5943CE7}"/>
                </a:ext>
              </a:extLst>
            </p:cNvPr>
            <p:cNvCxnSpPr>
              <a:cxnSpLocks/>
              <a:stCxn id="189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5A286A3-4708-498B-95E2-63314D99814E}"/>
                </a:ext>
              </a:extLst>
            </p:cNvPr>
            <p:cNvCxnSpPr>
              <a:cxnSpLocks/>
              <a:stCxn id="87" idx="5"/>
              <a:endCxn id="166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16B1E916-4502-41C3-BEA7-20FD18CA6810}"/>
                </a:ext>
              </a:extLst>
            </p:cNvPr>
            <p:cNvCxnSpPr>
              <a:cxnSpLocks/>
              <a:endCxn id="173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B76A58C-3126-4C4A-957B-F84C048CF9EC}"/>
                </a:ext>
              </a:extLst>
            </p:cNvPr>
            <p:cNvCxnSpPr>
              <a:cxnSpLocks/>
              <a:stCxn id="166" idx="1"/>
              <a:endCxn id="196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BE1DEF1-CEA5-4BE7-B8BA-396D6285B08F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4B5BC9E-04F3-4806-823A-36BAD5E57BD3}"/>
                </a:ext>
              </a:extLst>
            </p:cNvPr>
            <p:cNvCxnSpPr>
              <a:cxnSpLocks/>
              <a:stCxn id="196" idx="6"/>
              <a:endCxn id="164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98F918-CA2E-4C1E-A8F7-4602FB7CB406}"/>
                </a:ext>
              </a:extLst>
            </p:cNvPr>
            <p:cNvCxnSpPr>
              <a:cxnSpLocks/>
              <a:stCxn id="87" idx="1"/>
              <a:endCxn id="196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C22A8347-9A3C-AA5C-FB6F-1EF3AD6C245B}"/>
              </a:ext>
            </a:extLst>
          </p:cNvPr>
          <p:cNvSpPr txBox="1"/>
          <p:nvPr/>
        </p:nvSpPr>
        <p:spPr>
          <a:xfrm>
            <a:off x="1064223" y="1851883"/>
            <a:ext cx="4919360" cy="2714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Използвани:</a:t>
            </a:r>
            <a:endParaRPr lang="en-US" sz="2800" dirty="0"/>
          </a:p>
          <a:p>
            <a:endParaRPr lang="en-US" sz="2800" dirty="0"/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800" dirty="0"/>
              <a:t>TypeORM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800" dirty="0"/>
              <a:t>MySQL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NestJS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904399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776</Words>
  <Application>Microsoft Office PowerPoint</Application>
  <PresentationFormat>Widescreen</PresentationFormat>
  <Paragraphs>128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-apple-system</vt:lpstr>
      <vt:lpstr>Arial</vt:lpstr>
      <vt:lpstr>Calibri</vt:lpstr>
      <vt:lpstr>Calibri Light</vt:lpstr>
      <vt:lpstr>Consolas</vt:lpstr>
      <vt:lpstr>Courier New</vt:lpstr>
      <vt:lpstr>Fira Mono</vt:lpstr>
      <vt:lpstr>SFMono-Regular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Elis Danga</cp:lastModifiedBy>
  <cp:revision>62</cp:revision>
  <dcterms:created xsi:type="dcterms:W3CDTF">2020-01-20T05:08:25Z</dcterms:created>
  <dcterms:modified xsi:type="dcterms:W3CDTF">2022-05-19T10:44:07Z</dcterms:modified>
</cp:coreProperties>
</file>