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299" r:id="rId3"/>
    <p:sldId id="300" r:id="rId4"/>
    <p:sldId id="301" r:id="rId5"/>
    <p:sldId id="298" r:id="rId6"/>
    <p:sldId id="297" r:id="rId7"/>
    <p:sldId id="258" r:id="rId8"/>
    <p:sldId id="302" r:id="rId9"/>
    <p:sldId id="303" r:id="rId10"/>
    <p:sldId id="304" r:id="rId11"/>
    <p:sldId id="305" r:id="rId12"/>
    <p:sldId id="306" r:id="rId13"/>
    <p:sldId id="309" r:id="rId14"/>
    <p:sldId id="307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9" r:id="rId23"/>
    <p:sldId id="316" r:id="rId24"/>
  </p:sldIdLst>
  <p:sldSz cx="9144000" cy="5143500" type="screen16x9"/>
  <p:notesSz cx="6858000" cy="9144000"/>
  <p:embeddedFontLst>
    <p:embeddedFont>
      <p:font typeface="Anek Devanagari" panose="020B0604020202020204" charset="0"/>
      <p:regular r:id="rId26"/>
      <p:bold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Outfit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A24C6D-4700-48A6-B7C8-9C7039C68E0D}">
  <a:tblStyle styleId="{88A24C6D-4700-48A6-B7C8-9C7039C68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FD6A93-48D9-43C2-9289-4776E035235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93" y="-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9EF75960-A1BB-C295-01E5-E6A650185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8B5E00E6-FCBF-ACC1-822E-8854D0A6DA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C23FA238-6476-6587-18DA-6C30357EB2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903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B0415D90-EDF3-EF79-C9A2-39C2EBFA6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F2543F2E-1E6E-AC21-45C9-4B38C0E85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DEA74174-2AAE-9C51-6F2D-3BE664BAB5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52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6F384F04-7042-FC0F-34D0-AD2489C1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E78E92DD-44E2-6E0C-C22A-6E124EF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6E92C636-17E5-9D7A-EE7C-8EEF2D4142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55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9005725B-3134-4ADA-9148-959412387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4E61D91A-9BEE-09FB-F1BD-562CA13884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DF4740AC-4063-A7EF-6422-400A7C5BC2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5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979A4103-C1A5-10FF-508A-22B76849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72686107-199C-7D28-CE01-A08D455263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D34C4F20-8946-3CF4-F6E0-EBF1814B5D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16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5EB4BAF0-A1EF-9A1D-1301-C7AF19462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46A55AEE-3E92-2B28-2778-45ED1015D1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E752539F-CE16-818C-0100-AA129E2099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404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8747C0DA-2876-14AD-90A6-CB6F8D8B1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979E62E5-1012-67B1-092D-230AFBC00D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0DD072E2-D47F-72A7-F8E3-314ABA8070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033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1F7A308B-2D39-2B73-9584-F5FF2840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68F46705-EBFC-4CEA-6C41-987946CC04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5103276A-7F28-D075-7AC6-503A5D92C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01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69DC14CA-9C38-2D44-841B-6B6DDD0BC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67DEA599-6455-827E-2960-07231B5590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9A2A5036-7B79-A817-2505-2ABD180A90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251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7635687C-6D7E-C583-61A7-9ADEBE63A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0CBEF94A-F394-6026-8A53-917C823EAF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65378ABF-C642-B6C3-8B64-B3DA2C5B1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66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1157AFB4-2288-7014-6D5B-7B1D052A9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1E104985-7CD0-5906-2D29-2FF68347C1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3CFA188A-4E5B-4BD9-CBE7-678DE37CEB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C865EE5B-AACC-8EEC-AF48-59AC87667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C9069A0B-DA77-97A1-2FD2-44D62B278C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C0DA5AF6-C1D4-6F4A-AC56-31258EE60D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453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1301FDCE-9316-0F23-FDAB-A8F73DAAA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22B63E29-FBB2-6A52-DA97-EC6D359C1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F0A1A255-8AC1-A2A5-A770-60451C9F13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76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14FFF51F-AFFC-5475-89DE-A0853C079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555A5EAC-256A-F7D7-C5EB-F3EBB42E1D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540227A4-5771-0B61-63A5-07D4B90025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9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39221523-89ED-8EBF-1855-CA3FC91D2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1DD5C632-112C-3F78-BEC4-49F64E7F98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33DCC297-10EF-9674-0439-2B0A606F09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84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94742E3B-F6AB-5983-4437-49ED3BDC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0971CBD4-F413-EC5A-AFDC-CC61C9B557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6FEA166E-F628-601A-91A9-1B0E076779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44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ABFDCCC5-8EA2-CB15-2494-271835F28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4CC9D65F-0930-DF8B-AF2E-857D637261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AF1832C0-C44B-E67B-28ED-0AB7810F21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62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7c52168f6b_0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7c52168f6b_0_1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96F27B14-6A53-2D2F-46D0-4BF95AD5A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F351D643-F316-0A5A-3F5B-69A2564B7F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C9853190-5A8D-647D-32F8-CB1BEDCF7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7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5CEB8A49-31F2-2DE9-9774-F57BAED88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c52168f6b_0_866:notes">
            <a:extLst>
              <a:ext uri="{FF2B5EF4-FFF2-40B4-BE49-F238E27FC236}">
                <a16:creationId xmlns:a16="http://schemas.microsoft.com/office/drawing/2014/main" id="{854A19A1-21BD-2AA0-AF37-6403314CA4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c52168f6b_0_866:notes">
            <a:extLst>
              <a:ext uri="{FF2B5EF4-FFF2-40B4-BE49-F238E27FC236}">
                <a16:creationId xmlns:a16="http://schemas.microsoft.com/office/drawing/2014/main" id="{F3714CDC-55EF-8BCC-7950-C738007F54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96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6150" y="840538"/>
            <a:ext cx="4112100" cy="28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74063"/>
            <a:ext cx="41121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82016" y="-212524"/>
            <a:ext cx="4424875" cy="665475"/>
          </a:xfrm>
          <a:custGeom>
            <a:avLst/>
            <a:gdLst/>
            <a:ahLst/>
            <a:cxnLst/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3851200" y="4697405"/>
            <a:ext cx="5716875" cy="1229325"/>
          </a:xfrm>
          <a:custGeom>
            <a:avLst/>
            <a:gdLst/>
            <a:ahLst/>
            <a:cxnLst/>
            <a:rect l="l" t="t" r="r" b="b"/>
            <a:pathLst>
              <a:path w="228675" h="49173" extrusionOk="0">
                <a:moveTo>
                  <a:pt x="3891" y="33993"/>
                </a:moveTo>
                <a:cubicBezTo>
                  <a:pt x="3891" y="30979"/>
                  <a:pt x="5128" y="28772"/>
                  <a:pt x="6474" y="26565"/>
                </a:cubicBezTo>
                <a:cubicBezTo>
                  <a:pt x="7820" y="24358"/>
                  <a:pt x="10081" y="22151"/>
                  <a:pt x="11965" y="20751"/>
                </a:cubicBezTo>
                <a:cubicBezTo>
                  <a:pt x="13849" y="19351"/>
                  <a:pt x="15841" y="19728"/>
                  <a:pt x="17779" y="18167"/>
                </a:cubicBezTo>
                <a:cubicBezTo>
                  <a:pt x="19717" y="16606"/>
                  <a:pt x="21278" y="12999"/>
                  <a:pt x="23593" y="11384"/>
                </a:cubicBezTo>
                <a:cubicBezTo>
                  <a:pt x="25908" y="9769"/>
                  <a:pt x="27738" y="8747"/>
                  <a:pt x="31667" y="8478"/>
                </a:cubicBezTo>
                <a:cubicBezTo>
                  <a:pt x="35597" y="8209"/>
                  <a:pt x="42810" y="9608"/>
                  <a:pt x="47170" y="9769"/>
                </a:cubicBezTo>
                <a:cubicBezTo>
                  <a:pt x="51530" y="9931"/>
                  <a:pt x="54115" y="10147"/>
                  <a:pt x="57829" y="9447"/>
                </a:cubicBezTo>
                <a:cubicBezTo>
                  <a:pt x="61543" y="8747"/>
                  <a:pt x="65796" y="6917"/>
                  <a:pt x="69456" y="5571"/>
                </a:cubicBezTo>
                <a:cubicBezTo>
                  <a:pt x="73116" y="4225"/>
                  <a:pt x="75162" y="2072"/>
                  <a:pt x="79791" y="1372"/>
                </a:cubicBezTo>
                <a:cubicBezTo>
                  <a:pt x="84421" y="672"/>
                  <a:pt x="91904" y="995"/>
                  <a:pt x="97233" y="1372"/>
                </a:cubicBezTo>
                <a:cubicBezTo>
                  <a:pt x="102562" y="1749"/>
                  <a:pt x="106922" y="2556"/>
                  <a:pt x="111767" y="3633"/>
                </a:cubicBezTo>
                <a:cubicBezTo>
                  <a:pt x="116612" y="4710"/>
                  <a:pt x="121833" y="7186"/>
                  <a:pt x="126301" y="7832"/>
                </a:cubicBezTo>
                <a:cubicBezTo>
                  <a:pt x="130769" y="8478"/>
                  <a:pt x="133783" y="8370"/>
                  <a:pt x="138574" y="7509"/>
                </a:cubicBezTo>
                <a:cubicBezTo>
                  <a:pt x="143365" y="6648"/>
                  <a:pt x="149340" y="3902"/>
                  <a:pt x="155046" y="2664"/>
                </a:cubicBezTo>
                <a:cubicBezTo>
                  <a:pt x="160752" y="1426"/>
                  <a:pt x="166405" y="-404"/>
                  <a:pt x="172811" y="80"/>
                </a:cubicBezTo>
                <a:cubicBezTo>
                  <a:pt x="179217" y="565"/>
                  <a:pt x="188421" y="2987"/>
                  <a:pt x="193481" y="5571"/>
                </a:cubicBezTo>
                <a:cubicBezTo>
                  <a:pt x="198541" y="8155"/>
                  <a:pt x="199241" y="13376"/>
                  <a:pt x="203171" y="15583"/>
                </a:cubicBezTo>
                <a:cubicBezTo>
                  <a:pt x="207101" y="17790"/>
                  <a:pt x="213183" y="16445"/>
                  <a:pt x="217059" y="18813"/>
                </a:cubicBezTo>
                <a:cubicBezTo>
                  <a:pt x="220935" y="21182"/>
                  <a:pt x="225026" y="25003"/>
                  <a:pt x="226426" y="29794"/>
                </a:cubicBezTo>
                <a:cubicBezTo>
                  <a:pt x="227826" y="34585"/>
                  <a:pt x="231163" y="44490"/>
                  <a:pt x="225457" y="47558"/>
                </a:cubicBezTo>
                <a:cubicBezTo>
                  <a:pt x="219751" y="50626"/>
                  <a:pt x="216251" y="48419"/>
                  <a:pt x="192189" y="48204"/>
                </a:cubicBezTo>
                <a:cubicBezTo>
                  <a:pt x="168127" y="47989"/>
                  <a:pt x="112036" y="46859"/>
                  <a:pt x="81083" y="46267"/>
                </a:cubicBezTo>
                <a:cubicBezTo>
                  <a:pt x="50131" y="45675"/>
                  <a:pt x="19339" y="46698"/>
                  <a:pt x="6474" y="44652"/>
                </a:cubicBezTo>
                <a:cubicBezTo>
                  <a:pt x="-6391" y="42606"/>
                  <a:pt x="3891" y="37008"/>
                  <a:pt x="3891" y="339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 rot="10800000">
            <a:off x="-283110" y="4628065"/>
            <a:ext cx="4424875" cy="665475"/>
          </a:xfrm>
          <a:custGeom>
            <a:avLst/>
            <a:gdLst/>
            <a:ahLst/>
            <a:cxnLst/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41" name="Google Shape;241;p24"/>
          <p:cNvGrpSpPr/>
          <p:nvPr/>
        </p:nvGrpSpPr>
        <p:grpSpPr>
          <a:xfrm>
            <a:off x="8196650" y="3988522"/>
            <a:ext cx="766800" cy="993040"/>
            <a:chOff x="14977737" y="2854122"/>
            <a:chExt cx="766800" cy="993040"/>
          </a:xfrm>
        </p:grpSpPr>
        <p:sp>
          <p:nvSpPr>
            <p:cNvPr id="242" name="Google Shape;242;p24"/>
            <p:cNvSpPr/>
            <p:nvPr/>
          </p:nvSpPr>
          <p:spPr>
            <a:xfrm>
              <a:off x="14977737" y="3713663"/>
              <a:ext cx="766800" cy="133500"/>
            </a:xfrm>
            <a:prstGeom prst="ellipse">
              <a:avLst/>
            </a:prstGeom>
            <a:solidFill>
              <a:srgbClr val="454657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4"/>
            <p:cNvSpPr/>
            <p:nvPr/>
          </p:nvSpPr>
          <p:spPr>
            <a:xfrm flipH="1">
              <a:off x="15161704" y="3232688"/>
              <a:ext cx="8192" cy="24560"/>
            </a:xfrm>
            <a:custGeom>
              <a:avLst/>
              <a:gdLst/>
              <a:ahLst/>
              <a:cxnLst/>
              <a:rect l="l" t="t" r="r" b="b"/>
              <a:pathLst>
                <a:path w="401" h="1202" extrusionOk="0">
                  <a:moveTo>
                    <a:pt x="1" y="34"/>
                  </a:moveTo>
                  <a:lnTo>
                    <a:pt x="401" y="1201"/>
                  </a:lnTo>
                  <a:lnTo>
                    <a:pt x="1" y="34"/>
                  </a:lnTo>
                  <a:cubicBezTo>
                    <a:pt x="1" y="34"/>
                    <a:pt x="1" y="0"/>
                    <a:pt x="1" y="34"/>
                  </a:cubicBezTo>
                  <a:close/>
                </a:path>
              </a:pathLst>
            </a:custGeom>
            <a:solidFill>
              <a:srgbClr val="9AD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 flipH="1">
              <a:off x="15144286" y="3461356"/>
              <a:ext cx="423902" cy="323079"/>
            </a:xfrm>
            <a:custGeom>
              <a:avLst/>
              <a:gdLst/>
              <a:ahLst/>
              <a:cxnLst/>
              <a:rect l="l" t="t" r="r" b="b"/>
              <a:pathLst>
                <a:path w="20749" h="15812" extrusionOk="0">
                  <a:moveTo>
                    <a:pt x="1" y="0"/>
                  </a:moveTo>
                  <a:lnTo>
                    <a:pt x="4771" y="14477"/>
                  </a:lnTo>
                  <a:cubicBezTo>
                    <a:pt x="5038" y="15278"/>
                    <a:pt x="5771" y="15812"/>
                    <a:pt x="6605" y="15812"/>
                  </a:cubicBezTo>
                  <a:lnTo>
                    <a:pt x="14111" y="15812"/>
                  </a:lnTo>
                  <a:cubicBezTo>
                    <a:pt x="14978" y="15812"/>
                    <a:pt x="15712" y="15278"/>
                    <a:pt x="15979" y="14477"/>
                  </a:cubicBezTo>
                  <a:lnTo>
                    <a:pt x="20749" y="0"/>
                  </a:lnTo>
                  <a:lnTo>
                    <a:pt x="20749" y="0"/>
                  </a:lnTo>
                  <a:cubicBezTo>
                    <a:pt x="19748" y="701"/>
                    <a:pt x="15478" y="1268"/>
                    <a:pt x="10375" y="1268"/>
                  </a:cubicBezTo>
                  <a:cubicBezTo>
                    <a:pt x="5271" y="1268"/>
                    <a:pt x="1001" y="70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 flipH="1">
              <a:off x="15041380" y="2874514"/>
              <a:ext cx="253536" cy="580569"/>
            </a:xfrm>
            <a:custGeom>
              <a:avLst/>
              <a:gdLst/>
              <a:ahLst/>
              <a:cxnLst/>
              <a:rect l="l" t="t" r="r" b="b"/>
              <a:pathLst>
                <a:path w="12410" h="28414" extrusionOk="0">
                  <a:moveTo>
                    <a:pt x="10108" y="1"/>
                  </a:moveTo>
                  <a:lnTo>
                    <a:pt x="501" y="26920"/>
                  </a:lnTo>
                  <a:lnTo>
                    <a:pt x="68" y="28221"/>
                  </a:lnTo>
                  <a:lnTo>
                    <a:pt x="68" y="28254"/>
                  </a:lnTo>
                  <a:lnTo>
                    <a:pt x="1" y="28388"/>
                  </a:lnTo>
                  <a:cubicBezTo>
                    <a:pt x="182" y="28405"/>
                    <a:pt x="363" y="28413"/>
                    <a:pt x="543" y="28413"/>
                  </a:cubicBezTo>
                  <a:cubicBezTo>
                    <a:pt x="1061" y="28413"/>
                    <a:pt x="1574" y="28345"/>
                    <a:pt x="2069" y="28221"/>
                  </a:cubicBezTo>
                  <a:cubicBezTo>
                    <a:pt x="2769" y="28054"/>
                    <a:pt x="3403" y="27720"/>
                    <a:pt x="3937" y="27220"/>
                  </a:cubicBezTo>
                  <a:cubicBezTo>
                    <a:pt x="4170" y="26987"/>
                    <a:pt x="4371" y="26686"/>
                    <a:pt x="4471" y="26386"/>
                  </a:cubicBezTo>
                  <a:cubicBezTo>
                    <a:pt x="4838" y="25385"/>
                    <a:pt x="4838" y="24251"/>
                    <a:pt x="5338" y="23317"/>
                  </a:cubicBezTo>
                  <a:cubicBezTo>
                    <a:pt x="6272" y="21616"/>
                    <a:pt x="8707" y="21116"/>
                    <a:pt x="9641" y="19415"/>
                  </a:cubicBezTo>
                  <a:cubicBezTo>
                    <a:pt x="10342" y="18080"/>
                    <a:pt x="9975" y="16479"/>
                    <a:pt x="9608" y="15011"/>
                  </a:cubicBezTo>
                  <a:cubicBezTo>
                    <a:pt x="9241" y="13544"/>
                    <a:pt x="8974" y="11876"/>
                    <a:pt x="9875" y="10675"/>
                  </a:cubicBezTo>
                  <a:cubicBezTo>
                    <a:pt x="10575" y="9674"/>
                    <a:pt x="12009" y="9107"/>
                    <a:pt x="12243" y="7906"/>
                  </a:cubicBezTo>
                  <a:cubicBezTo>
                    <a:pt x="12410" y="6872"/>
                    <a:pt x="11709" y="5972"/>
                    <a:pt x="11209" y="5104"/>
                  </a:cubicBezTo>
                  <a:cubicBezTo>
                    <a:pt x="10275" y="3570"/>
                    <a:pt x="9875" y="1769"/>
                    <a:pt x="10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 flipH="1">
              <a:off x="15140874" y="3426363"/>
              <a:ext cx="430726" cy="64076"/>
            </a:xfrm>
            <a:custGeom>
              <a:avLst/>
              <a:gdLst/>
              <a:ahLst/>
              <a:cxnLst/>
              <a:rect l="l" t="t" r="r" b="b"/>
              <a:pathLst>
                <a:path w="21083" h="3136" extrusionOk="0">
                  <a:moveTo>
                    <a:pt x="10442" y="0"/>
                  </a:moveTo>
                  <a:cubicBezTo>
                    <a:pt x="10141" y="534"/>
                    <a:pt x="9708" y="1001"/>
                    <a:pt x="9241" y="1401"/>
                  </a:cubicBezTo>
                  <a:cubicBezTo>
                    <a:pt x="9174" y="1468"/>
                    <a:pt x="9107" y="1501"/>
                    <a:pt x="9007" y="1568"/>
                  </a:cubicBezTo>
                  <a:cubicBezTo>
                    <a:pt x="8826" y="1585"/>
                    <a:pt x="8645" y="1594"/>
                    <a:pt x="8465" y="1594"/>
                  </a:cubicBezTo>
                  <a:cubicBezTo>
                    <a:pt x="7947" y="1594"/>
                    <a:pt x="7434" y="1525"/>
                    <a:pt x="6939" y="1401"/>
                  </a:cubicBezTo>
                  <a:cubicBezTo>
                    <a:pt x="6172" y="1234"/>
                    <a:pt x="5471" y="834"/>
                    <a:pt x="4938" y="234"/>
                  </a:cubicBezTo>
                  <a:cubicBezTo>
                    <a:pt x="2236" y="501"/>
                    <a:pt x="334" y="901"/>
                    <a:pt x="1" y="1401"/>
                  </a:cubicBezTo>
                  <a:lnTo>
                    <a:pt x="168" y="1902"/>
                  </a:lnTo>
                  <a:cubicBezTo>
                    <a:pt x="1168" y="2602"/>
                    <a:pt x="5438" y="3136"/>
                    <a:pt x="10542" y="3136"/>
                  </a:cubicBezTo>
                  <a:cubicBezTo>
                    <a:pt x="15645" y="3136"/>
                    <a:pt x="19915" y="2602"/>
                    <a:pt x="20916" y="1902"/>
                  </a:cubicBezTo>
                  <a:lnTo>
                    <a:pt x="21083" y="1401"/>
                  </a:lnTo>
                  <a:cubicBezTo>
                    <a:pt x="20782" y="968"/>
                    <a:pt x="19448" y="634"/>
                    <a:pt x="17447" y="367"/>
                  </a:cubicBezTo>
                  <a:cubicBezTo>
                    <a:pt x="16913" y="867"/>
                    <a:pt x="16279" y="1234"/>
                    <a:pt x="15579" y="1368"/>
                  </a:cubicBezTo>
                  <a:cubicBezTo>
                    <a:pt x="15023" y="1507"/>
                    <a:pt x="14444" y="1576"/>
                    <a:pt x="13861" y="1576"/>
                  </a:cubicBezTo>
                  <a:cubicBezTo>
                    <a:pt x="13744" y="1576"/>
                    <a:pt x="13627" y="1574"/>
                    <a:pt x="13510" y="1568"/>
                  </a:cubicBezTo>
                  <a:cubicBezTo>
                    <a:pt x="13444" y="1501"/>
                    <a:pt x="13377" y="1435"/>
                    <a:pt x="13277" y="1368"/>
                  </a:cubicBezTo>
                  <a:cubicBezTo>
                    <a:pt x="12810" y="1001"/>
                    <a:pt x="12410" y="534"/>
                    <a:pt x="12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 flipH="1">
              <a:off x="15341231" y="2858168"/>
              <a:ext cx="300546" cy="596915"/>
            </a:xfrm>
            <a:custGeom>
              <a:avLst/>
              <a:gdLst/>
              <a:ahLst/>
              <a:cxnLst/>
              <a:rect l="l" t="t" r="r" b="b"/>
              <a:pathLst>
                <a:path w="14711" h="29214" extrusionOk="0">
                  <a:moveTo>
                    <a:pt x="12009" y="28020"/>
                  </a:moveTo>
                  <a:lnTo>
                    <a:pt x="12209" y="28520"/>
                  </a:lnTo>
                  <a:lnTo>
                    <a:pt x="12309" y="28854"/>
                  </a:lnTo>
                  <a:lnTo>
                    <a:pt x="12009" y="28020"/>
                  </a:lnTo>
                  <a:close/>
                  <a:moveTo>
                    <a:pt x="2035" y="0"/>
                  </a:moveTo>
                  <a:lnTo>
                    <a:pt x="2302" y="767"/>
                  </a:lnTo>
                  <a:cubicBezTo>
                    <a:pt x="2535" y="2569"/>
                    <a:pt x="2135" y="4370"/>
                    <a:pt x="1234" y="5904"/>
                  </a:cubicBezTo>
                  <a:cubicBezTo>
                    <a:pt x="734" y="6772"/>
                    <a:pt x="0" y="7672"/>
                    <a:pt x="200" y="8673"/>
                  </a:cubicBezTo>
                  <a:cubicBezTo>
                    <a:pt x="434" y="9907"/>
                    <a:pt x="1868" y="10441"/>
                    <a:pt x="2569" y="11442"/>
                  </a:cubicBezTo>
                  <a:cubicBezTo>
                    <a:pt x="3469" y="12676"/>
                    <a:pt x="3202" y="14344"/>
                    <a:pt x="2835" y="15811"/>
                  </a:cubicBezTo>
                  <a:cubicBezTo>
                    <a:pt x="2502" y="17246"/>
                    <a:pt x="2102" y="18880"/>
                    <a:pt x="2802" y="20181"/>
                  </a:cubicBezTo>
                  <a:cubicBezTo>
                    <a:pt x="3736" y="21916"/>
                    <a:pt x="6138" y="22383"/>
                    <a:pt x="7105" y="24117"/>
                  </a:cubicBezTo>
                  <a:cubicBezTo>
                    <a:pt x="7605" y="25051"/>
                    <a:pt x="7605" y="26185"/>
                    <a:pt x="7939" y="27153"/>
                  </a:cubicBezTo>
                  <a:cubicBezTo>
                    <a:pt x="8039" y="27420"/>
                    <a:pt x="8173" y="27653"/>
                    <a:pt x="8373" y="27887"/>
                  </a:cubicBezTo>
                  <a:cubicBezTo>
                    <a:pt x="8873" y="28454"/>
                    <a:pt x="9574" y="28854"/>
                    <a:pt x="10341" y="29021"/>
                  </a:cubicBezTo>
                  <a:cubicBezTo>
                    <a:pt x="10860" y="29145"/>
                    <a:pt x="11380" y="29213"/>
                    <a:pt x="11899" y="29213"/>
                  </a:cubicBezTo>
                  <a:cubicBezTo>
                    <a:pt x="12080" y="29213"/>
                    <a:pt x="12261" y="29205"/>
                    <a:pt x="12442" y="29188"/>
                  </a:cubicBezTo>
                  <a:cubicBezTo>
                    <a:pt x="12509" y="29154"/>
                    <a:pt x="12576" y="29088"/>
                    <a:pt x="12676" y="29021"/>
                  </a:cubicBezTo>
                  <a:cubicBezTo>
                    <a:pt x="13143" y="28654"/>
                    <a:pt x="13543" y="28187"/>
                    <a:pt x="13877" y="27653"/>
                  </a:cubicBezTo>
                  <a:cubicBezTo>
                    <a:pt x="14377" y="26786"/>
                    <a:pt x="14677" y="25819"/>
                    <a:pt x="14677" y="24818"/>
                  </a:cubicBezTo>
                  <a:cubicBezTo>
                    <a:pt x="14711" y="24217"/>
                    <a:pt x="14577" y="23584"/>
                    <a:pt x="14277" y="23050"/>
                  </a:cubicBezTo>
                  <a:cubicBezTo>
                    <a:pt x="13943" y="22383"/>
                    <a:pt x="13443" y="21782"/>
                    <a:pt x="13310" y="21082"/>
                  </a:cubicBezTo>
                  <a:cubicBezTo>
                    <a:pt x="13243" y="20381"/>
                    <a:pt x="13310" y="19714"/>
                    <a:pt x="13476" y="19080"/>
                  </a:cubicBezTo>
                  <a:cubicBezTo>
                    <a:pt x="13977" y="16212"/>
                    <a:pt x="13043" y="13043"/>
                    <a:pt x="10841" y="11141"/>
                  </a:cubicBezTo>
                  <a:cubicBezTo>
                    <a:pt x="10341" y="10774"/>
                    <a:pt x="9907" y="10341"/>
                    <a:pt x="9540" y="9807"/>
                  </a:cubicBezTo>
                  <a:cubicBezTo>
                    <a:pt x="9307" y="9240"/>
                    <a:pt x="9173" y="8640"/>
                    <a:pt x="9207" y="8006"/>
                  </a:cubicBezTo>
                  <a:cubicBezTo>
                    <a:pt x="9207" y="6772"/>
                    <a:pt x="9140" y="5504"/>
                    <a:pt x="8640" y="4370"/>
                  </a:cubicBezTo>
                  <a:cubicBezTo>
                    <a:pt x="8039" y="3136"/>
                    <a:pt x="7072" y="2135"/>
                    <a:pt x="5838" y="1501"/>
                  </a:cubicBezTo>
                  <a:cubicBezTo>
                    <a:pt x="4670" y="867"/>
                    <a:pt x="3402" y="400"/>
                    <a:pt x="2135" y="33"/>
                  </a:cubicBezTo>
                  <a:lnTo>
                    <a:pt x="20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 flipH="1">
              <a:off x="15082955" y="2858168"/>
              <a:ext cx="258971" cy="596384"/>
            </a:xfrm>
            <a:custGeom>
              <a:avLst/>
              <a:gdLst/>
              <a:ahLst/>
              <a:cxnLst/>
              <a:rect l="l" t="t" r="r" b="b"/>
              <a:pathLst>
                <a:path w="12676" h="29188" extrusionOk="0">
                  <a:moveTo>
                    <a:pt x="12676" y="0"/>
                  </a:moveTo>
                  <a:lnTo>
                    <a:pt x="12576" y="33"/>
                  </a:lnTo>
                  <a:cubicBezTo>
                    <a:pt x="11275" y="400"/>
                    <a:pt x="10041" y="867"/>
                    <a:pt x="8873" y="1501"/>
                  </a:cubicBezTo>
                  <a:cubicBezTo>
                    <a:pt x="7639" y="2135"/>
                    <a:pt x="6672" y="3136"/>
                    <a:pt x="6071" y="4370"/>
                  </a:cubicBezTo>
                  <a:cubicBezTo>
                    <a:pt x="5571" y="5504"/>
                    <a:pt x="5504" y="6772"/>
                    <a:pt x="5471" y="8006"/>
                  </a:cubicBezTo>
                  <a:cubicBezTo>
                    <a:pt x="5504" y="8606"/>
                    <a:pt x="5404" y="9240"/>
                    <a:pt x="5171" y="9807"/>
                  </a:cubicBezTo>
                  <a:cubicBezTo>
                    <a:pt x="4804" y="10307"/>
                    <a:pt x="4370" y="10774"/>
                    <a:pt x="3870" y="11141"/>
                  </a:cubicBezTo>
                  <a:cubicBezTo>
                    <a:pt x="1668" y="13043"/>
                    <a:pt x="734" y="16212"/>
                    <a:pt x="1234" y="19047"/>
                  </a:cubicBezTo>
                  <a:cubicBezTo>
                    <a:pt x="1401" y="19714"/>
                    <a:pt x="1468" y="20381"/>
                    <a:pt x="1401" y="21048"/>
                  </a:cubicBezTo>
                  <a:cubicBezTo>
                    <a:pt x="1268" y="21782"/>
                    <a:pt x="767" y="22383"/>
                    <a:pt x="434" y="23050"/>
                  </a:cubicBezTo>
                  <a:cubicBezTo>
                    <a:pt x="134" y="23584"/>
                    <a:pt x="0" y="24184"/>
                    <a:pt x="0" y="24818"/>
                  </a:cubicBezTo>
                  <a:cubicBezTo>
                    <a:pt x="34" y="25819"/>
                    <a:pt x="300" y="26786"/>
                    <a:pt x="834" y="27653"/>
                  </a:cubicBezTo>
                  <a:cubicBezTo>
                    <a:pt x="1134" y="28187"/>
                    <a:pt x="1568" y="28654"/>
                    <a:pt x="2035" y="29021"/>
                  </a:cubicBezTo>
                  <a:cubicBezTo>
                    <a:pt x="2102" y="29088"/>
                    <a:pt x="2168" y="29154"/>
                    <a:pt x="2268" y="29188"/>
                  </a:cubicBezTo>
                  <a:lnTo>
                    <a:pt x="12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 flipH="1">
              <a:off x="15382806" y="2854572"/>
              <a:ext cx="220133" cy="604312"/>
            </a:xfrm>
            <a:custGeom>
              <a:avLst/>
              <a:gdLst/>
              <a:ahLst/>
              <a:cxnLst/>
              <a:rect l="l" t="t" r="r" b="b"/>
              <a:pathLst>
                <a:path w="10775" h="29576" extrusionOk="0">
                  <a:moveTo>
                    <a:pt x="220" y="1"/>
                  </a:moveTo>
                  <a:cubicBezTo>
                    <a:pt x="203" y="1"/>
                    <a:pt x="185" y="3"/>
                    <a:pt x="167" y="9"/>
                  </a:cubicBezTo>
                  <a:cubicBezTo>
                    <a:pt x="34" y="76"/>
                    <a:pt x="0" y="176"/>
                    <a:pt x="34" y="276"/>
                  </a:cubicBezTo>
                  <a:lnTo>
                    <a:pt x="9807" y="27929"/>
                  </a:lnTo>
                  <a:lnTo>
                    <a:pt x="10208" y="29097"/>
                  </a:lnTo>
                  <a:lnTo>
                    <a:pt x="10274" y="29264"/>
                  </a:lnTo>
                  <a:lnTo>
                    <a:pt x="10341" y="29430"/>
                  </a:lnTo>
                  <a:cubicBezTo>
                    <a:pt x="10367" y="29532"/>
                    <a:pt x="10450" y="29576"/>
                    <a:pt x="10533" y="29576"/>
                  </a:cubicBezTo>
                  <a:cubicBezTo>
                    <a:pt x="10559" y="29576"/>
                    <a:pt x="10584" y="29572"/>
                    <a:pt x="10608" y="29564"/>
                  </a:cubicBezTo>
                  <a:cubicBezTo>
                    <a:pt x="10708" y="29530"/>
                    <a:pt x="10775" y="29430"/>
                    <a:pt x="10741" y="29297"/>
                  </a:cubicBezTo>
                  <a:lnTo>
                    <a:pt x="10675" y="29130"/>
                  </a:lnTo>
                  <a:lnTo>
                    <a:pt x="10608" y="28963"/>
                  </a:lnTo>
                  <a:lnTo>
                    <a:pt x="10174" y="27796"/>
                  </a:lnTo>
                  <a:lnTo>
                    <a:pt x="401" y="143"/>
                  </a:lnTo>
                  <a:cubicBezTo>
                    <a:pt x="373" y="60"/>
                    <a:pt x="301" y="1"/>
                    <a:pt x="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 flipH="1">
              <a:off x="15080074" y="2854122"/>
              <a:ext cx="220297" cy="604700"/>
            </a:xfrm>
            <a:custGeom>
              <a:avLst/>
              <a:gdLst/>
              <a:ahLst/>
              <a:cxnLst/>
              <a:rect l="l" t="t" r="r" b="b"/>
              <a:pathLst>
                <a:path w="10783" h="29595" extrusionOk="0">
                  <a:moveTo>
                    <a:pt x="10537" y="0"/>
                  </a:moveTo>
                  <a:cubicBezTo>
                    <a:pt x="10459" y="0"/>
                    <a:pt x="10380" y="41"/>
                    <a:pt x="10342" y="131"/>
                  </a:cubicBezTo>
                  <a:lnTo>
                    <a:pt x="10342" y="165"/>
                  </a:lnTo>
                  <a:lnTo>
                    <a:pt x="568" y="27851"/>
                  </a:lnTo>
                  <a:lnTo>
                    <a:pt x="101" y="29152"/>
                  </a:lnTo>
                  <a:lnTo>
                    <a:pt x="101" y="29185"/>
                  </a:lnTo>
                  <a:lnTo>
                    <a:pt x="68" y="29319"/>
                  </a:lnTo>
                  <a:cubicBezTo>
                    <a:pt x="1" y="29419"/>
                    <a:pt x="68" y="29552"/>
                    <a:pt x="168" y="29586"/>
                  </a:cubicBezTo>
                  <a:cubicBezTo>
                    <a:pt x="185" y="29592"/>
                    <a:pt x="204" y="29594"/>
                    <a:pt x="223" y="29594"/>
                  </a:cubicBezTo>
                  <a:cubicBezTo>
                    <a:pt x="312" y="29594"/>
                    <a:pt x="407" y="29535"/>
                    <a:pt x="435" y="29452"/>
                  </a:cubicBezTo>
                  <a:lnTo>
                    <a:pt x="435" y="29486"/>
                  </a:lnTo>
                  <a:lnTo>
                    <a:pt x="468" y="29319"/>
                  </a:lnTo>
                  <a:lnTo>
                    <a:pt x="468" y="29286"/>
                  </a:lnTo>
                  <a:lnTo>
                    <a:pt x="935" y="28018"/>
                  </a:lnTo>
                  <a:lnTo>
                    <a:pt x="10742" y="298"/>
                  </a:lnTo>
                  <a:lnTo>
                    <a:pt x="10742" y="265"/>
                  </a:lnTo>
                  <a:cubicBezTo>
                    <a:pt x="10783" y="101"/>
                    <a:pt x="10661" y="0"/>
                    <a:pt x="10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 flipH="1">
            <a:off x="-325460" y="-176785"/>
            <a:ext cx="4424875" cy="665475"/>
          </a:xfrm>
          <a:custGeom>
            <a:avLst/>
            <a:gdLst/>
            <a:ahLst/>
            <a:cxnLst/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53" name="Google Shape;253;p25"/>
          <p:cNvGrpSpPr/>
          <p:nvPr/>
        </p:nvGrpSpPr>
        <p:grpSpPr>
          <a:xfrm>
            <a:off x="8555346" y="219753"/>
            <a:ext cx="435013" cy="1397144"/>
            <a:chOff x="18080650" y="2158252"/>
            <a:chExt cx="435013" cy="1397144"/>
          </a:xfrm>
        </p:grpSpPr>
        <p:sp>
          <p:nvSpPr>
            <p:cNvPr id="254" name="Google Shape;254;p25"/>
            <p:cNvSpPr/>
            <p:nvPr/>
          </p:nvSpPr>
          <p:spPr>
            <a:xfrm>
              <a:off x="18367950" y="2158252"/>
              <a:ext cx="147713" cy="112322"/>
            </a:xfrm>
            <a:custGeom>
              <a:avLst/>
              <a:gdLst/>
              <a:ahLst/>
              <a:cxnLst/>
              <a:rect l="l" t="t" r="r" b="b"/>
              <a:pathLst>
                <a:path w="7272" h="5529" extrusionOk="0">
                  <a:moveTo>
                    <a:pt x="3618" y="0"/>
                  </a:moveTo>
                  <a:cubicBezTo>
                    <a:pt x="797" y="0"/>
                    <a:pt x="33" y="4228"/>
                    <a:pt x="33" y="4228"/>
                  </a:cubicBezTo>
                  <a:lnTo>
                    <a:pt x="0" y="4361"/>
                  </a:lnTo>
                  <a:cubicBezTo>
                    <a:pt x="0" y="4361"/>
                    <a:pt x="112" y="4357"/>
                    <a:pt x="306" y="4357"/>
                  </a:cubicBezTo>
                  <a:cubicBezTo>
                    <a:pt x="1254" y="4357"/>
                    <a:pt x="4153" y="4449"/>
                    <a:pt x="5537" y="5529"/>
                  </a:cubicBezTo>
                  <a:cubicBezTo>
                    <a:pt x="5537" y="5529"/>
                    <a:pt x="7272" y="625"/>
                    <a:pt x="4203" y="58"/>
                  </a:cubicBezTo>
                  <a:cubicBezTo>
                    <a:pt x="3999" y="19"/>
                    <a:pt x="3804" y="0"/>
                    <a:pt x="3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18353040" y="2246764"/>
              <a:ext cx="127400" cy="84124"/>
            </a:xfrm>
            <a:custGeom>
              <a:avLst/>
              <a:gdLst/>
              <a:ahLst/>
              <a:cxnLst/>
              <a:rect l="l" t="t" r="r" b="b"/>
              <a:pathLst>
                <a:path w="6272" h="4141" extrusionOk="0">
                  <a:moveTo>
                    <a:pt x="1040" y="0"/>
                  </a:moveTo>
                  <a:cubicBezTo>
                    <a:pt x="846" y="0"/>
                    <a:pt x="734" y="4"/>
                    <a:pt x="734" y="4"/>
                  </a:cubicBezTo>
                  <a:lnTo>
                    <a:pt x="0" y="3006"/>
                  </a:lnTo>
                  <a:cubicBezTo>
                    <a:pt x="0" y="3006"/>
                    <a:pt x="489" y="2943"/>
                    <a:pt x="1204" y="2943"/>
                  </a:cubicBezTo>
                  <a:cubicBezTo>
                    <a:pt x="2428" y="2943"/>
                    <a:pt x="4316" y="3129"/>
                    <a:pt x="5537" y="4140"/>
                  </a:cubicBezTo>
                  <a:lnTo>
                    <a:pt x="6271" y="1172"/>
                  </a:lnTo>
                  <a:cubicBezTo>
                    <a:pt x="4887" y="92"/>
                    <a:pt x="1988" y="0"/>
                    <a:pt x="104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18091497" y="3509301"/>
              <a:ext cx="33211" cy="4609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0" y="1"/>
                  </a:moveTo>
                  <a:lnTo>
                    <a:pt x="234" y="2269"/>
                  </a:lnTo>
                  <a:lnTo>
                    <a:pt x="1635" y="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18080650" y="3400270"/>
              <a:ext cx="107758" cy="117177"/>
            </a:xfrm>
            <a:custGeom>
              <a:avLst/>
              <a:gdLst/>
              <a:ahLst/>
              <a:cxnLst/>
              <a:rect l="l" t="t" r="r" b="b"/>
              <a:pathLst>
                <a:path w="5305" h="5768" extrusionOk="0">
                  <a:moveTo>
                    <a:pt x="551" y="1"/>
                  </a:moveTo>
                  <a:cubicBezTo>
                    <a:pt x="244" y="1"/>
                    <a:pt x="1" y="31"/>
                    <a:pt x="1" y="31"/>
                  </a:cubicBezTo>
                  <a:lnTo>
                    <a:pt x="534" y="5368"/>
                  </a:lnTo>
                  <a:lnTo>
                    <a:pt x="2169" y="5768"/>
                  </a:lnTo>
                  <a:lnTo>
                    <a:pt x="5304" y="1598"/>
                  </a:lnTo>
                  <a:cubicBezTo>
                    <a:pt x="5304" y="1598"/>
                    <a:pt x="5138" y="1131"/>
                    <a:pt x="4037" y="798"/>
                  </a:cubicBezTo>
                  <a:cubicBezTo>
                    <a:pt x="3974" y="777"/>
                    <a:pt x="3911" y="767"/>
                    <a:pt x="3848" y="767"/>
                  </a:cubicBezTo>
                  <a:cubicBezTo>
                    <a:pt x="3384" y="767"/>
                    <a:pt x="2928" y="1272"/>
                    <a:pt x="2543" y="1272"/>
                  </a:cubicBezTo>
                  <a:cubicBezTo>
                    <a:pt x="2483" y="1272"/>
                    <a:pt x="2425" y="1259"/>
                    <a:pt x="2369" y="1231"/>
                  </a:cubicBezTo>
                  <a:cubicBezTo>
                    <a:pt x="1869" y="1031"/>
                    <a:pt x="2035" y="498"/>
                    <a:pt x="1568" y="197"/>
                  </a:cubicBezTo>
                  <a:cubicBezTo>
                    <a:pt x="1321" y="38"/>
                    <a:pt x="896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18081320" y="2669702"/>
              <a:ext cx="272411" cy="762361"/>
            </a:xfrm>
            <a:custGeom>
              <a:avLst/>
              <a:gdLst/>
              <a:ahLst/>
              <a:cxnLst/>
              <a:rect l="l" t="t" r="r" b="b"/>
              <a:pathLst>
                <a:path w="13411" h="37527" extrusionOk="0">
                  <a:moveTo>
                    <a:pt x="8941" y="0"/>
                  </a:moveTo>
                  <a:lnTo>
                    <a:pt x="1" y="35959"/>
                  </a:lnTo>
                  <a:cubicBezTo>
                    <a:pt x="1" y="35959"/>
                    <a:pt x="177" y="35943"/>
                    <a:pt x="418" y="35943"/>
                  </a:cubicBezTo>
                  <a:cubicBezTo>
                    <a:pt x="780" y="35943"/>
                    <a:pt x="1289" y="35979"/>
                    <a:pt x="1569" y="36159"/>
                  </a:cubicBezTo>
                  <a:cubicBezTo>
                    <a:pt x="2036" y="36460"/>
                    <a:pt x="1869" y="36993"/>
                    <a:pt x="2336" y="37193"/>
                  </a:cubicBezTo>
                  <a:cubicBezTo>
                    <a:pt x="2387" y="37215"/>
                    <a:pt x="2439" y="37225"/>
                    <a:pt x="2492" y="37225"/>
                  </a:cubicBezTo>
                  <a:cubicBezTo>
                    <a:pt x="2888" y="37225"/>
                    <a:pt x="3362" y="36704"/>
                    <a:pt x="3863" y="36704"/>
                  </a:cubicBezTo>
                  <a:cubicBezTo>
                    <a:pt x="3921" y="36704"/>
                    <a:pt x="3979" y="36711"/>
                    <a:pt x="4037" y="36726"/>
                  </a:cubicBezTo>
                  <a:cubicBezTo>
                    <a:pt x="5105" y="37060"/>
                    <a:pt x="5271" y="37527"/>
                    <a:pt x="5271" y="37527"/>
                  </a:cubicBezTo>
                  <a:lnTo>
                    <a:pt x="5505" y="37260"/>
                  </a:lnTo>
                  <a:lnTo>
                    <a:pt x="13411" y="5371"/>
                  </a:lnTo>
                  <a:cubicBezTo>
                    <a:pt x="12376" y="5237"/>
                    <a:pt x="11409" y="4770"/>
                    <a:pt x="10609" y="4103"/>
                  </a:cubicBezTo>
                  <a:cubicBezTo>
                    <a:pt x="10142" y="3669"/>
                    <a:pt x="9775" y="3169"/>
                    <a:pt x="9541" y="2569"/>
                  </a:cubicBezTo>
                  <a:cubicBezTo>
                    <a:pt x="9041" y="1401"/>
                    <a:pt x="9041" y="567"/>
                    <a:pt x="9174" y="33"/>
                  </a:cubicBezTo>
                  <a:lnTo>
                    <a:pt x="8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18262914" y="2305921"/>
              <a:ext cx="202617" cy="374730"/>
            </a:xfrm>
            <a:custGeom>
              <a:avLst/>
              <a:gdLst/>
              <a:ahLst/>
              <a:cxnLst/>
              <a:rect l="l" t="t" r="r" b="b"/>
              <a:pathLst>
                <a:path w="9975" h="18446" extrusionOk="0">
                  <a:moveTo>
                    <a:pt x="5569" y="1"/>
                  </a:moveTo>
                  <a:cubicBezTo>
                    <a:pt x="5192" y="1"/>
                    <a:pt x="4814" y="19"/>
                    <a:pt x="4437" y="61"/>
                  </a:cubicBezTo>
                  <a:lnTo>
                    <a:pt x="3837" y="2496"/>
                  </a:lnTo>
                  <a:cubicBezTo>
                    <a:pt x="3984" y="2464"/>
                    <a:pt x="4127" y="2447"/>
                    <a:pt x="4262" y="2447"/>
                  </a:cubicBezTo>
                  <a:cubicBezTo>
                    <a:pt x="4834" y="2447"/>
                    <a:pt x="5265" y="2754"/>
                    <a:pt x="5238" y="3563"/>
                  </a:cubicBezTo>
                  <a:cubicBezTo>
                    <a:pt x="5171" y="5999"/>
                    <a:pt x="2769" y="6766"/>
                    <a:pt x="2769" y="6832"/>
                  </a:cubicBezTo>
                  <a:lnTo>
                    <a:pt x="2269" y="8734"/>
                  </a:lnTo>
                  <a:lnTo>
                    <a:pt x="1" y="17907"/>
                  </a:lnTo>
                  <a:lnTo>
                    <a:pt x="201" y="17940"/>
                  </a:lnTo>
                  <a:cubicBezTo>
                    <a:pt x="268" y="17674"/>
                    <a:pt x="401" y="17407"/>
                    <a:pt x="568" y="17207"/>
                  </a:cubicBezTo>
                  <a:cubicBezTo>
                    <a:pt x="568" y="17207"/>
                    <a:pt x="1602" y="17640"/>
                    <a:pt x="2669" y="18007"/>
                  </a:cubicBezTo>
                  <a:cubicBezTo>
                    <a:pt x="3392" y="18248"/>
                    <a:pt x="4157" y="18446"/>
                    <a:pt x="4673" y="18446"/>
                  </a:cubicBezTo>
                  <a:cubicBezTo>
                    <a:pt x="4800" y="18446"/>
                    <a:pt x="4912" y="18434"/>
                    <a:pt x="5004" y="18407"/>
                  </a:cubicBezTo>
                  <a:cubicBezTo>
                    <a:pt x="5371" y="18307"/>
                    <a:pt x="5705" y="17807"/>
                    <a:pt x="6005" y="17273"/>
                  </a:cubicBezTo>
                  <a:lnTo>
                    <a:pt x="6672" y="14538"/>
                  </a:lnTo>
                  <a:lnTo>
                    <a:pt x="8006" y="9167"/>
                  </a:lnTo>
                  <a:lnTo>
                    <a:pt x="9974" y="1228"/>
                  </a:lnTo>
                  <a:cubicBezTo>
                    <a:pt x="9141" y="595"/>
                    <a:pt x="8173" y="228"/>
                    <a:pt x="7139" y="94"/>
                  </a:cubicBezTo>
                  <a:cubicBezTo>
                    <a:pt x="6616" y="36"/>
                    <a:pt x="6092" y="1"/>
                    <a:pt x="55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18318468" y="2356039"/>
              <a:ext cx="51391" cy="88695"/>
            </a:xfrm>
            <a:custGeom>
              <a:avLst/>
              <a:gdLst/>
              <a:ahLst/>
              <a:cxnLst/>
              <a:rect l="l" t="t" r="r" b="b"/>
              <a:pathLst>
                <a:path w="2530" h="4366" extrusionOk="0">
                  <a:moveTo>
                    <a:pt x="1551" y="0"/>
                  </a:moveTo>
                  <a:cubicBezTo>
                    <a:pt x="1408" y="0"/>
                    <a:pt x="1257" y="22"/>
                    <a:pt x="1102" y="62"/>
                  </a:cubicBezTo>
                  <a:lnTo>
                    <a:pt x="1" y="4365"/>
                  </a:lnTo>
                  <a:cubicBezTo>
                    <a:pt x="34" y="4299"/>
                    <a:pt x="2436" y="3565"/>
                    <a:pt x="2503" y="1130"/>
                  </a:cubicBezTo>
                  <a:cubicBezTo>
                    <a:pt x="2529" y="332"/>
                    <a:pt x="2111" y="0"/>
                    <a:pt x="15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18264275" y="2655461"/>
              <a:ext cx="119945" cy="123353"/>
            </a:xfrm>
            <a:custGeom>
              <a:avLst/>
              <a:gdLst/>
              <a:ahLst/>
              <a:cxnLst/>
              <a:rect l="l" t="t" r="r" b="b"/>
              <a:pathLst>
                <a:path w="5905" h="6072" extrusionOk="0">
                  <a:moveTo>
                    <a:pt x="501" y="1"/>
                  </a:moveTo>
                  <a:cubicBezTo>
                    <a:pt x="301" y="201"/>
                    <a:pt x="167" y="468"/>
                    <a:pt x="134" y="734"/>
                  </a:cubicBezTo>
                  <a:cubicBezTo>
                    <a:pt x="0" y="1268"/>
                    <a:pt x="0" y="2069"/>
                    <a:pt x="501" y="3270"/>
                  </a:cubicBezTo>
                  <a:cubicBezTo>
                    <a:pt x="1235" y="5038"/>
                    <a:pt x="3036" y="5871"/>
                    <a:pt x="4404" y="6072"/>
                  </a:cubicBezTo>
                  <a:lnTo>
                    <a:pt x="5905" y="34"/>
                  </a:lnTo>
                  <a:lnTo>
                    <a:pt x="5905" y="34"/>
                  </a:lnTo>
                  <a:cubicBezTo>
                    <a:pt x="5638" y="601"/>
                    <a:pt x="5304" y="1068"/>
                    <a:pt x="4937" y="1201"/>
                  </a:cubicBezTo>
                  <a:cubicBezTo>
                    <a:pt x="4846" y="1229"/>
                    <a:pt x="4735" y="1241"/>
                    <a:pt x="4608" y="1241"/>
                  </a:cubicBezTo>
                  <a:cubicBezTo>
                    <a:pt x="3340" y="124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8128750" y="2753055"/>
              <a:ext cx="224981" cy="679009"/>
            </a:xfrm>
            <a:custGeom>
              <a:avLst/>
              <a:gdLst/>
              <a:ahLst/>
              <a:cxnLst/>
              <a:rect l="l" t="t" r="r" b="b"/>
              <a:pathLst>
                <a:path w="11076" h="33424" extrusionOk="0">
                  <a:moveTo>
                    <a:pt x="8274" y="0"/>
                  </a:moveTo>
                  <a:lnTo>
                    <a:pt x="1" y="33090"/>
                  </a:lnTo>
                  <a:cubicBezTo>
                    <a:pt x="52" y="33112"/>
                    <a:pt x="104" y="33122"/>
                    <a:pt x="157" y="33122"/>
                  </a:cubicBezTo>
                  <a:cubicBezTo>
                    <a:pt x="553" y="33122"/>
                    <a:pt x="1027" y="32601"/>
                    <a:pt x="1528" y="32601"/>
                  </a:cubicBezTo>
                  <a:cubicBezTo>
                    <a:pt x="1586" y="32601"/>
                    <a:pt x="1644" y="32608"/>
                    <a:pt x="1702" y="32623"/>
                  </a:cubicBezTo>
                  <a:cubicBezTo>
                    <a:pt x="2770" y="32957"/>
                    <a:pt x="2936" y="33424"/>
                    <a:pt x="2936" y="33424"/>
                  </a:cubicBezTo>
                  <a:lnTo>
                    <a:pt x="3170" y="33157"/>
                  </a:lnTo>
                  <a:lnTo>
                    <a:pt x="11076" y="1268"/>
                  </a:lnTo>
                  <a:cubicBezTo>
                    <a:pt x="10041" y="1134"/>
                    <a:pt x="9074" y="667"/>
                    <a:pt x="8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8317128" y="2308501"/>
              <a:ext cx="148403" cy="372150"/>
            </a:xfrm>
            <a:custGeom>
              <a:avLst/>
              <a:gdLst/>
              <a:ahLst/>
              <a:cxnLst/>
              <a:rect l="l" t="t" r="r" b="b"/>
              <a:pathLst>
                <a:path w="7306" h="18319" extrusionOk="0">
                  <a:moveTo>
                    <a:pt x="4470" y="1"/>
                  </a:moveTo>
                  <a:lnTo>
                    <a:pt x="0" y="17880"/>
                  </a:lnTo>
                  <a:cubicBezTo>
                    <a:pt x="723" y="18121"/>
                    <a:pt x="1488" y="18319"/>
                    <a:pt x="2004" y="18319"/>
                  </a:cubicBezTo>
                  <a:cubicBezTo>
                    <a:pt x="2131" y="18319"/>
                    <a:pt x="2243" y="18307"/>
                    <a:pt x="2335" y="18280"/>
                  </a:cubicBezTo>
                  <a:cubicBezTo>
                    <a:pt x="2702" y="18180"/>
                    <a:pt x="3036" y="17680"/>
                    <a:pt x="3336" y="17146"/>
                  </a:cubicBezTo>
                  <a:lnTo>
                    <a:pt x="4003" y="14411"/>
                  </a:lnTo>
                  <a:lnTo>
                    <a:pt x="5337" y="9040"/>
                  </a:lnTo>
                  <a:lnTo>
                    <a:pt x="7305" y="1101"/>
                  </a:lnTo>
                  <a:cubicBezTo>
                    <a:pt x="6472" y="501"/>
                    <a:pt x="5504" y="10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" name="Google Shape;264;p25"/>
            <p:cNvGrpSpPr/>
            <p:nvPr/>
          </p:nvGrpSpPr>
          <p:grpSpPr>
            <a:xfrm>
              <a:off x="18128750" y="2308501"/>
              <a:ext cx="336781" cy="1123562"/>
              <a:chOff x="4445000" y="2532250"/>
              <a:chExt cx="414500" cy="1382675"/>
            </a:xfrm>
          </p:grpSpPr>
          <p:sp>
            <p:nvSpPr>
              <p:cNvPr id="265" name="Google Shape;265;p25"/>
              <p:cNvSpPr/>
              <p:nvPr/>
            </p:nvSpPr>
            <p:spPr>
              <a:xfrm>
                <a:off x="4445000" y="3079325"/>
                <a:ext cx="276900" cy="835600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33424" extrusionOk="0">
                    <a:moveTo>
                      <a:pt x="8274" y="0"/>
                    </a:moveTo>
                    <a:lnTo>
                      <a:pt x="1" y="33090"/>
                    </a:lnTo>
                    <a:cubicBezTo>
                      <a:pt x="52" y="33112"/>
                      <a:pt x="104" y="33122"/>
                      <a:pt x="157" y="33122"/>
                    </a:cubicBezTo>
                    <a:cubicBezTo>
                      <a:pt x="553" y="33122"/>
                      <a:pt x="1027" y="32601"/>
                      <a:pt x="1528" y="32601"/>
                    </a:cubicBezTo>
                    <a:cubicBezTo>
                      <a:pt x="1586" y="32601"/>
                      <a:pt x="1644" y="32608"/>
                      <a:pt x="1702" y="32623"/>
                    </a:cubicBezTo>
                    <a:cubicBezTo>
                      <a:pt x="2770" y="32957"/>
                      <a:pt x="2936" y="33424"/>
                      <a:pt x="2936" y="33424"/>
                    </a:cubicBezTo>
                    <a:lnTo>
                      <a:pt x="3170" y="33157"/>
                    </a:lnTo>
                    <a:lnTo>
                      <a:pt x="11076" y="1268"/>
                    </a:lnTo>
                    <a:cubicBezTo>
                      <a:pt x="10041" y="1134"/>
                      <a:pt x="9074" y="667"/>
                      <a:pt x="8274" y="0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5"/>
              <p:cNvSpPr/>
              <p:nvPr/>
            </p:nvSpPr>
            <p:spPr>
              <a:xfrm>
                <a:off x="4676850" y="2532250"/>
                <a:ext cx="182650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319" extrusionOk="0">
                    <a:moveTo>
                      <a:pt x="4470" y="1"/>
                    </a:moveTo>
                    <a:lnTo>
                      <a:pt x="0" y="17880"/>
                    </a:lnTo>
                    <a:cubicBezTo>
                      <a:pt x="723" y="18121"/>
                      <a:pt x="1488" y="18319"/>
                      <a:pt x="2004" y="18319"/>
                    </a:cubicBezTo>
                    <a:cubicBezTo>
                      <a:pt x="2131" y="18319"/>
                      <a:pt x="2243" y="18307"/>
                      <a:pt x="2335" y="18280"/>
                    </a:cubicBezTo>
                    <a:cubicBezTo>
                      <a:pt x="2702" y="18180"/>
                      <a:pt x="3036" y="17680"/>
                      <a:pt x="3336" y="17146"/>
                    </a:cubicBezTo>
                    <a:lnTo>
                      <a:pt x="4003" y="14411"/>
                    </a:lnTo>
                    <a:lnTo>
                      <a:pt x="5337" y="9040"/>
                    </a:lnTo>
                    <a:lnTo>
                      <a:pt x="7305" y="1101"/>
                    </a:lnTo>
                    <a:cubicBezTo>
                      <a:pt x="6472" y="501"/>
                      <a:pt x="5504" y="101"/>
                      <a:pt x="4470" y="1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1713562" y="-212524"/>
            <a:ext cx="5716875" cy="6132403"/>
            <a:chOff x="1713562" y="-212524"/>
            <a:chExt cx="5716875" cy="6132403"/>
          </a:xfrm>
        </p:grpSpPr>
        <p:sp>
          <p:nvSpPr>
            <p:cNvPr id="53" name="Google Shape;53;p8"/>
            <p:cNvSpPr/>
            <p:nvPr/>
          </p:nvSpPr>
          <p:spPr>
            <a:xfrm>
              <a:off x="2359571" y="-212524"/>
              <a:ext cx="4424875" cy="665475"/>
            </a:xfrm>
            <a:custGeom>
              <a:avLst/>
              <a:gdLst/>
              <a:ahLst/>
              <a:cxnLst/>
              <a:rect l="l" t="t" r="r" b="b"/>
              <a:pathLst>
                <a:path w="176995" h="26619" extrusionOk="0">
                  <a:moveTo>
                    <a:pt x="2883" y="750"/>
                  </a:moveTo>
                  <a:cubicBezTo>
                    <a:pt x="-5568" y="2150"/>
                    <a:pt x="6921" y="5810"/>
                    <a:pt x="10312" y="8824"/>
                  </a:cubicBezTo>
                  <a:cubicBezTo>
                    <a:pt x="13703" y="11839"/>
                    <a:pt x="18871" y="16307"/>
                    <a:pt x="23231" y="18837"/>
                  </a:cubicBezTo>
                  <a:cubicBezTo>
                    <a:pt x="27591" y="21367"/>
                    <a:pt x="31575" y="23681"/>
                    <a:pt x="36474" y="24004"/>
                  </a:cubicBezTo>
                  <a:cubicBezTo>
                    <a:pt x="41373" y="24327"/>
                    <a:pt x="48371" y="22282"/>
                    <a:pt x="52623" y="20775"/>
                  </a:cubicBezTo>
                  <a:cubicBezTo>
                    <a:pt x="56876" y="19268"/>
                    <a:pt x="59298" y="16146"/>
                    <a:pt x="61989" y="14962"/>
                  </a:cubicBezTo>
                  <a:cubicBezTo>
                    <a:pt x="64681" y="13778"/>
                    <a:pt x="65919" y="13347"/>
                    <a:pt x="68772" y="13670"/>
                  </a:cubicBezTo>
                  <a:cubicBezTo>
                    <a:pt x="71625" y="13993"/>
                    <a:pt x="75447" y="15500"/>
                    <a:pt x="79107" y="16899"/>
                  </a:cubicBezTo>
                  <a:cubicBezTo>
                    <a:pt x="82768" y="18299"/>
                    <a:pt x="85998" y="20452"/>
                    <a:pt x="90735" y="22067"/>
                  </a:cubicBezTo>
                  <a:cubicBezTo>
                    <a:pt x="95472" y="23682"/>
                    <a:pt x="101824" y="26320"/>
                    <a:pt x="107530" y="26589"/>
                  </a:cubicBezTo>
                  <a:cubicBezTo>
                    <a:pt x="113236" y="26858"/>
                    <a:pt x="120503" y="25243"/>
                    <a:pt x="124971" y="23682"/>
                  </a:cubicBezTo>
                  <a:cubicBezTo>
                    <a:pt x="129439" y="22121"/>
                    <a:pt x="131699" y="18998"/>
                    <a:pt x="134337" y="17222"/>
                  </a:cubicBezTo>
                  <a:cubicBezTo>
                    <a:pt x="136975" y="15446"/>
                    <a:pt x="137675" y="13724"/>
                    <a:pt x="140797" y="13024"/>
                  </a:cubicBezTo>
                  <a:cubicBezTo>
                    <a:pt x="143919" y="12324"/>
                    <a:pt x="149302" y="12701"/>
                    <a:pt x="153070" y="13024"/>
                  </a:cubicBezTo>
                  <a:cubicBezTo>
                    <a:pt x="156838" y="13347"/>
                    <a:pt x="160176" y="15016"/>
                    <a:pt x="163406" y="14962"/>
                  </a:cubicBezTo>
                  <a:cubicBezTo>
                    <a:pt x="166636" y="14908"/>
                    <a:pt x="170242" y="14101"/>
                    <a:pt x="172449" y="12701"/>
                  </a:cubicBezTo>
                  <a:cubicBezTo>
                    <a:pt x="174656" y="11301"/>
                    <a:pt x="178101" y="8341"/>
                    <a:pt x="176648" y="6564"/>
                  </a:cubicBezTo>
                  <a:cubicBezTo>
                    <a:pt x="175195" y="4787"/>
                    <a:pt x="172557" y="2903"/>
                    <a:pt x="163729" y="2041"/>
                  </a:cubicBezTo>
                  <a:cubicBezTo>
                    <a:pt x="154901" y="1180"/>
                    <a:pt x="140797" y="1664"/>
                    <a:pt x="123679" y="1395"/>
                  </a:cubicBezTo>
                  <a:cubicBezTo>
                    <a:pt x="106561" y="1126"/>
                    <a:pt x="81153" y="534"/>
                    <a:pt x="61020" y="426"/>
                  </a:cubicBezTo>
                  <a:cubicBezTo>
                    <a:pt x="40887" y="319"/>
                    <a:pt x="11334" y="-650"/>
                    <a:pt x="2883" y="7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" name="Google Shape;54;p8"/>
            <p:cNvSpPr/>
            <p:nvPr/>
          </p:nvSpPr>
          <p:spPr>
            <a:xfrm>
              <a:off x="1713562" y="4690555"/>
              <a:ext cx="5716875" cy="1229325"/>
            </a:xfrm>
            <a:custGeom>
              <a:avLst/>
              <a:gdLst/>
              <a:ahLst/>
              <a:cxnLst/>
              <a:rect l="l" t="t" r="r" b="b"/>
              <a:pathLst>
                <a:path w="228675" h="49173" extrusionOk="0">
                  <a:moveTo>
                    <a:pt x="3891" y="33993"/>
                  </a:moveTo>
                  <a:cubicBezTo>
                    <a:pt x="3891" y="30979"/>
                    <a:pt x="5128" y="28772"/>
                    <a:pt x="6474" y="26565"/>
                  </a:cubicBezTo>
                  <a:cubicBezTo>
                    <a:pt x="7820" y="24358"/>
                    <a:pt x="10081" y="22151"/>
                    <a:pt x="11965" y="20751"/>
                  </a:cubicBezTo>
                  <a:cubicBezTo>
                    <a:pt x="13849" y="19351"/>
                    <a:pt x="15841" y="19728"/>
                    <a:pt x="17779" y="18167"/>
                  </a:cubicBezTo>
                  <a:cubicBezTo>
                    <a:pt x="19717" y="16606"/>
                    <a:pt x="21278" y="12999"/>
                    <a:pt x="23593" y="11384"/>
                  </a:cubicBezTo>
                  <a:cubicBezTo>
                    <a:pt x="25908" y="9769"/>
                    <a:pt x="27738" y="8747"/>
                    <a:pt x="31667" y="8478"/>
                  </a:cubicBezTo>
                  <a:cubicBezTo>
                    <a:pt x="35597" y="8209"/>
                    <a:pt x="42810" y="9608"/>
                    <a:pt x="47170" y="9769"/>
                  </a:cubicBezTo>
                  <a:cubicBezTo>
                    <a:pt x="51530" y="9931"/>
                    <a:pt x="54115" y="10147"/>
                    <a:pt x="57829" y="9447"/>
                  </a:cubicBezTo>
                  <a:cubicBezTo>
                    <a:pt x="61543" y="8747"/>
                    <a:pt x="65796" y="6917"/>
                    <a:pt x="69456" y="5571"/>
                  </a:cubicBezTo>
                  <a:cubicBezTo>
                    <a:pt x="73116" y="4225"/>
                    <a:pt x="75162" y="2072"/>
                    <a:pt x="79791" y="1372"/>
                  </a:cubicBezTo>
                  <a:cubicBezTo>
                    <a:pt x="84421" y="672"/>
                    <a:pt x="91904" y="995"/>
                    <a:pt x="97233" y="1372"/>
                  </a:cubicBezTo>
                  <a:cubicBezTo>
                    <a:pt x="102562" y="1749"/>
                    <a:pt x="106922" y="2556"/>
                    <a:pt x="111767" y="3633"/>
                  </a:cubicBezTo>
                  <a:cubicBezTo>
                    <a:pt x="116612" y="4710"/>
                    <a:pt x="121833" y="7186"/>
                    <a:pt x="126301" y="7832"/>
                  </a:cubicBezTo>
                  <a:cubicBezTo>
                    <a:pt x="130769" y="8478"/>
                    <a:pt x="133783" y="8370"/>
                    <a:pt x="138574" y="7509"/>
                  </a:cubicBezTo>
                  <a:cubicBezTo>
                    <a:pt x="143365" y="6648"/>
                    <a:pt x="149340" y="3902"/>
                    <a:pt x="155046" y="2664"/>
                  </a:cubicBezTo>
                  <a:cubicBezTo>
                    <a:pt x="160752" y="1426"/>
                    <a:pt x="166405" y="-404"/>
                    <a:pt x="172811" y="80"/>
                  </a:cubicBezTo>
                  <a:cubicBezTo>
                    <a:pt x="179217" y="565"/>
                    <a:pt x="188421" y="2987"/>
                    <a:pt x="193481" y="5571"/>
                  </a:cubicBezTo>
                  <a:cubicBezTo>
                    <a:pt x="198541" y="8155"/>
                    <a:pt x="199241" y="13376"/>
                    <a:pt x="203171" y="15583"/>
                  </a:cubicBezTo>
                  <a:cubicBezTo>
                    <a:pt x="207101" y="17790"/>
                    <a:pt x="213183" y="16445"/>
                    <a:pt x="217059" y="18813"/>
                  </a:cubicBezTo>
                  <a:cubicBezTo>
                    <a:pt x="220935" y="21182"/>
                    <a:pt x="225026" y="25003"/>
                    <a:pt x="226426" y="29794"/>
                  </a:cubicBezTo>
                  <a:cubicBezTo>
                    <a:pt x="227826" y="34585"/>
                    <a:pt x="231163" y="44490"/>
                    <a:pt x="225457" y="47558"/>
                  </a:cubicBezTo>
                  <a:cubicBezTo>
                    <a:pt x="219751" y="50626"/>
                    <a:pt x="216251" y="48419"/>
                    <a:pt x="192189" y="48204"/>
                  </a:cubicBezTo>
                  <a:cubicBezTo>
                    <a:pt x="168127" y="47989"/>
                    <a:pt x="112036" y="46859"/>
                    <a:pt x="81083" y="46267"/>
                  </a:cubicBezTo>
                  <a:cubicBezTo>
                    <a:pt x="50131" y="45675"/>
                    <a:pt x="19339" y="46698"/>
                    <a:pt x="6474" y="44652"/>
                  </a:cubicBezTo>
                  <a:cubicBezTo>
                    <a:pt x="-6391" y="42606"/>
                    <a:pt x="3891" y="37008"/>
                    <a:pt x="3891" y="33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-10575" y="-1057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729950" y="1258525"/>
            <a:ext cx="5684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729650" y="3429425"/>
            <a:ext cx="56847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1680025" y="14319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1680025" y="3170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1" y="14319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1" y="3170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 hasCustomPrompt="1"/>
          </p:nvPr>
        </p:nvSpPr>
        <p:spPr>
          <a:xfrm>
            <a:off x="6729277" y="14319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6729277" y="3170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115566" y="2010425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640200" y="2010425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64834" y="2010425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3"/>
          </p:nvPr>
        </p:nvSpPr>
        <p:spPr>
          <a:xfrm>
            <a:off x="1115566" y="3748700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4"/>
          </p:nvPr>
        </p:nvSpPr>
        <p:spPr>
          <a:xfrm>
            <a:off x="3640200" y="3748700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6164834" y="3748700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utfit"/>
              <a:buNone/>
              <a:defRPr sz="2000"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8593750" y="-494111"/>
            <a:ext cx="889359" cy="4424875"/>
            <a:chOff x="8593750" y="-494111"/>
            <a:chExt cx="889359" cy="4424875"/>
          </a:xfrm>
        </p:grpSpPr>
        <p:sp>
          <p:nvSpPr>
            <p:cNvPr id="80" name="Google Shape;80;p13"/>
            <p:cNvSpPr/>
            <p:nvPr/>
          </p:nvSpPr>
          <p:spPr>
            <a:xfrm rot="5400000">
              <a:off x="6937934" y="1385589"/>
              <a:ext cx="4424875" cy="665475"/>
            </a:xfrm>
            <a:custGeom>
              <a:avLst/>
              <a:gdLst/>
              <a:ahLst/>
              <a:cxnLst/>
              <a:rect l="l" t="t" r="r" b="b"/>
              <a:pathLst>
                <a:path w="176995" h="26619" extrusionOk="0">
                  <a:moveTo>
                    <a:pt x="2883" y="750"/>
                  </a:moveTo>
                  <a:cubicBezTo>
                    <a:pt x="-5568" y="2150"/>
                    <a:pt x="6921" y="5810"/>
                    <a:pt x="10312" y="8824"/>
                  </a:cubicBezTo>
                  <a:cubicBezTo>
                    <a:pt x="13703" y="11839"/>
                    <a:pt x="18871" y="16307"/>
                    <a:pt x="23231" y="18837"/>
                  </a:cubicBezTo>
                  <a:cubicBezTo>
                    <a:pt x="27591" y="21367"/>
                    <a:pt x="31575" y="23681"/>
                    <a:pt x="36474" y="24004"/>
                  </a:cubicBezTo>
                  <a:cubicBezTo>
                    <a:pt x="41373" y="24327"/>
                    <a:pt x="48371" y="22282"/>
                    <a:pt x="52623" y="20775"/>
                  </a:cubicBezTo>
                  <a:cubicBezTo>
                    <a:pt x="56876" y="19268"/>
                    <a:pt x="59298" y="16146"/>
                    <a:pt x="61989" y="14962"/>
                  </a:cubicBezTo>
                  <a:cubicBezTo>
                    <a:pt x="64681" y="13778"/>
                    <a:pt x="65919" y="13347"/>
                    <a:pt x="68772" y="13670"/>
                  </a:cubicBezTo>
                  <a:cubicBezTo>
                    <a:pt x="71625" y="13993"/>
                    <a:pt x="75447" y="15500"/>
                    <a:pt x="79107" y="16899"/>
                  </a:cubicBezTo>
                  <a:cubicBezTo>
                    <a:pt x="82768" y="18299"/>
                    <a:pt x="85998" y="20452"/>
                    <a:pt x="90735" y="22067"/>
                  </a:cubicBezTo>
                  <a:cubicBezTo>
                    <a:pt x="95472" y="23682"/>
                    <a:pt x="101824" y="26320"/>
                    <a:pt x="107530" y="26589"/>
                  </a:cubicBezTo>
                  <a:cubicBezTo>
                    <a:pt x="113236" y="26858"/>
                    <a:pt x="120503" y="25243"/>
                    <a:pt x="124971" y="23682"/>
                  </a:cubicBezTo>
                  <a:cubicBezTo>
                    <a:pt x="129439" y="22121"/>
                    <a:pt x="131699" y="18998"/>
                    <a:pt x="134337" y="17222"/>
                  </a:cubicBezTo>
                  <a:cubicBezTo>
                    <a:pt x="136975" y="15446"/>
                    <a:pt x="137675" y="13724"/>
                    <a:pt x="140797" y="13024"/>
                  </a:cubicBezTo>
                  <a:cubicBezTo>
                    <a:pt x="143919" y="12324"/>
                    <a:pt x="149302" y="12701"/>
                    <a:pt x="153070" y="13024"/>
                  </a:cubicBezTo>
                  <a:cubicBezTo>
                    <a:pt x="156838" y="13347"/>
                    <a:pt x="160176" y="15016"/>
                    <a:pt x="163406" y="14962"/>
                  </a:cubicBezTo>
                  <a:cubicBezTo>
                    <a:pt x="166636" y="14908"/>
                    <a:pt x="170242" y="14101"/>
                    <a:pt x="172449" y="12701"/>
                  </a:cubicBezTo>
                  <a:cubicBezTo>
                    <a:pt x="174656" y="11301"/>
                    <a:pt x="178101" y="8341"/>
                    <a:pt x="176648" y="6564"/>
                  </a:cubicBezTo>
                  <a:cubicBezTo>
                    <a:pt x="175195" y="4787"/>
                    <a:pt x="172557" y="2903"/>
                    <a:pt x="163729" y="2041"/>
                  </a:cubicBezTo>
                  <a:cubicBezTo>
                    <a:pt x="154901" y="1180"/>
                    <a:pt x="140797" y="1664"/>
                    <a:pt x="123679" y="1395"/>
                  </a:cubicBezTo>
                  <a:cubicBezTo>
                    <a:pt x="106561" y="1126"/>
                    <a:pt x="81153" y="534"/>
                    <a:pt x="61020" y="426"/>
                  </a:cubicBezTo>
                  <a:cubicBezTo>
                    <a:pt x="40887" y="319"/>
                    <a:pt x="11334" y="-650"/>
                    <a:pt x="2883" y="7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81" name="Google Shape;81;p13"/>
            <p:cNvGrpSpPr/>
            <p:nvPr/>
          </p:nvGrpSpPr>
          <p:grpSpPr>
            <a:xfrm>
              <a:off x="8593750" y="445027"/>
              <a:ext cx="435013" cy="1397144"/>
              <a:chOff x="18080650" y="2158252"/>
              <a:chExt cx="435013" cy="1397144"/>
            </a:xfrm>
          </p:grpSpPr>
          <p:sp>
            <p:nvSpPr>
              <p:cNvPr id="82" name="Google Shape;82;p13"/>
              <p:cNvSpPr/>
              <p:nvPr/>
            </p:nvSpPr>
            <p:spPr>
              <a:xfrm>
                <a:off x="18367950" y="2158252"/>
                <a:ext cx="147713" cy="112322"/>
              </a:xfrm>
              <a:custGeom>
                <a:avLst/>
                <a:gdLst/>
                <a:ahLst/>
                <a:cxnLst/>
                <a:rect l="l" t="t" r="r" b="b"/>
                <a:pathLst>
                  <a:path w="7272" h="5529" extrusionOk="0">
                    <a:moveTo>
                      <a:pt x="3618" y="0"/>
                    </a:moveTo>
                    <a:cubicBezTo>
                      <a:pt x="797" y="0"/>
                      <a:pt x="33" y="4228"/>
                      <a:pt x="33" y="4228"/>
                    </a:cubicBezTo>
                    <a:lnTo>
                      <a:pt x="0" y="4361"/>
                    </a:lnTo>
                    <a:cubicBezTo>
                      <a:pt x="0" y="4361"/>
                      <a:pt x="112" y="4357"/>
                      <a:pt x="306" y="4357"/>
                    </a:cubicBezTo>
                    <a:cubicBezTo>
                      <a:pt x="1254" y="4357"/>
                      <a:pt x="4153" y="4449"/>
                      <a:pt x="5537" y="5529"/>
                    </a:cubicBezTo>
                    <a:cubicBezTo>
                      <a:pt x="5537" y="5529"/>
                      <a:pt x="7272" y="625"/>
                      <a:pt x="4203" y="58"/>
                    </a:cubicBezTo>
                    <a:cubicBezTo>
                      <a:pt x="3999" y="19"/>
                      <a:pt x="3804" y="0"/>
                      <a:pt x="36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18353040" y="2246764"/>
                <a:ext cx="127400" cy="8412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4141" extrusionOk="0">
                    <a:moveTo>
                      <a:pt x="1040" y="0"/>
                    </a:moveTo>
                    <a:cubicBezTo>
                      <a:pt x="846" y="0"/>
                      <a:pt x="734" y="4"/>
                      <a:pt x="734" y="4"/>
                    </a:cubicBezTo>
                    <a:lnTo>
                      <a:pt x="0" y="3006"/>
                    </a:lnTo>
                    <a:cubicBezTo>
                      <a:pt x="0" y="3006"/>
                      <a:pt x="489" y="2943"/>
                      <a:pt x="1204" y="2943"/>
                    </a:cubicBezTo>
                    <a:cubicBezTo>
                      <a:pt x="2428" y="2943"/>
                      <a:pt x="4316" y="3129"/>
                      <a:pt x="5537" y="4140"/>
                    </a:cubicBezTo>
                    <a:lnTo>
                      <a:pt x="6271" y="1172"/>
                    </a:lnTo>
                    <a:cubicBezTo>
                      <a:pt x="4887" y="92"/>
                      <a:pt x="1988" y="0"/>
                      <a:pt x="1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18091497" y="3509301"/>
                <a:ext cx="33211" cy="4609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69" extrusionOk="0">
                    <a:moveTo>
                      <a:pt x="0" y="1"/>
                    </a:moveTo>
                    <a:lnTo>
                      <a:pt x="234" y="2269"/>
                    </a:lnTo>
                    <a:lnTo>
                      <a:pt x="1635" y="3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18080650" y="3400270"/>
                <a:ext cx="107758" cy="11717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5768" extrusionOk="0">
                    <a:moveTo>
                      <a:pt x="551" y="1"/>
                    </a:moveTo>
                    <a:cubicBezTo>
                      <a:pt x="244" y="1"/>
                      <a:pt x="1" y="31"/>
                      <a:pt x="1" y="31"/>
                    </a:cubicBezTo>
                    <a:lnTo>
                      <a:pt x="534" y="5368"/>
                    </a:lnTo>
                    <a:lnTo>
                      <a:pt x="2169" y="5768"/>
                    </a:lnTo>
                    <a:lnTo>
                      <a:pt x="5304" y="1598"/>
                    </a:lnTo>
                    <a:cubicBezTo>
                      <a:pt x="5304" y="1598"/>
                      <a:pt x="5138" y="1131"/>
                      <a:pt x="4037" y="798"/>
                    </a:cubicBezTo>
                    <a:cubicBezTo>
                      <a:pt x="3974" y="777"/>
                      <a:pt x="3911" y="767"/>
                      <a:pt x="3848" y="767"/>
                    </a:cubicBezTo>
                    <a:cubicBezTo>
                      <a:pt x="3384" y="767"/>
                      <a:pt x="2928" y="1272"/>
                      <a:pt x="2543" y="1272"/>
                    </a:cubicBezTo>
                    <a:cubicBezTo>
                      <a:pt x="2483" y="1272"/>
                      <a:pt x="2425" y="1259"/>
                      <a:pt x="2369" y="1231"/>
                    </a:cubicBezTo>
                    <a:cubicBezTo>
                      <a:pt x="1869" y="1031"/>
                      <a:pt x="2035" y="498"/>
                      <a:pt x="1568" y="197"/>
                    </a:cubicBezTo>
                    <a:cubicBezTo>
                      <a:pt x="1321" y="38"/>
                      <a:pt x="896" y="1"/>
                      <a:pt x="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18081320" y="2669702"/>
                <a:ext cx="272411" cy="762361"/>
              </a:xfrm>
              <a:custGeom>
                <a:avLst/>
                <a:gdLst/>
                <a:ahLst/>
                <a:cxnLst/>
                <a:rect l="l" t="t" r="r" b="b"/>
                <a:pathLst>
                  <a:path w="13411" h="37527" extrusionOk="0">
                    <a:moveTo>
                      <a:pt x="8941" y="0"/>
                    </a:moveTo>
                    <a:lnTo>
                      <a:pt x="1" y="35959"/>
                    </a:lnTo>
                    <a:cubicBezTo>
                      <a:pt x="1" y="35959"/>
                      <a:pt x="177" y="35943"/>
                      <a:pt x="418" y="35943"/>
                    </a:cubicBezTo>
                    <a:cubicBezTo>
                      <a:pt x="780" y="35943"/>
                      <a:pt x="1289" y="35979"/>
                      <a:pt x="1569" y="36159"/>
                    </a:cubicBezTo>
                    <a:cubicBezTo>
                      <a:pt x="2036" y="36460"/>
                      <a:pt x="1869" y="36993"/>
                      <a:pt x="2336" y="37193"/>
                    </a:cubicBezTo>
                    <a:cubicBezTo>
                      <a:pt x="2387" y="37215"/>
                      <a:pt x="2439" y="37225"/>
                      <a:pt x="2492" y="37225"/>
                    </a:cubicBezTo>
                    <a:cubicBezTo>
                      <a:pt x="2888" y="37225"/>
                      <a:pt x="3362" y="36704"/>
                      <a:pt x="3863" y="36704"/>
                    </a:cubicBezTo>
                    <a:cubicBezTo>
                      <a:pt x="3921" y="36704"/>
                      <a:pt x="3979" y="36711"/>
                      <a:pt x="4037" y="36726"/>
                    </a:cubicBezTo>
                    <a:cubicBezTo>
                      <a:pt x="5105" y="37060"/>
                      <a:pt x="5271" y="37527"/>
                      <a:pt x="5271" y="37527"/>
                    </a:cubicBezTo>
                    <a:lnTo>
                      <a:pt x="5505" y="37260"/>
                    </a:lnTo>
                    <a:lnTo>
                      <a:pt x="13411" y="5371"/>
                    </a:lnTo>
                    <a:cubicBezTo>
                      <a:pt x="12376" y="5237"/>
                      <a:pt x="11409" y="4770"/>
                      <a:pt x="10609" y="4103"/>
                    </a:cubicBezTo>
                    <a:cubicBezTo>
                      <a:pt x="10142" y="3669"/>
                      <a:pt x="9775" y="3169"/>
                      <a:pt x="9541" y="2569"/>
                    </a:cubicBezTo>
                    <a:cubicBezTo>
                      <a:pt x="9041" y="1401"/>
                      <a:pt x="9041" y="567"/>
                      <a:pt x="9174" y="33"/>
                    </a:cubicBezTo>
                    <a:lnTo>
                      <a:pt x="8941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18262914" y="2305921"/>
                <a:ext cx="202617" cy="374730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8446" extrusionOk="0">
                    <a:moveTo>
                      <a:pt x="5569" y="1"/>
                    </a:moveTo>
                    <a:cubicBezTo>
                      <a:pt x="5192" y="1"/>
                      <a:pt x="4814" y="19"/>
                      <a:pt x="4437" y="61"/>
                    </a:cubicBezTo>
                    <a:lnTo>
                      <a:pt x="3837" y="2496"/>
                    </a:lnTo>
                    <a:cubicBezTo>
                      <a:pt x="3984" y="2464"/>
                      <a:pt x="4127" y="2447"/>
                      <a:pt x="4262" y="2447"/>
                    </a:cubicBezTo>
                    <a:cubicBezTo>
                      <a:pt x="4834" y="2447"/>
                      <a:pt x="5265" y="2754"/>
                      <a:pt x="5238" y="3563"/>
                    </a:cubicBezTo>
                    <a:cubicBezTo>
                      <a:pt x="5171" y="5999"/>
                      <a:pt x="2769" y="6766"/>
                      <a:pt x="2769" y="6832"/>
                    </a:cubicBezTo>
                    <a:lnTo>
                      <a:pt x="2269" y="8734"/>
                    </a:lnTo>
                    <a:lnTo>
                      <a:pt x="1" y="17907"/>
                    </a:lnTo>
                    <a:lnTo>
                      <a:pt x="201" y="17940"/>
                    </a:lnTo>
                    <a:cubicBezTo>
                      <a:pt x="268" y="17674"/>
                      <a:pt x="401" y="17407"/>
                      <a:pt x="568" y="17207"/>
                    </a:cubicBezTo>
                    <a:cubicBezTo>
                      <a:pt x="568" y="17207"/>
                      <a:pt x="1602" y="17640"/>
                      <a:pt x="2669" y="18007"/>
                    </a:cubicBezTo>
                    <a:cubicBezTo>
                      <a:pt x="3392" y="18248"/>
                      <a:pt x="4157" y="18446"/>
                      <a:pt x="4673" y="18446"/>
                    </a:cubicBezTo>
                    <a:cubicBezTo>
                      <a:pt x="4800" y="18446"/>
                      <a:pt x="4912" y="18434"/>
                      <a:pt x="5004" y="18407"/>
                    </a:cubicBezTo>
                    <a:cubicBezTo>
                      <a:pt x="5371" y="18307"/>
                      <a:pt x="5705" y="17807"/>
                      <a:pt x="6005" y="17273"/>
                    </a:cubicBezTo>
                    <a:lnTo>
                      <a:pt x="6672" y="14538"/>
                    </a:lnTo>
                    <a:lnTo>
                      <a:pt x="8006" y="9167"/>
                    </a:lnTo>
                    <a:lnTo>
                      <a:pt x="9974" y="1228"/>
                    </a:lnTo>
                    <a:cubicBezTo>
                      <a:pt x="9141" y="595"/>
                      <a:pt x="8173" y="228"/>
                      <a:pt x="7139" y="94"/>
                    </a:cubicBezTo>
                    <a:cubicBezTo>
                      <a:pt x="6616" y="36"/>
                      <a:pt x="6092" y="1"/>
                      <a:pt x="5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18318468" y="2356039"/>
                <a:ext cx="51391" cy="88695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4366" extrusionOk="0">
                    <a:moveTo>
                      <a:pt x="1551" y="0"/>
                    </a:moveTo>
                    <a:cubicBezTo>
                      <a:pt x="1408" y="0"/>
                      <a:pt x="1257" y="22"/>
                      <a:pt x="1102" y="62"/>
                    </a:cubicBezTo>
                    <a:lnTo>
                      <a:pt x="1" y="4365"/>
                    </a:lnTo>
                    <a:cubicBezTo>
                      <a:pt x="34" y="4299"/>
                      <a:pt x="2436" y="3565"/>
                      <a:pt x="2503" y="1130"/>
                    </a:cubicBezTo>
                    <a:cubicBezTo>
                      <a:pt x="2529" y="332"/>
                      <a:pt x="2111" y="0"/>
                      <a:pt x="15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18264275" y="2655461"/>
                <a:ext cx="119945" cy="123353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072" extrusionOk="0">
                    <a:moveTo>
                      <a:pt x="501" y="1"/>
                    </a:moveTo>
                    <a:cubicBezTo>
                      <a:pt x="301" y="201"/>
                      <a:pt x="167" y="468"/>
                      <a:pt x="134" y="734"/>
                    </a:cubicBezTo>
                    <a:cubicBezTo>
                      <a:pt x="0" y="1268"/>
                      <a:pt x="0" y="2069"/>
                      <a:pt x="501" y="3270"/>
                    </a:cubicBezTo>
                    <a:cubicBezTo>
                      <a:pt x="1235" y="5038"/>
                      <a:pt x="3036" y="5871"/>
                      <a:pt x="4404" y="6072"/>
                    </a:cubicBezTo>
                    <a:lnTo>
                      <a:pt x="5905" y="34"/>
                    </a:lnTo>
                    <a:lnTo>
                      <a:pt x="5905" y="34"/>
                    </a:lnTo>
                    <a:cubicBezTo>
                      <a:pt x="5638" y="601"/>
                      <a:pt x="5304" y="1068"/>
                      <a:pt x="4937" y="1201"/>
                    </a:cubicBezTo>
                    <a:cubicBezTo>
                      <a:pt x="4846" y="1229"/>
                      <a:pt x="4735" y="1241"/>
                      <a:pt x="4608" y="1241"/>
                    </a:cubicBezTo>
                    <a:cubicBezTo>
                      <a:pt x="3340" y="1241"/>
                      <a:pt x="501" y="1"/>
                      <a:pt x="5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18128750" y="2753055"/>
                <a:ext cx="224981" cy="679009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33424" extrusionOk="0">
                    <a:moveTo>
                      <a:pt x="8274" y="0"/>
                    </a:moveTo>
                    <a:lnTo>
                      <a:pt x="1" y="33090"/>
                    </a:lnTo>
                    <a:cubicBezTo>
                      <a:pt x="52" y="33112"/>
                      <a:pt x="104" y="33122"/>
                      <a:pt x="157" y="33122"/>
                    </a:cubicBezTo>
                    <a:cubicBezTo>
                      <a:pt x="553" y="33122"/>
                      <a:pt x="1027" y="32601"/>
                      <a:pt x="1528" y="32601"/>
                    </a:cubicBezTo>
                    <a:cubicBezTo>
                      <a:pt x="1586" y="32601"/>
                      <a:pt x="1644" y="32608"/>
                      <a:pt x="1702" y="32623"/>
                    </a:cubicBezTo>
                    <a:cubicBezTo>
                      <a:pt x="2770" y="32957"/>
                      <a:pt x="2936" y="33424"/>
                      <a:pt x="2936" y="33424"/>
                    </a:cubicBezTo>
                    <a:lnTo>
                      <a:pt x="3170" y="33157"/>
                    </a:lnTo>
                    <a:lnTo>
                      <a:pt x="11076" y="1268"/>
                    </a:lnTo>
                    <a:cubicBezTo>
                      <a:pt x="10041" y="1134"/>
                      <a:pt x="9074" y="667"/>
                      <a:pt x="8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18317128" y="2308501"/>
                <a:ext cx="148403" cy="37215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319" extrusionOk="0">
                    <a:moveTo>
                      <a:pt x="4470" y="1"/>
                    </a:moveTo>
                    <a:lnTo>
                      <a:pt x="0" y="17880"/>
                    </a:lnTo>
                    <a:cubicBezTo>
                      <a:pt x="723" y="18121"/>
                      <a:pt x="1488" y="18319"/>
                      <a:pt x="2004" y="18319"/>
                    </a:cubicBezTo>
                    <a:cubicBezTo>
                      <a:pt x="2131" y="18319"/>
                      <a:pt x="2243" y="18307"/>
                      <a:pt x="2335" y="18280"/>
                    </a:cubicBezTo>
                    <a:cubicBezTo>
                      <a:pt x="2702" y="18180"/>
                      <a:pt x="3036" y="17680"/>
                      <a:pt x="3336" y="17146"/>
                    </a:cubicBezTo>
                    <a:lnTo>
                      <a:pt x="4003" y="14411"/>
                    </a:lnTo>
                    <a:lnTo>
                      <a:pt x="5337" y="9040"/>
                    </a:lnTo>
                    <a:lnTo>
                      <a:pt x="7305" y="1101"/>
                    </a:lnTo>
                    <a:cubicBezTo>
                      <a:pt x="6472" y="501"/>
                      <a:pt x="5504" y="101"/>
                      <a:pt x="4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" name="Google Shape;92;p13"/>
              <p:cNvGrpSpPr/>
              <p:nvPr/>
            </p:nvGrpSpPr>
            <p:grpSpPr>
              <a:xfrm>
                <a:off x="18128750" y="2308501"/>
                <a:ext cx="336781" cy="1123562"/>
                <a:chOff x="4445000" y="2532250"/>
                <a:chExt cx="414500" cy="1382675"/>
              </a:xfrm>
            </p:grpSpPr>
            <p:sp>
              <p:nvSpPr>
                <p:cNvPr id="93" name="Google Shape;93;p13"/>
                <p:cNvSpPr/>
                <p:nvPr/>
              </p:nvSpPr>
              <p:spPr>
                <a:xfrm>
                  <a:off x="4445000" y="3079325"/>
                  <a:ext cx="276900" cy="83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33424" extrusionOk="0">
                      <a:moveTo>
                        <a:pt x="8274" y="0"/>
                      </a:moveTo>
                      <a:lnTo>
                        <a:pt x="1" y="33090"/>
                      </a:lnTo>
                      <a:cubicBezTo>
                        <a:pt x="52" y="33112"/>
                        <a:pt x="104" y="33122"/>
                        <a:pt x="157" y="33122"/>
                      </a:cubicBezTo>
                      <a:cubicBezTo>
                        <a:pt x="553" y="33122"/>
                        <a:pt x="1027" y="32601"/>
                        <a:pt x="1528" y="32601"/>
                      </a:cubicBezTo>
                      <a:cubicBezTo>
                        <a:pt x="1586" y="32601"/>
                        <a:pt x="1644" y="32608"/>
                        <a:pt x="1702" y="32623"/>
                      </a:cubicBezTo>
                      <a:cubicBezTo>
                        <a:pt x="2770" y="32957"/>
                        <a:pt x="2936" y="33424"/>
                        <a:pt x="2936" y="33424"/>
                      </a:cubicBezTo>
                      <a:lnTo>
                        <a:pt x="3170" y="33157"/>
                      </a:lnTo>
                      <a:lnTo>
                        <a:pt x="11076" y="1268"/>
                      </a:lnTo>
                      <a:cubicBezTo>
                        <a:pt x="10041" y="1134"/>
                        <a:pt x="9074" y="667"/>
                        <a:pt x="8274" y="0"/>
                      </a:cubicBezTo>
                      <a:close/>
                    </a:path>
                  </a:pathLst>
                </a:custGeom>
                <a:solidFill>
                  <a:srgbClr val="454657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13"/>
                <p:cNvSpPr/>
                <p:nvPr/>
              </p:nvSpPr>
              <p:spPr>
                <a:xfrm>
                  <a:off x="4676850" y="2532250"/>
                  <a:ext cx="182650" cy="4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6" h="18319" extrusionOk="0">
                      <a:moveTo>
                        <a:pt x="4470" y="1"/>
                      </a:moveTo>
                      <a:lnTo>
                        <a:pt x="0" y="17880"/>
                      </a:lnTo>
                      <a:cubicBezTo>
                        <a:pt x="723" y="18121"/>
                        <a:pt x="1488" y="18319"/>
                        <a:pt x="2004" y="18319"/>
                      </a:cubicBezTo>
                      <a:cubicBezTo>
                        <a:pt x="2131" y="18319"/>
                        <a:pt x="2243" y="18307"/>
                        <a:pt x="2335" y="18280"/>
                      </a:cubicBezTo>
                      <a:cubicBezTo>
                        <a:pt x="2702" y="18180"/>
                        <a:pt x="3036" y="17680"/>
                        <a:pt x="3336" y="17146"/>
                      </a:cubicBezTo>
                      <a:lnTo>
                        <a:pt x="4003" y="14411"/>
                      </a:lnTo>
                      <a:lnTo>
                        <a:pt x="5337" y="9040"/>
                      </a:lnTo>
                      <a:lnTo>
                        <a:pt x="7305" y="1101"/>
                      </a:lnTo>
                      <a:cubicBezTo>
                        <a:pt x="6472" y="501"/>
                        <a:pt x="5504" y="101"/>
                        <a:pt x="4470" y="1"/>
                      </a:cubicBezTo>
                      <a:close/>
                    </a:path>
                  </a:pathLst>
                </a:custGeom>
                <a:solidFill>
                  <a:srgbClr val="454657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5" name="Google Shape;95;p13"/>
          <p:cNvGrpSpPr/>
          <p:nvPr/>
        </p:nvGrpSpPr>
        <p:grpSpPr>
          <a:xfrm>
            <a:off x="-325148" y="961936"/>
            <a:ext cx="1196285" cy="4095850"/>
            <a:chOff x="-325148" y="961936"/>
            <a:chExt cx="1196285" cy="4095850"/>
          </a:xfrm>
        </p:grpSpPr>
        <p:sp>
          <p:nvSpPr>
            <p:cNvPr id="96" name="Google Shape;96;p13"/>
            <p:cNvSpPr/>
            <p:nvPr/>
          </p:nvSpPr>
          <p:spPr>
            <a:xfrm>
              <a:off x="-325148" y="961936"/>
              <a:ext cx="1010975" cy="4095850"/>
            </a:xfrm>
            <a:custGeom>
              <a:avLst/>
              <a:gdLst/>
              <a:ahLst/>
              <a:cxnLst/>
              <a:rect l="l" t="t" r="r" b="b"/>
              <a:pathLst>
                <a:path w="40439" h="163834" extrusionOk="0">
                  <a:moveTo>
                    <a:pt x="3862" y="4"/>
                  </a:moveTo>
                  <a:cubicBezTo>
                    <a:pt x="5894" y="131"/>
                    <a:pt x="11038" y="3116"/>
                    <a:pt x="13387" y="5719"/>
                  </a:cubicBezTo>
                  <a:cubicBezTo>
                    <a:pt x="15737" y="8323"/>
                    <a:pt x="17134" y="12069"/>
                    <a:pt x="17959" y="15625"/>
                  </a:cubicBezTo>
                  <a:cubicBezTo>
                    <a:pt x="18785" y="19181"/>
                    <a:pt x="17070" y="23563"/>
                    <a:pt x="18340" y="27055"/>
                  </a:cubicBezTo>
                  <a:cubicBezTo>
                    <a:pt x="19610" y="30548"/>
                    <a:pt x="22849" y="33850"/>
                    <a:pt x="25579" y="36580"/>
                  </a:cubicBezTo>
                  <a:cubicBezTo>
                    <a:pt x="28310" y="39311"/>
                    <a:pt x="32247" y="40644"/>
                    <a:pt x="34723" y="43438"/>
                  </a:cubicBezTo>
                  <a:cubicBezTo>
                    <a:pt x="37200" y="46232"/>
                    <a:pt x="40375" y="49915"/>
                    <a:pt x="40438" y="53344"/>
                  </a:cubicBezTo>
                  <a:cubicBezTo>
                    <a:pt x="40502" y="56773"/>
                    <a:pt x="37073" y="60774"/>
                    <a:pt x="35104" y="64012"/>
                  </a:cubicBezTo>
                  <a:cubicBezTo>
                    <a:pt x="33136" y="67251"/>
                    <a:pt x="29580" y="69410"/>
                    <a:pt x="28627" y="72775"/>
                  </a:cubicBezTo>
                  <a:cubicBezTo>
                    <a:pt x="27675" y="76141"/>
                    <a:pt x="27992" y="80078"/>
                    <a:pt x="29389" y="84205"/>
                  </a:cubicBezTo>
                  <a:cubicBezTo>
                    <a:pt x="30786" y="88333"/>
                    <a:pt x="35549" y="92905"/>
                    <a:pt x="37009" y="97540"/>
                  </a:cubicBezTo>
                  <a:cubicBezTo>
                    <a:pt x="38470" y="102176"/>
                    <a:pt x="38914" y="107827"/>
                    <a:pt x="38152" y="112018"/>
                  </a:cubicBezTo>
                  <a:cubicBezTo>
                    <a:pt x="37390" y="116209"/>
                    <a:pt x="34723" y="119384"/>
                    <a:pt x="32437" y="122686"/>
                  </a:cubicBezTo>
                  <a:cubicBezTo>
                    <a:pt x="30151" y="125988"/>
                    <a:pt x="25579" y="128274"/>
                    <a:pt x="24436" y="131830"/>
                  </a:cubicBezTo>
                  <a:cubicBezTo>
                    <a:pt x="23293" y="135386"/>
                    <a:pt x="25643" y="140339"/>
                    <a:pt x="25579" y="144022"/>
                  </a:cubicBezTo>
                  <a:cubicBezTo>
                    <a:pt x="25516" y="147705"/>
                    <a:pt x="26278" y="151388"/>
                    <a:pt x="24055" y="153928"/>
                  </a:cubicBezTo>
                  <a:cubicBezTo>
                    <a:pt x="21833" y="156468"/>
                    <a:pt x="15546" y="157611"/>
                    <a:pt x="12244" y="159262"/>
                  </a:cubicBezTo>
                  <a:cubicBezTo>
                    <a:pt x="8942" y="160913"/>
                    <a:pt x="5831" y="163834"/>
                    <a:pt x="4243" y="163834"/>
                  </a:cubicBezTo>
                  <a:cubicBezTo>
                    <a:pt x="2656" y="163834"/>
                    <a:pt x="3037" y="163263"/>
                    <a:pt x="2719" y="159262"/>
                  </a:cubicBezTo>
                  <a:cubicBezTo>
                    <a:pt x="2402" y="155262"/>
                    <a:pt x="2529" y="152722"/>
                    <a:pt x="2338" y="139831"/>
                  </a:cubicBezTo>
                  <a:cubicBezTo>
                    <a:pt x="2148" y="126941"/>
                    <a:pt x="1957" y="100461"/>
                    <a:pt x="1576" y="81919"/>
                  </a:cubicBezTo>
                  <a:cubicBezTo>
                    <a:pt x="1195" y="63377"/>
                    <a:pt x="243" y="40454"/>
                    <a:pt x="52" y="28579"/>
                  </a:cubicBezTo>
                  <a:cubicBezTo>
                    <a:pt x="-138" y="16705"/>
                    <a:pt x="243" y="14609"/>
                    <a:pt x="433" y="10672"/>
                  </a:cubicBezTo>
                  <a:cubicBezTo>
                    <a:pt x="624" y="6735"/>
                    <a:pt x="624" y="6735"/>
                    <a:pt x="1195" y="4957"/>
                  </a:cubicBezTo>
                  <a:cubicBezTo>
                    <a:pt x="1767" y="3179"/>
                    <a:pt x="1830" y="-123"/>
                    <a:pt x="38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97" name="Google Shape;97;p13"/>
            <p:cNvGrpSpPr/>
            <p:nvPr/>
          </p:nvGrpSpPr>
          <p:grpSpPr>
            <a:xfrm>
              <a:off x="-19045" y="3854568"/>
              <a:ext cx="890183" cy="1179494"/>
              <a:chOff x="14854355" y="2667668"/>
              <a:chExt cx="890183" cy="1179494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14977737" y="3713663"/>
                <a:ext cx="766800" cy="133500"/>
              </a:xfrm>
              <a:prstGeom prst="ellipse">
                <a:avLst/>
              </a:pr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 flipH="1">
                <a:off x="15161704" y="3232688"/>
                <a:ext cx="8192" cy="2456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202" extrusionOk="0">
                    <a:moveTo>
                      <a:pt x="1" y="34"/>
                    </a:moveTo>
                    <a:lnTo>
                      <a:pt x="401" y="1201"/>
                    </a:lnTo>
                    <a:lnTo>
                      <a:pt x="1" y="34"/>
                    </a:lnTo>
                    <a:cubicBezTo>
                      <a:pt x="1" y="34"/>
                      <a:pt x="1" y="0"/>
                      <a:pt x="1" y="34"/>
                    </a:cubicBezTo>
                    <a:close/>
                  </a:path>
                </a:pathLst>
              </a:custGeom>
              <a:solidFill>
                <a:srgbClr val="9AD5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 flipH="1">
                <a:off x="14854355" y="2667668"/>
                <a:ext cx="5455" cy="1636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801" extrusionOk="0">
                    <a:moveTo>
                      <a:pt x="267" y="0"/>
                    </a:moveTo>
                    <a:lnTo>
                      <a:pt x="167" y="33"/>
                    </a:lnTo>
                    <a:cubicBezTo>
                      <a:pt x="100" y="267"/>
                      <a:pt x="33" y="534"/>
                      <a:pt x="0" y="801"/>
                    </a:cubicBez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9AD5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 flipH="1">
                <a:off x="15144286" y="3461356"/>
                <a:ext cx="423902" cy="323079"/>
              </a:xfrm>
              <a:custGeom>
                <a:avLst/>
                <a:gdLst/>
                <a:ahLst/>
                <a:cxnLst/>
                <a:rect l="l" t="t" r="r" b="b"/>
                <a:pathLst>
                  <a:path w="20749" h="15812" extrusionOk="0">
                    <a:moveTo>
                      <a:pt x="1" y="0"/>
                    </a:moveTo>
                    <a:lnTo>
                      <a:pt x="4771" y="14477"/>
                    </a:lnTo>
                    <a:cubicBezTo>
                      <a:pt x="5038" y="15278"/>
                      <a:pt x="5771" y="15812"/>
                      <a:pt x="6605" y="15812"/>
                    </a:cubicBezTo>
                    <a:lnTo>
                      <a:pt x="14111" y="15812"/>
                    </a:lnTo>
                    <a:cubicBezTo>
                      <a:pt x="14978" y="15812"/>
                      <a:pt x="15712" y="15278"/>
                      <a:pt x="15979" y="14477"/>
                    </a:cubicBezTo>
                    <a:lnTo>
                      <a:pt x="20749" y="0"/>
                    </a:lnTo>
                    <a:lnTo>
                      <a:pt x="20749" y="0"/>
                    </a:lnTo>
                    <a:cubicBezTo>
                      <a:pt x="19748" y="701"/>
                      <a:pt x="15478" y="1268"/>
                      <a:pt x="10375" y="1268"/>
                    </a:cubicBezTo>
                    <a:cubicBezTo>
                      <a:pt x="5271" y="1268"/>
                      <a:pt x="1001" y="70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flipH="1">
                <a:off x="15041380" y="2874514"/>
                <a:ext cx="253536" cy="580569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28414" extrusionOk="0">
                    <a:moveTo>
                      <a:pt x="10108" y="1"/>
                    </a:moveTo>
                    <a:lnTo>
                      <a:pt x="501" y="26920"/>
                    </a:lnTo>
                    <a:lnTo>
                      <a:pt x="68" y="28221"/>
                    </a:lnTo>
                    <a:lnTo>
                      <a:pt x="68" y="28254"/>
                    </a:lnTo>
                    <a:lnTo>
                      <a:pt x="1" y="28388"/>
                    </a:lnTo>
                    <a:cubicBezTo>
                      <a:pt x="182" y="28405"/>
                      <a:pt x="363" y="28413"/>
                      <a:pt x="543" y="28413"/>
                    </a:cubicBezTo>
                    <a:cubicBezTo>
                      <a:pt x="1061" y="28413"/>
                      <a:pt x="1574" y="28345"/>
                      <a:pt x="2069" y="28221"/>
                    </a:cubicBezTo>
                    <a:cubicBezTo>
                      <a:pt x="2769" y="28054"/>
                      <a:pt x="3403" y="27720"/>
                      <a:pt x="3937" y="27220"/>
                    </a:cubicBezTo>
                    <a:cubicBezTo>
                      <a:pt x="4170" y="26987"/>
                      <a:pt x="4371" y="26686"/>
                      <a:pt x="4471" y="26386"/>
                    </a:cubicBezTo>
                    <a:cubicBezTo>
                      <a:pt x="4838" y="25385"/>
                      <a:pt x="4838" y="24251"/>
                      <a:pt x="5338" y="23317"/>
                    </a:cubicBezTo>
                    <a:cubicBezTo>
                      <a:pt x="6272" y="21616"/>
                      <a:pt x="8707" y="21116"/>
                      <a:pt x="9641" y="19415"/>
                    </a:cubicBezTo>
                    <a:cubicBezTo>
                      <a:pt x="10342" y="18080"/>
                      <a:pt x="9975" y="16479"/>
                      <a:pt x="9608" y="15011"/>
                    </a:cubicBezTo>
                    <a:cubicBezTo>
                      <a:pt x="9241" y="13544"/>
                      <a:pt x="8974" y="11876"/>
                      <a:pt x="9875" y="10675"/>
                    </a:cubicBezTo>
                    <a:cubicBezTo>
                      <a:pt x="10575" y="9674"/>
                      <a:pt x="12009" y="9107"/>
                      <a:pt x="12243" y="7906"/>
                    </a:cubicBezTo>
                    <a:cubicBezTo>
                      <a:pt x="12410" y="6872"/>
                      <a:pt x="11709" y="5972"/>
                      <a:pt x="11209" y="5104"/>
                    </a:cubicBezTo>
                    <a:cubicBezTo>
                      <a:pt x="10275" y="3570"/>
                      <a:pt x="9875" y="1769"/>
                      <a:pt x="101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flipH="1">
                <a:off x="15140874" y="3426363"/>
                <a:ext cx="430726" cy="64076"/>
              </a:xfrm>
              <a:custGeom>
                <a:avLst/>
                <a:gdLst/>
                <a:ahLst/>
                <a:cxnLst/>
                <a:rect l="l" t="t" r="r" b="b"/>
                <a:pathLst>
                  <a:path w="21083" h="3136" extrusionOk="0">
                    <a:moveTo>
                      <a:pt x="10442" y="0"/>
                    </a:moveTo>
                    <a:cubicBezTo>
                      <a:pt x="10141" y="534"/>
                      <a:pt x="9708" y="1001"/>
                      <a:pt x="9241" y="1401"/>
                    </a:cubicBezTo>
                    <a:cubicBezTo>
                      <a:pt x="9174" y="1468"/>
                      <a:pt x="9107" y="1501"/>
                      <a:pt x="9007" y="1568"/>
                    </a:cubicBezTo>
                    <a:cubicBezTo>
                      <a:pt x="8826" y="1585"/>
                      <a:pt x="8645" y="1594"/>
                      <a:pt x="8465" y="1594"/>
                    </a:cubicBezTo>
                    <a:cubicBezTo>
                      <a:pt x="7947" y="1594"/>
                      <a:pt x="7434" y="1525"/>
                      <a:pt x="6939" y="1401"/>
                    </a:cubicBezTo>
                    <a:cubicBezTo>
                      <a:pt x="6172" y="1234"/>
                      <a:pt x="5471" y="834"/>
                      <a:pt x="4938" y="234"/>
                    </a:cubicBezTo>
                    <a:cubicBezTo>
                      <a:pt x="2236" y="501"/>
                      <a:pt x="334" y="901"/>
                      <a:pt x="1" y="1401"/>
                    </a:cubicBezTo>
                    <a:lnTo>
                      <a:pt x="168" y="1902"/>
                    </a:lnTo>
                    <a:cubicBezTo>
                      <a:pt x="1168" y="2602"/>
                      <a:pt x="5438" y="3136"/>
                      <a:pt x="10542" y="3136"/>
                    </a:cubicBezTo>
                    <a:cubicBezTo>
                      <a:pt x="15645" y="3136"/>
                      <a:pt x="19915" y="2602"/>
                      <a:pt x="20916" y="1902"/>
                    </a:cubicBezTo>
                    <a:lnTo>
                      <a:pt x="21083" y="1401"/>
                    </a:lnTo>
                    <a:cubicBezTo>
                      <a:pt x="20782" y="968"/>
                      <a:pt x="19448" y="634"/>
                      <a:pt x="17447" y="367"/>
                    </a:cubicBezTo>
                    <a:cubicBezTo>
                      <a:pt x="16913" y="867"/>
                      <a:pt x="16279" y="1234"/>
                      <a:pt x="15579" y="1368"/>
                    </a:cubicBezTo>
                    <a:cubicBezTo>
                      <a:pt x="15023" y="1507"/>
                      <a:pt x="14444" y="1576"/>
                      <a:pt x="13861" y="1576"/>
                    </a:cubicBezTo>
                    <a:cubicBezTo>
                      <a:pt x="13744" y="1576"/>
                      <a:pt x="13627" y="1574"/>
                      <a:pt x="13510" y="1568"/>
                    </a:cubicBezTo>
                    <a:cubicBezTo>
                      <a:pt x="13444" y="1501"/>
                      <a:pt x="13377" y="1435"/>
                      <a:pt x="13277" y="1368"/>
                    </a:cubicBezTo>
                    <a:cubicBezTo>
                      <a:pt x="12810" y="1001"/>
                      <a:pt x="12410" y="534"/>
                      <a:pt x="12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 flipH="1">
                <a:off x="15341231" y="2858168"/>
                <a:ext cx="300546" cy="59691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29214" extrusionOk="0">
                    <a:moveTo>
                      <a:pt x="12009" y="28020"/>
                    </a:moveTo>
                    <a:lnTo>
                      <a:pt x="12209" y="28520"/>
                    </a:lnTo>
                    <a:lnTo>
                      <a:pt x="12309" y="28854"/>
                    </a:lnTo>
                    <a:lnTo>
                      <a:pt x="12009" y="28020"/>
                    </a:lnTo>
                    <a:close/>
                    <a:moveTo>
                      <a:pt x="2035" y="0"/>
                    </a:moveTo>
                    <a:lnTo>
                      <a:pt x="2302" y="767"/>
                    </a:lnTo>
                    <a:cubicBezTo>
                      <a:pt x="2535" y="2569"/>
                      <a:pt x="2135" y="4370"/>
                      <a:pt x="1234" y="5904"/>
                    </a:cubicBezTo>
                    <a:cubicBezTo>
                      <a:pt x="734" y="6772"/>
                      <a:pt x="0" y="7672"/>
                      <a:pt x="200" y="8673"/>
                    </a:cubicBezTo>
                    <a:cubicBezTo>
                      <a:pt x="434" y="9907"/>
                      <a:pt x="1868" y="10441"/>
                      <a:pt x="2569" y="11442"/>
                    </a:cubicBezTo>
                    <a:cubicBezTo>
                      <a:pt x="3469" y="12676"/>
                      <a:pt x="3202" y="14344"/>
                      <a:pt x="2835" y="15811"/>
                    </a:cubicBezTo>
                    <a:cubicBezTo>
                      <a:pt x="2502" y="17246"/>
                      <a:pt x="2102" y="18880"/>
                      <a:pt x="2802" y="20181"/>
                    </a:cubicBezTo>
                    <a:cubicBezTo>
                      <a:pt x="3736" y="21916"/>
                      <a:pt x="6138" y="22383"/>
                      <a:pt x="7105" y="24117"/>
                    </a:cubicBezTo>
                    <a:cubicBezTo>
                      <a:pt x="7605" y="25051"/>
                      <a:pt x="7605" y="26185"/>
                      <a:pt x="7939" y="27153"/>
                    </a:cubicBezTo>
                    <a:cubicBezTo>
                      <a:pt x="8039" y="27420"/>
                      <a:pt x="8173" y="27653"/>
                      <a:pt x="8373" y="27887"/>
                    </a:cubicBezTo>
                    <a:cubicBezTo>
                      <a:pt x="8873" y="28454"/>
                      <a:pt x="9574" y="28854"/>
                      <a:pt x="10341" y="29021"/>
                    </a:cubicBezTo>
                    <a:cubicBezTo>
                      <a:pt x="10860" y="29145"/>
                      <a:pt x="11380" y="29213"/>
                      <a:pt x="11899" y="29213"/>
                    </a:cubicBezTo>
                    <a:cubicBezTo>
                      <a:pt x="12080" y="29213"/>
                      <a:pt x="12261" y="29205"/>
                      <a:pt x="12442" y="29188"/>
                    </a:cubicBezTo>
                    <a:cubicBezTo>
                      <a:pt x="12509" y="29154"/>
                      <a:pt x="12576" y="29088"/>
                      <a:pt x="12676" y="29021"/>
                    </a:cubicBezTo>
                    <a:cubicBezTo>
                      <a:pt x="13143" y="28654"/>
                      <a:pt x="13543" y="28187"/>
                      <a:pt x="13877" y="27653"/>
                    </a:cubicBezTo>
                    <a:cubicBezTo>
                      <a:pt x="14377" y="26786"/>
                      <a:pt x="14677" y="25819"/>
                      <a:pt x="14677" y="24818"/>
                    </a:cubicBezTo>
                    <a:cubicBezTo>
                      <a:pt x="14711" y="24217"/>
                      <a:pt x="14577" y="23584"/>
                      <a:pt x="14277" y="23050"/>
                    </a:cubicBezTo>
                    <a:cubicBezTo>
                      <a:pt x="13943" y="22383"/>
                      <a:pt x="13443" y="21782"/>
                      <a:pt x="13310" y="21082"/>
                    </a:cubicBezTo>
                    <a:cubicBezTo>
                      <a:pt x="13243" y="20381"/>
                      <a:pt x="13310" y="19714"/>
                      <a:pt x="13476" y="19080"/>
                    </a:cubicBezTo>
                    <a:cubicBezTo>
                      <a:pt x="13977" y="16212"/>
                      <a:pt x="13043" y="13043"/>
                      <a:pt x="10841" y="11141"/>
                    </a:cubicBezTo>
                    <a:cubicBezTo>
                      <a:pt x="10341" y="10774"/>
                      <a:pt x="9907" y="10341"/>
                      <a:pt x="9540" y="9807"/>
                    </a:cubicBezTo>
                    <a:cubicBezTo>
                      <a:pt x="9307" y="9240"/>
                      <a:pt x="9173" y="8640"/>
                      <a:pt x="9207" y="8006"/>
                    </a:cubicBezTo>
                    <a:cubicBezTo>
                      <a:pt x="9207" y="6772"/>
                      <a:pt x="9140" y="5504"/>
                      <a:pt x="8640" y="4370"/>
                    </a:cubicBezTo>
                    <a:cubicBezTo>
                      <a:pt x="8039" y="3136"/>
                      <a:pt x="7072" y="2135"/>
                      <a:pt x="5838" y="1501"/>
                    </a:cubicBezTo>
                    <a:cubicBezTo>
                      <a:pt x="4670" y="867"/>
                      <a:pt x="3402" y="400"/>
                      <a:pt x="2135" y="33"/>
                    </a:cubicBez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 flipH="1">
                <a:off x="15082955" y="2858168"/>
                <a:ext cx="258971" cy="596384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29188" extrusionOk="0">
                    <a:moveTo>
                      <a:pt x="12676" y="0"/>
                    </a:moveTo>
                    <a:lnTo>
                      <a:pt x="12576" y="33"/>
                    </a:lnTo>
                    <a:cubicBezTo>
                      <a:pt x="11275" y="400"/>
                      <a:pt x="10041" y="867"/>
                      <a:pt x="8873" y="1501"/>
                    </a:cubicBezTo>
                    <a:cubicBezTo>
                      <a:pt x="7639" y="2135"/>
                      <a:pt x="6672" y="3136"/>
                      <a:pt x="6071" y="4370"/>
                    </a:cubicBezTo>
                    <a:cubicBezTo>
                      <a:pt x="5571" y="5504"/>
                      <a:pt x="5504" y="6772"/>
                      <a:pt x="5471" y="8006"/>
                    </a:cubicBezTo>
                    <a:cubicBezTo>
                      <a:pt x="5504" y="8606"/>
                      <a:pt x="5404" y="9240"/>
                      <a:pt x="5171" y="9807"/>
                    </a:cubicBezTo>
                    <a:cubicBezTo>
                      <a:pt x="4804" y="10307"/>
                      <a:pt x="4370" y="10774"/>
                      <a:pt x="3870" y="11141"/>
                    </a:cubicBezTo>
                    <a:cubicBezTo>
                      <a:pt x="1668" y="13043"/>
                      <a:pt x="734" y="16212"/>
                      <a:pt x="1234" y="19047"/>
                    </a:cubicBezTo>
                    <a:cubicBezTo>
                      <a:pt x="1401" y="19714"/>
                      <a:pt x="1468" y="20381"/>
                      <a:pt x="1401" y="21048"/>
                    </a:cubicBezTo>
                    <a:cubicBezTo>
                      <a:pt x="1268" y="21782"/>
                      <a:pt x="767" y="22383"/>
                      <a:pt x="434" y="23050"/>
                    </a:cubicBezTo>
                    <a:cubicBezTo>
                      <a:pt x="134" y="23584"/>
                      <a:pt x="0" y="24184"/>
                      <a:pt x="0" y="24818"/>
                    </a:cubicBezTo>
                    <a:cubicBezTo>
                      <a:pt x="34" y="25819"/>
                      <a:pt x="300" y="26786"/>
                      <a:pt x="834" y="27653"/>
                    </a:cubicBezTo>
                    <a:cubicBezTo>
                      <a:pt x="1134" y="28187"/>
                      <a:pt x="1568" y="28654"/>
                      <a:pt x="2035" y="29021"/>
                    </a:cubicBezTo>
                    <a:cubicBezTo>
                      <a:pt x="2102" y="29088"/>
                      <a:pt x="2168" y="29154"/>
                      <a:pt x="2268" y="29188"/>
                    </a:cubicBezTo>
                    <a:lnTo>
                      <a:pt x="126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 flipH="1">
                <a:off x="15382806" y="2854572"/>
                <a:ext cx="220133" cy="604312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9576" extrusionOk="0">
                    <a:moveTo>
                      <a:pt x="220" y="1"/>
                    </a:moveTo>
                    <a:cubicBezTo>
                      <a:pt x="203" y="1"/>
                      <a:pt x="185" y="3"/>
                      <a:pt x="167" y="9"/>
                    </a:cubicBezTo>
                    <a:cubicBezTo>
                      <a:pt x="34" y="76"/>
                      <a:pt x="0" y="176"/>
                      <a:pt x="34" y="276"/>
                    </a:cubicBezTo>
                    <a:lnTo>
                      <a:pt x="9807" y="27929"/>
                    </a:lnTo>
                    <a:lnTo>
                      <a:pt x="10208" y="29097"/>
                    </a:lnTo>
                    <a:lnTo>
                      <a:pt x="10274" y="29264"/>
                    </a:lnTo>
                    <a:lnTo>
                      <a:pt x="10341" y="29430"/>
                    </a:lnTo>
                    <a:cubicBezTo>
                      <a:pt x="10367" y="29532"/>
                      <a:pt x="10450" y="29576"/>
                      <a:pt x="10533" y="29576"/>
                    </a:cubicBezTo>
                    <a:cubicBezTo>
                      <a:pt x="10559" y="29576"/>
                      <a:pt x="10584" y="29572"/>
                      <a:pt x="10608" y="29564"/>
                    </a:cubicBezTo>
                    <a:cubicBezTo>
                      <a:pt x="10708" y="29530"/>
                      <a:pt x="10775" y="29430"/>
                      <a:pt x="10741" y="29297"/>
                    </a:cubicBezTo>
                    <a:lnTo>
                      <a:pt x="10675" y="29130"/>
                    </a:lnTo>
                    <a:lnTo>
                      <a:pt x="10608" y="28963"/>
                    </a:lnTo>
                    <a:lnTo>
                      <a:pt x="10174" y="27796"/>
                    </a:lnTo>
                    <a:lnTo>
                      <a:pt x="401" y="143"/>
                    </a:lnTo>
                    <a:cubicBezTo>
                      <a:pt x="373" y="60"/>
                      <a:pt x="301" y="1"/>
                      <a:pt x="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 flipH="1">
                <a:off x="15080074" y="2854122"/>
                <a:ext cx="220297" cy="604700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29595" extrusionOk="0">
                    <a:moveTo>
                      <a:pt x="10537" y="0"/>
                    </a:moveTo>
                    <a:cubicBezTo>
                      <a:pt x="10459" y="0"/>
                      <a:pt x="10380" y="41"/>
                      <a:pt x="10342" y="131"/>
                    </a:cubicBezTo>
                    <a:lnTo>
                      <a:pt x="10342" y="165"/>
                    </a:lnTo>
                    <a:lnTo>
                      <a:pt x="568" y="27851"/>
                    </a:lnTo>
                    <a:lnTo>
                      <a:pt x="101" y="29152"/>
                    </a:lnTo>
                    <a:lnTo>
                      <a:pt x="101" y="29185"/>
                    </a:lnTo>
                    <a:lnTo>
                      <a:pt x="68" y="29319"/>
                    </a:lnTo>
                    <a:cubicBezTo>
                      <a:pt x="1" y="29419"/>
                      <a:pt x="68" y="29552"/>
                      <a:pt x="168" y="29586"/>
                    </a:cubicBezTo>
                    <a:cubicBezTo>
                      <a:pt x="185" y="29592"/>
                      <a:pt x="204" y="29594"/>
                      <a:pt x="223" y="29594"/>
                    </a:cubicBezTo>
                    <a:cubicBezTo>
                      <a:pt x="312" y="29594"/>
                      <a:pt x="407" y="29535"/>
                      <a:pt x="435" y="29452"/>
                    </a:cubicBezTo>
                    <a:lnTo>
                      <a:pt x="435" y="29486"/>
                    </a:lnTo>
                    <a:lnTo>
                      <a:pt x="468" y="29319"/>
                    </a:lnTo>
                    <a:lnTo>
                      <a:pt x="468" y="29286"/>
                    </a:lnTo>
                    <a:lnTo>
                      <a:pt x="935" y="28018"/>
                    </a:lnTo>
                    <a:lnTo>
                      <a:pt x="10742" y="298"/>
                    </a:lnTo>
                    <a:lnTo>
                      <a:pt x="10742" y="265"/>
                    </a:lnTo>
                    <a:cubicBezTo>
                      <a:pt x="10783" y="101"/>
                      <a:pt x="10661" y="0"/>
                      <a:pt x="105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subTitle" idx="1"/>
          </p:nvPr>
        </p:nvSpPr>
        <p:spPr>
          <a:xfrm>
            <a:off x="724349" y="1897249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2"/>
          </p:nvPr>
        </p:nvSpPr>
        <p:spPr>
          <a:xfrm>
            <a:off x="3346650" y="1897249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3"/>
          </p:nvPr>
        </p:nvSpPr>
        <p:spPr>
          <a:xfrm>
            <a:off x="5968951" y="1897249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4"/>
          </p:nvPr>
        </p:nvSpPr>
        <p:spPr>
          <a:xfrm>
            <a:off x="724349" y="3633902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5"/>
          </p:nvPr>
        </p:nvSpPr>
        <p:spPr>
          <a:xfrm>
            <a:off x="3346650" y="3633902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6"/>
          </p:nvPr>
        </p:nvSpPr>
        <p:spPr>
          <a:xfrm>
            <a:off x="5968951" y="3633902"/>
            <a:ext cx="2450700" cy="95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7"/>
          </p:nvPr>
        </p:nvSpPr>
        <p:spPr>
          <a:xfrm>
            <a:off x="724349" y="1190225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8"/>
          </p:nvPr>
        </p:nvSpPr>
        <p:spPr>
          <a:xfrm>
            <a:off x="3346650" y="1190225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ubTitle" idx="9"/>
          </p:nvPr>
        </p:nvSpPr>
        <p:spPr>
          <a:xfrm>
            <a:off x="5968951" y="1190225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3"/>
          </p:nvPr>
        </p:nvSpPr>
        <p:spPr>
          <a:xfrm>
            <a:off x="724349" y="2922082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4"/>
          </p:nvPr>
        </p:nvSpPr>
        <p:spPr>
          <a:xfrm>
            <a:off x="3346650" y="2922081"/>
            <a:ext cx="24507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15"/>
          </p:nvPr>
        </p:nvSpPr>
        <p:spPr>
          <a:xfrm>
            <a:off x="5968951" y="2922082"/>
            <a:ext cx="2450100" cy="70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utfit"/>
              <a:buNone/>
              <a:defRPr sz="2000" b="1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/>
          <p:nvPr/>
        </p:nvSpPr>
        <p:spPr>
          <a:xfrm rot="166113" flipH="1">
            <a:off x="-1095746" y="-232419"/>
            <a:ext cx="4424730" cy="665453"/>
          </a:xfrm>
          <a:custGeom>
            <a:avLst/>
            <a:gdLst/>
            <a:ahLst/>
            <a:cxnLst/>
            <a:rect l="l" t="t" r="r" b="b"/>
            <a:pathLst>
              <a:path w="176995" h="26619" extrusionOk="0">
                <a:moveTo>
                  <a:pt x="2883" y="750"/>
                </a:moveTo>
                <a:cubicBezTo>
                  <a:pt x="-5568" y="2150"/>
                  <a:pt x="6921" y="5810"/>
                  <a:pt x="10312" y="8824"/>
                </a:cubicBezTo>
                <a:cubicBezTo>
                  <a:pt x="13703" y="11839"/>
                  <a:pt x="18871" y="16307"/>
                  <a:pt x="23231" y="18837"/>
                </a:cubicBezTo>
                <a:cubicBezTo>
                  <a:pt x="27591" y="21367"/>
                  <a:pt x="31575" y="23681"/>
                  <a:pt x="36474" y="24004"/>
                </a:cubicBezTo>
                <a:cubicBezTo>
                  <a:pt x="41373" y="24327"/>
                  <a:pt x="48371" y="22282"/>
                  <a:pt x="52623" y="20775"/>
                </a:cubicBezTo>
                <a:cubicBezTo>
                  <a:pt x="56876" y="19268"/>
                  <a:pt x="59298" y="16146"/>
                  <a:pt x="61989" y="14962"/>
                </a:cubicBezTo>
                <a:cubicBezTo>
                  <a:pt x="64681" y="13778"/>
                  <a:pt x="65919" y="13347"/>
                  <a:pt x="68772" y="13670"/>
                </a:cubicBezTo>
                <a:cubicBezTo>
                  <a:pt x="71625" y="13993"/>
                  <a:pt x="75447" y="15500"/>
                  <a:pt x="79107" y="16899"/>
                </a:cubicBezTo>
                <a:cubicBezTo>
                  <a:pt x="82768" y="18299"/>
                  <a:pt x="85998" y="20452"/>
                  <a:pt x="90735" y="22067"/>
                </a:cubicBezTo>
                <a:cubicBezTo>
                  <a:pt x="95472" y="23682"/>
                  <a:pt x="101824" y="26320"/>
                  <a:pt x="107530" y="26589"/>
                </a:cubicBezTo>
                <a:cubicBezTo>
                  <a:pt x="113236" y="26858"/>
                  <a:pt x="120503" y="25243"/>
                  <a:pt x="124971" y="23682"/>
                </a:cubicBezTo>
                <a:cubicBezTo>
                  <a:pt x="129439" y="22121"/>
                  <a:pt x="131699" y="18998"/>
                  <a:pt x="134337" y="17222"/>
                </a:cubicBezTo>
                <a:cubicBezTo>
                  <a:pt x="136975" y="15446"/>
                  <a:pt x="137675" y="13724"/>
                  <a:pt x="140797" y="13024"/>
                </a:cubicBezTo>
                <a:cubicBezTo>
                  <a:pt x="143919" y="12324"/>
                  <a:pt x="149302" y="12701"/>
                  <a:pt x="153070" y="13024"/>
                </a:cubicBezTo>
                <a:cubicBezTo>
                  <a:pt x="156838" y="13347"/>
                  <a:pt x="160176" y="15016"/>
                  <a:pt x="163406" y="14962"/>
                </a:cubicBezTo>
                <a:cubicBezTo>
                  <a:pt x="166636" y="14908"/>
                  <a:pt x="170242" y="14101"/>
                  <a:pt x="172449" y="12701"/>
                </a:cubicBezTo>
                <a:cubicBezTo>
                  <a:pt x="174656" y="11301"/>
                  <a:pt x="178101" y="8341"/>
                  <a:pt x="176648" y="6564"/>
                </a:cubicBezTo>
                <a:cubicBezTo>
                  <a:pt x="175195" y="4787"/>
                  <a:pt x="172557" y="2903"/>
                  <a:pt x="163729" y="2041"/>
                </a:cubicBezTo>
                <a:cubicBezTo>
                  <a:pt x="154901" y="1180"/>
                  <a:pt x="140797" y="1664"/>
                  <a:pt x="123679" y="1395"/>
                </a:cubicBezTo>
                <a:cubicBezTo>
                  <a:pt x="106561" y="1126"/>
                  <a:pt x="81153" y="534"/>
                  <a:pt x="61020" y="426"/>
                </a:cubicBezTo>
                <a:cubicBezTo>
                  <a:pt x="40887" y="319"/>
                  <a:pt x="11334" y="-650"/>
                  <a:pt x="2883" y="7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196" name="Google Shape;196;p20"/>
          <p:cNvGrpSpPr/>
          <p:nvPr/>
        </p:nvGrpSpPr>
        <p:grpSpPr>
          <a:xfrm rot="5254539">
            <a:off x="7935742" y="4202219"/>
            <a:ext cx="435010" cy="1397137"/>
            <a:chOff x="18080650" y="2158252"/>
            <a:chExt cx="435013" cy="1397144"/>
          </a:xfrm>
        </p:grpSpPr>
        <p:sp>
          <p:nvSpPr>
            <p:cNvPr id="197" name="Google Shape;197;p20"/>
            <p:cNvSpPr/>
            <p:nvPr/>
          </p:nvSpPr>
          <p:spPr>
            <a:xfrm>
              <a:off x="18367950" y="2158252"/>
              <a:ext cx="147713" cy="112322"/>
            </a:xfrm>
            <a:custGeom>
              <a:avLst/>
              <a:gdLst/>
              <a:ahLst/>
              <a:cxnLst/>
              <a:rect l="l" t="t" r="r" b="b"/>
              <a:pathLst>
                <a:path w="7272" h="5529" extrusionOk="0">
                  <a:moveTo>
                    <a:pt x="3618" y="0"/>
                  </a:moveTo>
                  <a:cubicBezTo>
                    <a:pt x="797" y="0"/>
                    <a:pt x="33" y="4228"/>
                    <a:pt x="33" y="4228"/>
                  </a:cubicBezTo>
                  <a:lnTo>
                    <a:pt x="0" y="4361"/>
                  </a:lnTo>
                  <a:cubicBezTo>
                    <a:pt x="0" y="4361"/>
                    <a:pt x="112" y="4357"/>
                    <a:pt x="306" y="4357"/>
                  </a:cubicBezTo>
                  <a:cubicBezTo>
                    <a:pt x="1254" y="4357"/>
                    <a:pt x="4153" y="4449"/>
                    <a:pt x="5537" y="5529"/>
                  </a:cubicBezTo>
                  <a:cubicBezTo>
                    <a:pt x="5537" y="5529"/>
                    <a:pt x="7272" y="625"/>
                    <a:pt x="4203" y="58"/>
                  </a:cubicBezTo>
                  <a:cubicBezTo>
                    <a:pt x="3999" y="19"/>
                    <a:pt x="3804" y="0"/>
                    <a:pt x="3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8353040" y="2246764"/>
              <a:ext cx="127400" cy="84124"/>
            </a:xfrm>
            <a:custGeom>
              <a:avLst/>
              <a:gdLst/>
              <a:ahLst/>
              <a:cxnLst/>
              <a:rect l="l" t="t" r="r" b="b"/>
              <a:pathLst>
                <a:path w="6272" h="4141" extrusionOk="0">
                  <a:moveTo>
                    <a:pt x="1040" y="0"/>
                  </a:moveTo>
                  <a:cubicBezTo>
                    <a:pt x="846" y="0"/>
                    <a:pt x="734" y="4"/>
                    <a:pt x="734" y="4"/>
                  </a:cubicBezTo>
                  <a:lnTo>
                    <a:pt x="0" y="3006"/>
                  </a:lnTo>
                  <a:cubicBezTo>
                    <a:pt x="0" y="3006"/>
                    <a:pt x="489" y="2943"/>
                    <a:pt x="1204" y="2943"/>
                  </a:cubicBezTo>
                  <a:cubicBezTo>
                    <a:pt x="2428" y="2943"/>
                    <a:pt x="4316" y="3129"/>
                    <a:pt x="5537" y="4140"/>
                  </a:cubicBezTo>
                  <a:lnTo>
                    <a:pt x="6271" y="1172"/>
                  </a:lnTo>
                  <a:cubicBezTo>
                    <a:pt x="4887" y="92"/>
                    <a:pt x="1988" y="0"/>
                    <a:pt x="104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8091497" y="3509301"/>
              <a:ext cx="33211" cy="4609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0" y="1"/>
                  </a:moveTo>
                  <a:lnTo>
                    <a:pt x="234" y="2269"/>
                  </a:lnTo>
                  <a:lnTo>
                    <a:pt x="1635" y="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8080650" y="3400270"/>
              <a:ext cx="107758" cy="117177"/>
            </a:xfrm>
            <a:custGeom>
              <a:avLst/>
              <a:gdLst/>
              <a:ahLst/>
              <a:cxnLst/>
              <a:rect l="l" t="t" r="r" b="b"/>
              <a:pathLst>
                <a:path w="5305" h="5768" extrusionOk="0">
                  <a:moveTo>
                    <a:pt x="551" y="1"/>
                  </a:moveTo>
                  <a:cubicBezTo>
                    <a:pt x="244" y="1"/>
                    <a:pt x="1" y="31"/>
                    <a:pt x="1" y="31"/>
                  </a:cubicBezTo>
                  <a:lnTo>
                    <a:pt x="534" y="5368"/>
                  </a:lnTo>
                  <a:lnTo>
                    <a:pt x="2169" y="5768"/>
                  </a:lnTo>
                  <a:lnTo>
                    <a:pt x="5304" y="1598"/>
                  </a:lnTo>
                  <a:cubicBezTo>
                    <a:pt x="5304" y="1598"/>
                    <a:pt x="5138" y="1131"/>
                    <a:pt x="4037" y="798"/>
                  </a:cubicBezTo>
                  <a:cubicBezTo>
                    <a:pt x="3974" y="777"/>
                    <a:pt x="3911" y="767"/>
                    <a:pt x="3848" y="767"/>
                  </a:cubicBezTo>
                  <a:cubicBezTo>
                    <a:pt x="3384" y="767"/>
                    <a:pt x="2928" y="1272"/>
                    <a:pt x="2543" y="1272"/>
                  </a:cubicBezTo>
                  <a:cubicBezTo>
                    <a:pt x="2483" y="1272"/>
                    <a:pt x="2425" y="1259"/>
                    <a:pt x="2369" y="1231"/>
                  </a:cubicBezTo>
                  <a:cubicBezTo>
                    <a:pt x="1869" y="1031"/>
                    <a:pt x="2035" y="498"/>
                    <a:pt x="1568" y="197"/>
                  </a:cubicBezTo>
                  <a:cubicBezTo>
                    <a:pt x="1321" y="38"/>
                    <a:pt x="896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8081320" y="2669702"/>
              <a:ext cx="272411" cy="762361"/>
            </a:xfrm>
            <a:custGeom>
              <a:avLst/>
              <a:gdLst/>
              <a:ahLst/>
              <a:cxnLst/>
              <a:rect l="l" t="t" r="r" b="b"/>
              <a:pathLst>
                <a:path w="13411" h="37527" extrusionOk="0">
                  <a:moveTo>
                    <a:pt x="8941" y="0"/>
                  </a:moveTo>
                  <a:lnTo>
                    <a:pt x="1" y="35959"/>
                  </a:lnTo>
                  <a:cubicBezTo>
                    <a:pt x="1" y="35959"/>
                    <a:pt x="177" y="35943"/>
                    <a:pt x="418" y="35943"/>
                  </a:cubicBezTo>
                  <a:cubicBezTo>
                    <a:pt x="780" y="35943"/>
                    <a:pt x="1289" y="35979"/>
                    <a:pt x="1569" y="36159"/>
                  </a:cubicBezTo>
                  <a:cubicBezTo>
                    <a:pt x="2036" y="36460"/>
                    <a:pt x="1869" y="36993"/>
                    <a:pt x="2336" y="37193"/>
                  </a:cubicBezTo>
                  <a:cubicBezTo>
                    <a:pt x="2387" y="37215"/>
                    <a:pt x="2439" y="37225"/>
                    <a:pt x="2492" y="37225"/>
                  </a:cubicBezTo>
                  <a:cubicBezTo>
                    <a:pt x="2888" y="37225"/>
                    <a:pt x="3362" y="36704"/>
                    <a:pt x="3863" y="36704"/>
                  </a:cubicBezTo>
                  <a:cubicBezTo>
                    <a:pt x="3921" y="36704"/>
                    <a:pt x="3979" y="36711"/>
                    <a:pt x="4037" y="36726"/>
                  </a:cubicBezTo>
                  <a:cubicBezTo>
                    <a:pt x="5105" y="37060"/>
                    <a:pt x="5271" y="37527"/>
                    <a:pt x="5271" y="37527"/>
                  </a:cubicBezTo>
                  <a:lnTo>
                    <a:pt x="5505" y="37260"/>
                  </a:lnTo>
                  <a:lnTo>
                    <a:pt x="13411" y="5371"/>
                  </a:lnTo>
                  <a:cubicBezTo>
                    <a:pt x="12376" y="5237"/>
                    <a:pt x="11409" y="4770"/>
                    <a:pt x="10609" y="4103"/>
                  </a:cubicBezTo>
                  <a:cubicBezTo>
                    <a:pt x="10142" y="3669"/>
                    <a:pt x="9775" y="3169"/>
                    <a:pt x="9541" y="2569"/>
                  </a:cubicBezTo>
                  <a:cubicBezTo>
                    <a:pt x="9041" y="1401"/>
                    <a:pt x="9041" y="567"/>
                    <a:pt x="9174" y="33"/>
                  </a:cubicBezTo>
                  <a:lnTo>
                    <a:pt x="8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8262914" y="2305921"/>
              <a:ext cx="202617" cy="374730"/>
            </a:xfrm>
            <a:custGeom>
              <a:avLst/>
              <a:gdLst/>
              <a:ahLst/>
              <a:cxnLst/>
              <a:rect l="l" t="t" r="r" b="b"/>
              <a:pathLst>
                <a:path w="9975" h="18446" extrusionOk="0">
                  <a:moveTo>
                    <a:pt x="5569" y="1"/>
                  </a:moveTo>
                  <a:cubicBezTo>
                    <a:pt x="5192" y="1"/>
                    <a:pt x="4814" y="19"/>
                    <a:pt x="4437" y="61"/>
                  </a:cubicBezTo>
                  <a:lnTo>
                    <a:pt x="3837" y="2496"/>
                  </a:lnTo>
                  <a:cubicBezTo>
                    <a:pt x="3984" y="2464"/>
                    <a:pt x="4127" y="2447"/>
                    <a:pt x="4262" y="2447"/>
                  </a:cubicBezTo>
                  <a:cubicBezTo>
                    <a:pt x="4834" y="2447"/>
                    <a:pt x="5265" y="2754"/>
                    <a:pt x="5238" y="3563"/>
                  </a:cubicBezTo>
                  <a:cubicBezTo>
                    <a:pt x="5171" y="5999"/>
                    <a:pt x="2769" y="6766"/>
                    <a:pt x="2769" y="6832"/>
                  </a:cubicBezTo>
                  <a:lnTo>
                    <a:pt x="2269" y="8734"/>
                  </a:lnTo>
                  <a:lnTo>
                    <a:pt x="1" y="17907"/>
                  </a:lnTo>
                  <a:lnTo>
                    <a:pt x="201" y="17940"/>
                  </a:lnTo>
                  <a:cubicBezTo>
                    <a:pt x="268" y="17674"/>
                    <a:pt x="401" y="17407"/>
                    <a:pt x="568" y="17207"/>
                  </a:cubicBezTo>
                  <a:cubicBezTo>
                    <a:pt x="568" y="17207"/>
                    <a:pt x="1602" y="17640"/>
                    <a:pt x="2669" y="18007"/>
                  </a:cubicBezTo>
                  <a:cubicBezTo>
                    <a:pt x="3392" y="18248"/>
                    <a:pt x="4157" y="18446"/>
                    <a:pt x="4673" y="18446"/>
                  </a:cubicBezTo>
                  <a:cubicBezTo>
                    <a:pt x="4800" y="18446"/>
                    <a:pt x="4912" y="18434"/>
                    <a:pt x="5004" y="18407"/>
                  </a:cubicBezTo>
                  <a:cubicBezTo>
                    <a:pt x="5371" y="18307"/>
                    <a:pt x="5705" y="17807"/>
                    <a:pt x="6005" y="17273"/>
                  </a:cubicBezTo>
                  <a:lnTo>
                    <a:pt x="6672" y="14538"/>
                  </a:lnTo>
                  <a:lnTo>
                    <a:pt x="8006" y="9167"/>
                  </a:lnTo>
                  <a:lnTo>
                    <a:pt x="9974" y="1228"/>
                  </a:lnTo>
                  <a:cubicBezTo>
                    <a:pt x="9141" y="595"/>
                    <a:pt x="8173" y="228"/>
                    <a:pt x="7139" y="94"/>
                  </a:cubicBezTo>
                  <a:cubicBezTo>
                    <a:pt x="6616" y="36"/>
                    <a:pt x="6092" y="1"/>
                    <a:pt x="55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8318468" y="2356039"/>
              <a:ext cx="51391" cy="88695"/>
            </a:xfrm>
            <a:custGeom>
              <a:avLst/>
              <a:gdLst/>
              <a:ahLst/>
              <a:cxnLst/>
              <a:rect l="l" t="t" r="r" b="b"/>
              <a:pathLst>
                <a:path w="2530" h="4366" extrusionOk="0">
                  <a:moveTo>
                    <a:pt x="1551" y="0"/>
                  </a:moveTo>
                  <a:cubicBezTo>
                    <a:pt x="1408" y="0"/>
                    <a:pt x="1257" y="22"/>
                    <a:pt x="1102" y="62"/>
                  </a:cubicBezTo>
                  <a:lnTo>
                    <a:pt x="1" y="4365"/>
                  </a:lnTo>
                  <a:cubicBezTo>
                    <a:pt x="34" y="4299"/>
                    <a:pt x="2436" y="3565"/>
                    <a:pt x="2503" y="1130"/>
                  </a:cubicBezTo>
                  <a:cubicBezTo>
                    <a:pt x="2529" y="332"/>
                    <a:pt x="2111" y="0"/>
                    <a:pt x="15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18264275" y="2655461"/>
              <a:ext cx="119945" cy="123353"/>
            </a:xfrm>
            <a:custGeom>
              <a:avLst/>
              <a:gdLst/>
              <a:ahLst/>
              <a:cxnLst/>
              <a:rect l="l" t="t" r="r" b="b"/>
              <a:pathLst>
                <a:path w="5905" h="6072" extrusionOk="0">
                  <a:moveTo>
                    <a:pt x="501" y="1"/>
                  </a:moveTo>
                  <a:cubicBezTo>
                    <a:pt x="301" y="201"/>
                    <a:pt x="167" y="468"/>
                    <a:pt x="134" y="734"/>
                  </a:cubicBezTo>
                  <a:cubicBezTo>
                    <a:pt x="0" y="1268"/>
                    <a:pt x="0" y="2069"/>
                    <a:pt x="501" y="3270"/>
                  </a:cubicBezTo>
                  <a:cubicBezTo>
                    <a:pt x="1235" y="5038"/>
                    <a:pt x="3036" y="5871"/>
                    <a:pt x="4404" y="6072"/>
                  </a:cubicBezTo>
                  <a:lnTo>
                    <a:pt x="5905" y="34"/>
                  </a:lnTo>
                  <a:lnTo>
                    <a:pt x="5905" y="34"/>
                  </a:lnTo>
                  <a:cubicBezTo>
                    <a:pt x="5638" y="601"/>
                    <a:pt x="5304" y="1068"/>
                    <a:pt x="4937" y="1201"/>
                  </a:cubicBezTo>
                  <a:cubicBezTo>
                    <a:pt x="4846" y="1229"/>
                    <a:pt x="4735" y="1241"/>
                    <a:pt x="4608" y="1241"/>
                  </a:cubicBezTo>
                  <a:cubicBezTo>
                    <a:pt x="3340" y="124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8128750" y="2753055"/>
              <a:ext cx="224981" cy="679009"/>
            </a:xfrm>
            <a:custGeom>
              <a:avLst/>
              <a:gdLst/>
              <a:ahLst/>
              <a:cxnLst/>
              <a:rect l="l" t="t" r="r" b="b"/>
              <a:pathLst>
                <a:path w="11076" h="33424" extrusionOk="0">
                  <a:moveTo>
                    <a:pt x="8274" y="0"/>
                  </a:moveTo>
                  <a:lnTo>
                    <a:pt x="1" y="33090"/>
                  </a:lnTo>
                  <a:cubicBezTo>
                    <a:pt x="52" y="33112"/>
                    <a:pt x="104" y="33122"/>
                    <a:pt x="157" y="33122"/>
                  </a:cubicBezTo>
                  <a:cubicBezTo>
                    <a:pt x="553" y="33122"/>
                    <a:pt x="1027" y="32601"/>
                    <a:pt x="1528" y="32601"/>
                  </a:cubicBezTo>
                  <a:cubicBezTo>
                    <a:pt x="1586" y="32601"/>
                    <a:pt x="1644" y="32608"/>
                    <a:pt x="1702" y="32623"/>
                  </a:cubicBezTo>
                  <a:cubicBezTo>
                    <a:pt x="2770" y="32957"/>
                    <a:pt x="2936" y="33424"/>
                    <a:pt x="2936" y="33424"/>
                  </a:cubicBezTo>
                  <a:lnTo>
                    <a:pt x="3170" y="33157"/>
                  </a:lnTo>
                  <a:lnTo>
                    <a:pt x="11076" y="1268"/>
                  </a:lnTo>
                  <a:cubicBezTo>
                    <a:pt x="10041" y="1134"/>
                    <a:pt x="9074" y="667"/>
                    <a:pt x="8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8317128" y="2308501"/>
              <a:ext cx="148403" cy="372150"/>
            </a:xfrm>
            <a:custGeom>
              <a:avLst/>
              <a:gdLst/>
              <a:ahLst/>
              <a:cxnLst/>
              <a:rect l="l" t="t" r="r" b="b"/>
              <a:pathLst>
                <a:path w="7306" h="18319" extrusionOk="0">
                  <a:moveTo>
                    <a:pt x="4470" y="1"/>
                  </a:moveTo>
                  <a:lnTo>
                    <a:pt x="0" y="17880"/>
                  </a:lnTo>
                  <a:cubicBezTo>
                    <a:pt x="723" y="18121"/>
                    <a:pt x="1488" y="18319"/>
                    <a:pt x="2004" y="18319"/>
                  </a:cubicBezTo>
                  <a:cubicBezTo>
                    <a:pt x="2131" y="18319"/>
                    <a:pt x="2243" y="18307"/>
                    <a:pt x="2335" y="18280"/>
                  </a:cubicBezTo>
                  <a:cubicBezTo>
                    <a:pt x="2702" y="18180"/>
                    <a:pt x="3036" y="17680"/>
                    <a:pt x="3336" y="17146"/>
                  </a:cubicBezTo>
                  <a:lnTo>
                    <a:pt x="4003" y="14411"/>
                  </a:lnTo>
                  <a:lnTo>
                    <a:pt x="5337" y="9040"/>
                  </a:lnTo>
                  <a:lnTo>
                    <a:pt x="7305" y="1101"/>
                  </a:lnTo>
                  <a:cubicBezTo>
                    <a:pt x="6472" y="501"/>
                    <a:pt x="5504" y="10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" name="Google Shape;207;p20"/>
            <p:cNvGrpSpPr/>
            <p:nvPr/>
          </p:nvGrpSpPr>
          <p:grpSpPr>
            <a:xfrm>
              <a:off x="18128750" y="2308501"/>
              <a:ext cx="336781" cy="1123562"/>
              <a:chOff x="4445000" y="2532250"/>
              <a:chExt cx="414500" cy="1382675"/>
            </a:xfrm>
          </p:grpSpPr>
          <p:sp>
            <p:nvSpPr>
              <p:cNvPr id="208" name="Google Shape;208;p20"/>
              <p:cNvSpPr/>
              <p:nvPr/>
            </p:nvSpPr>
            <p:spPr>
              <a:xfrm>
                <a:off x="4445000" y="3079325"/>
                <a:ext cx="276900" cy="835600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33424" extrusionOk="0">
                    <a:moveTo>
                      <a:pt x="8274" y="0"/>
                    </a:moveTo>
                    <a:lnTo>
                      <a:pt x="1" y="33090"/>
                    </a:lnTo>
                    <a:cubicBezTo>
                      <a:pt x="52" y="33112"/>
                      <a:pt x="104" y="33122"/>
                      <a:pt x="157" y="33122"/>
                    </a:cubicBezTo>
                    <a:cubicBezTo>
                      <a:pt x="553" y="33122"/>
                      <a:pt x="1027" y="32601"/>
                      <a:pt x="1528" y="32601"/>
                    </a:cubicBezTo>
                    <a:cubicBezTo>
                      <a:pt x="1586" y="32601"/>
                      <a:pt x="1644" y="32608"/>
                      <a:pt x="1702" y="32623"/>
                    </a:cubicBezTo>
                    <a:cubicBezTo>
                      <a:pt x="2770" y="32957"/>
                      <a:pt x="2936" y="33424"/>
                      <a:pt x="2936" y="33424"/>
                    </a:cubicBezTo>
                    <a:lnTo>
                      <a:pt x="3170" y="33157"/>
                    </a:lnTo>
                    <a:lnTo>
                      <a:pt x="11076" y="1268"/>
                    </a:lnTo>
                    <a:cubicBezTo>
                      <a:pt x="10041" y="1134"/>
                      <a:pt x="9074" y="667"/>
                      <a:pt x="8274" y="0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4676850" y="2532250"/>
                <a:ext cx="182650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319" extrusionOk="0">
                    <a:moveTo>
                      <a:pt x="4470" y="1"/>
                    </a:moveTo>
                    <a:lnTo>
                      <a:pt x="0" y="17880"/>
                    </a:lnTo>
                    <a:cubicBezTo>
                      <a:pt x="723" y="18121"/>
                      <a:pt x="1488" y="18319"/>
                      <a:pt x="2004" y="18319"/>
                    </a:cubicBezTo>
                    <a:cubicBezTo>
                      <a:pt x="2131" y="18319"/>
                      <a:pt x="2243" y="18307"/>
                      <a:pt x="2335" y="18280"/>
                    </a:cubicBezTo>
                    <a:cubicBezTo>
                      <a:pt x="2702" y="18180"/>
                      <a:pt x="3036" y="17680"/>
                      <a:pt x="3336" y="17146"/>
                    </a:cubicBezTo>
                    <a:lnTo>
                      <a:pt x="4003" y="14411"/>
                    </a:lnTo>
                    <a:lnTo>
                      <a:pt x="5337" y="9040"/>
                    </a:lnTo>
                    <a:lnTo>
                      <a:pt x="7305" y="1101"/>
                    </a:lnTo>
                    <a:cubicBezTo>
                      <a:pt x="6472" y="501"/>
                      <a:pt x="5504" y="101"/>
                      <a:pt x="4470" y="1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/>
          <p:nvPr/>
        </p:nvSpPr>
        <p:spPr>
          <a:xfrm flipH="1">
            <a:off x="8475309" y="193586"/>
            <a:ext cx="1010975" cy="4095850"/>
          </a:xfrm>
          <a:custGeom>
            <a:avLst/>
            <a:gdLst/>
            <a:ahLst/>
            <a:cxnLst/>
            <a:rect l="l" t="t" r="r" b="b"/>
            <a:pathLst>
              <a:path w="40439" h="163834" extrusionOk="0">
                <a:moveTo>
                  <a:pt x="3862" y="4"/>
                </a:moveTo>
                <a:cubicBezTo>
                  <a:pt x="5894" y="131"/>
                  <a:pt x="11038" y="3116"/>
                  <a:pt x="13387" y="5719"/>
                </a:cubicBezTo>
                <a:cubicBezTo>
                  <a:pt x="15737" y="8323"/>
                  <a:pt x="17134" y="12069"/>
                  <a:pt x="17959" y="15625"/>
                </a:cubicBezTo>
                <a:cubicBezTo>
                  <a:pt x="18785" y="19181"/>
                  <a:pt x="17070" y="23563"/>
                  <a:pt x="18340" y="27055"/>
                </a:cubicBezTo>
                <a:cubicBezTo>
                  <a:pt x="19610" y="30548"/>
                  <a:pt x="22849" y="33850"/>
                  <a:pt x="25579" y="36580"/>
                </a:cubicBezTo>
                <a:cubicBezTo>
                  <a:pt x="28310" y="39311"/>
                  <a:pt x="32247" y="40644"/>
                  <a:pt x="34723" y="43438"/>
                </a:cubicBezTo>
                <a:cubicBezTo>
                  <a:pt x="37200" y="46232"/>
                  <a:pt x="40375" y="49915"/>
                  <a:pt x="40438" y="53344"/>
                </a:cubicBezTo>
                <a:cubicBezTo>
                  <a:pt x="40502" y="56773"/>
                  <a:pt x="37073" y="60774"/>
                  <a:pt x="35104" y="64012"/>
                </a:cubicBezTo>
                <a:cubicBezTo>
                  <a:pt x="33136" y="67251"/>
                  <a:pt x="29580" y="69410"/>
                  <a:pt x="28627" y="72775"/>
                </a:cubicBezTo>
                <a:cubicBezTo>
                  <a:pt x="27675" y="76141"/>
                  <a:pt x="27992" y="80078"/>
                  <a:pt x="29389" y="84205"/>
                </a:cubicBezTo>
                <a:cubicBezTo>
                  <a:pt x="30786" y="88333"/>
                  <a:pt x="35549" y="92905"/>
                  <a:pt x="37009" y="97540"/>
                </a:cubicBezTo>
                <a:cubicBezTo>
                  <a:pt x="38470" y="102176"/>
                  <a:pt x="38914" y="107827"/>
                  <a:pt x="38152" y="112018"/>
                </a:cubicBezTo>
                <a:cubicBezTo>
                  <a:pt x="37390" y="116209"/>
                  <a:pt x="34723" y="119384"/>
                  <a:pt x="32437" y="122686"/>
                </a:cubicBezTo>
                <a:cubicBezTo>
                  <a:pt x="30151" y="125988"/>
                  <a:pt x="25579" y="128274"/>
                  <a:pt x="24436" y="131830"/>
                </a:cubicBezTo>
                <a:cubicBezTo>
                  <a:pt x="23293" y="135386"/>
                  <a:pt x="25643" y="140339"/>
                  <a:pt x="25579" y="144022"/>
                </a:cubicBezTo>
                <a:cubicBezTo>
                  <a:pt x="25516" y="147705"/>
                  <a:pt x="26278" y="151388"/>
                  <a:pt x="24055" y="153928"/>
                </a:cubicBezTo>
                <a:cubicBezTo>
                  <a:pt x="21833" y="156468"/>
                  <a:pt x="15546" y="157611"/>
                  <a:pt x="12244" y="159262"/>
                </a:cubicBezTo>
                <a:cubicBezTo>
                  <a:pt x="8942" y="160913"/>
                  <a:pt x="5831" y="163834"/>
                  <a:pt x="4243" y="163834"/>
                </a:cubicBezTo>
                <a:cubicBezTo>
                  <a:pt x="2656" y="163834"/>
                  <a:pt x="3037" y="163263"/>
                  <a:pt x="2719" y="159262"/>
                </a:cubicBezTo>
                <a:cubicBezTo>
                  <a:pt x="2402" y="155262"/>
                  <a:pt x="2529" y="152722"/>
                  <a:pt x="2338" y="139831"/>
                </a:cubicBezTo>
                <a:cubicBezTo>
                  <a:pt x="2148" y="126941"/>
                  <a:pt x="1957" y="100461"/>
                  <a:pt x="1576" y="81919"/>
                </a:cubicBezTo>
                <a:cubicBezTo>
                  <a:pt x="1195" y="63377"/>
                  <a:pt x="243" y="40454"/>
                  <a:pt x="52" y="28579"/>
                </a:cubicBezTo>
                <a:cubicBezTo>
                  <a:pt x="-138" y="16705"/>
                  <a:pt x="243" y="14609"/>
                  <a:pt x="433" y="10672"/>
                </a:cubicBezTo>
                <a:cubicBezTo>
                  <a:pt x="624" y="6735"/>
                  <a:pt x="624" y="6735"/>
                  <a:pt x="1195" y="4957"/>
                </a:cubicBezTo>
                <a:cubicBezTo>
                  <a:pt x="1767" y="3179"/>
                  <a:pt x="1830" y="-123"/>
                  <a:pt x="3862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25" name="Google Shape;225;p23"/>
          <p:cNvGrpSpPr/>
          <p:nvPr/>
        </p:nvGrpSpPr>
        <p:grpSpPr>
          <a:xfrm rot="-5863448">
            <a:off x="599235" y="4135520"/>
            <a:ext cx="435001" cy="1397106"/>
            <a:chOff x="18080650" y="2158252"/>
            <a:chExt cx="435013" cy="1397144"/>
          </a:xfrm>
        </p:grpSpPr>
        <p:sp>
          <p:nvSpPr>
            <p:cNvPr id="226" name="Google Shape;226;p23"/>
            <p:cNvSpPr/>
            <p:nvPr/>
          </p:nvSpPr>
          <p:spPr>
            <a:xfrm>
              <a:off x="18367950" y="2158252"/>
              <a:ext cx="147713" cy="112322"/>
            </a:xfrm>
            <a:custGeom>
              <a:avLst/>
              <a:gdLst/>
              <a:ahLst/>
              <a:cxnLst/>
              <a:rect l="l" t="t" r="r" b="b"/>
              <a:pathLst>
                <a:path w="7272" h="5529" extrusionOk="0">
                  <a:moveTo>
                    <a:pt x="3618" y="0"/>
                  </a:moveTo>
                  <a:cubicBezTo>
                    <a:pt x="797" y="0"/>
                    <a:pt x="33" y="4228"/>
                    <a:pt x="33" y="4228"/>
                  </a:cubicBezTo>
                  <a:lnTo>
                    <a:pt x="0" y="4361"/>
                  </a:lnTo>
                  <a:cubicBezTo>
                    <a:pt x="0" y="4361"/>
                    <a:pt x="112" y="4357"/>
                    <a:pt x="306" y="4357"/>
                  </a:cubicBezTo>
                  <a:cubicBezTo>
                    <a:pt x="1254" y="4357"/>
                    <a:pt x="4153" y="4449"/>
                    <a:pt x="5537" y="5529"/>
                  </a:cubicBezTo>
                  <a:cubicBezTo>
                    <a:pt x="5537" y="5529"/>
                    <a:pt x="7272" y="625"/>
                    <a:pt x="4203" y="58"/>
                  </a:cubicBezTo>
                  <a:cubicBezTo>
                    <a:pt x="3999" y="19"/>
                    <a:pt x="3804" y="0"/>
                    <a:pt x="3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8353040" y="2246764"/>
              <a:ext cx="127400" cy="84124"/>
            </a:xfrm>
            <a:custGeom>
              <a:avLst/>
              <a:gdLst/>
              <a:ahLst/>
              <a:cxnLst/>
              <a:rect l="l" t="t" r="r" b="b"/>
              <a:pathLst>
                <a:path w="6272" h="4141" extrusionOk="0">
                  <a:moveTo>
                    <a:pt x="1040" y="0"/>
                  </a:moveTo>
                  <a:cubicBezTo>
                    <a:pt x="846" y="0"/>
                    <a:pt x="734" y="4"/>
                    <a:pt x="734" y="4"/>
                  </a:cubicBezTo>
                  <a:lnTo>
                    <a:pt x="0" y="3006"/>
                  </a:lnTo>
                  <a:cubicBezTo>
                    <a:pt x="0" y="3006"/>
                    <a:pt x="489" y="2943"/>
                    <a:pt x="1204" y="2943"/>
                  </a:cubicBezTo>
                  <a:cubicBezTo>
                    <a:pt x="2428" y="2943"/>
                    <a:pt x="4316" y="3129"/>
                    <a:pt x="5537" y="4140"/>
                  </a:cubicBezTo>
                  <a:lnTo>
                    <a:pt x="6271" y="1172"/>
                  </a:lnTo>
                  <a:cubicBezTo>
                    <a:pt x="4887" y="92"/>
                    <a:pt x="1988" y="0"/>
                    <a:pt x="104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8091497" y="3509301"/>
              <a:ext cx="33211" cy="4609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0" y="1"/>
                  </a:moveTo>
                  <a:lnTo>
                    <a:pt x="234" y="2269"/>
                  </a:lnTo>
                  <a:lnTo>
                    <a:pt x="1635" y="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8080650" y="3400270"/>
              <a:ext cx="107758" cy="117177"/>
            </a:xfrm>
            <a:custGeom>
              <a:avLst/>
              <a:gdLst/>
              <a:ahLst/>
              <a:cxnLst/>
              <a:rect l="l" t="t" r="r" b="b"/>
              <a:pathLst>
                <a:path w="5305" h="5768" extrusionOk="0">
                  <a:moveTo>
                    <a:pt x="551" y="1"/>
                  </a:moveTo>
                  <a:cubicBezTo>
                    <a:pt x="244" y="1"/>
                    <a:pt x="1" y="31"/>
                    <a:pt x="1" y="31"/>
                  </a:cubicBezTo>
                  <a:lnTo>
                    <a:pt x="534" y="5368"/>
                  </a:lnTo>
                  <a:lnTo>
                    <a:pt x="2169" y="5768"/>
                  </a:lnTo>
                  <a:lnTo>
                    <a:pt x="5304" y="1598"/>
                  </a:lnTo>
                  <a:cubicBezTo>
                    <a:pt x="5304" y="1598"/>
                    <a:pt x="5138" y="1131"/>
                    <a:pt x="4037" y="798"/>
                  </a:cubicBezTo>
                  <a:cubicBezTo>
                    <a:pt x="3974" y="777"/>
                    <a:pt x="3911" y="767"/>
                    <a:pt x="3848" y="767"/>
                  </a:cubicBezTo>
                  <a:cubicBezTo>
                    <a:pt x="3384" y="767"/>
                    <a:pt x="2928" y="1272"/>
                    <a:pt x="2543" y="1272"/>
                  </a:cubicBezTo>
                  <a:cubicBezTo>
                    <a:pt x="2483" y="1272"/>
                    <a:pt x="2425" y="1259"/>
                    <a:pt x="2369" y="1231"/>
                  </a:cubicBezTo>
                  <a:cubicBezTo>
                    <a:pt x="1869" y="1031"/>
                    <a:pt x="2035" y="498"/>
                    <a:pt x="1568" y="197"/>
                  </a:cubicBezTo>
                  <a:cubicBezTo>
                    <a:pt x="1321" y="38"/>
                    <a:pt x="896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8081320" y="2669702"/>
              <a:ext cx="272411" cy="762361"/>
            </a:xfrm>
            <a:custGeom>
              <a:avLst/>
              <a:gdLst/>
              <a:ahLst/>
              <a:cxnLst/>
              <a:rect l="l" t="t" r="r" b="b"/>
              <a:pathLst>
                <a:path w="13411" h="37527" extrusionOk="0">
                  <a:moveTo>
                    <a:pt x="8941" y="0"/>
                  </a:moveTo>
                  <a:lnTo>
                    <a:pt x="1" y="35959"/>
                  </a:lnTo>
                  <a:cubicBezTo>
                    <a:pt x="1" y="35959"/>
                    <a:pt x="177" y="35943"/>
                    <a:pt x="418" y="35943"/>
                  </a:cubicBezTo>
                  <a:cubicBezTo>
                    <a:pt x="780" y="35943"/>
                    <a:pt x="1289" y="35979"/>
                    <a:pt x="1569" y="36159"/>
                  </a:cubicBezTo>
                  <a:cubicBezTo>
                    <a:pt x="2036" y="36460"/>
                    <a:pt x="1869" y="36993"/>
                    <a:pt x="2336" y="37193"/>
                  </a:cubicBezTo>
                  <a:cubicBezTo>
                    <a:pt x="2387" y="37215"/>
                    <a:pt x="2439" y="37225"/>
                    <a:pt x="2492" y="37225"/>
                  </a:cubicBezTo>
                  <a:cubicBezTo>
                    <a:pt x="2888" y="37225"/>
                    <a:pt x="3362" y="36704"/>
                    <a:pt x="3863" y="36704"/>
                  </a:cubicBezTo>
                  <a:cubicBezTo>
                    <a:pt x="3921" y="36704"/>
                    <a:pt x="3979" y="36711"/>
                    <a:pt x="4037" y="36726"/>
                  </a:cubicBezTo>
                  <a:cubicBezTo>
                    <a:pt x="5105" y="37060"/>
                    <a:pt x="5271" y="37527"/>
                    <a:pt x="5271" y="37527"/>
                  </a:cubicBezTo>
                  <a:lnTo>
                    <a:pt x="5505" y="37260"/>
                  </a:lnTo>
                  <a:lnTo>
                    <a:pt x="13411" y="5371"/>
                  </a:lnTo>
                  <a:cubicBezTo>
                    <a:pt x="12376" y="5237"/>
                    <a:pt x="11409" y="4770"/>
                    <a:pt x="10609" y="4103"/>
                  </a:cubicBezTo>
                  <a:cubicBezTo>
                    <a:pt x="10142" y="3669"/>
                    <a:pt x="9775" y="3169"/>
                    <a:pt x="9541" y="2569"/>
                  </a:cubicBezTo>
                  <a:cubicBezTo>
                    <a:pt x="9041" y="1401"/>
                    <a:pt x="9041" y="567"/>
                    <a:pt x="9174" y="33"/>
                  </a:cubicBezTo>
                  <a:lnTo>
                    <a:pt x="894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8262914" y="2305921"/>
              <a:ext cx="202617" cy="374730"/>
            </a:xfrm>
            <a:custGeom>
              <a:avLst/>
              <a:gdLst/>
              <a:ahLst/>
              <a:cxnLst/>
              <a:rect l="l" t="t" r="r" b="b"/>
              <a:pathLst>
                <a:path w="9975" h="18446" extrusionOk="0">
                  <a:moveTo>
                    <a:pt x="5569" y="1"/>
                  </a:moveTo>
                  <a:cubicBezTo>
                    <a:pt x="5192" y="1"/>
                    <a:pt x="4814" y="19"/>
                    <a:pt x="4437" y="61"/>
                  </a:cubicBezTo>
                  <a:lnTo>
                    <a:pt x="3837" y="2496"/>
                  </a:lnTo>
                  <a:cubicBezTo>
                    <a:pt x="3984" y="2464"/>
                    <a:pt x="4127" y="2447"/>
                    <a:pt x="4262" y="2447"/>
                  </a:cubicBezTo>
                  <a:cubicBezTo>
                    <a:pt x="4834" y="2447"/>
                    <a:pt x="5265" y="2754"/>
                    <a:pt x="5238" y="3563"/>
                  </a:cubicBezTo>
                  <a:cubicBezTo>
                    <a:pt x="5171" y="5999"/>
                    <a:pt x="2769" y="6766"/>
                    <a:pt x="2769" y="6832"/>
                  </a:cubicBezTo>
                  <a:lnTo>
                    <a:pt x="2269" y="8734"/>
                  </a:lnTo>
                  <a:lnTo>
                    <a:pt x="1" y="17907"/>
                  </a:lnTo>
                  <a:lnTo>
                    <a:pt x="201" y="17940"/>
                  </a:lnTo>
                  <a:cubicBezTo>
                    <a:pt x="268" y="17674"/>
                    <a:pt x="401" y="17407"/>
                    <a:pt x="568" y="17207"/>
                  </a:cubicBezTo>
                  <a:cubicBezTo>
                    <a:pt x="568" y="17207"/>
                    <a:pt x="1602" y="17640"/>
                    <a:pt x="2669" y="18007"/>
                  </a:cubicBezTo>
                  <a:cubicBezTo>
                    <a:pt x="3392" y="18248"/>
                    <a:pt x="4157" y="18446"/>
                    <a:pt x="4673" y="18446"/>
                  </a:cubicBezTo>
                  <a:cubicBezTo>
                    <a:pt x="4800" y="18446"/>
                    <a:pt x="4912" y="18434"/>
                    <a:pt x="5004" y="18407"/>
                  </a:cubicBezTo>
                  <a:cubicBezTo>
                    <a:pt x="5371" y="18307"/>
                    <a:pt x="5705" y="17807"/>
                    <a:pt x="6005" y="17273"/>
                  </a:cubicBezTo>
                  <a:lnTo>
                    <a:pt x="6672" y="14538"/>
                  </a:lnTo>
                  <a:lnTo>
                    <a:pt x="8006" y="9167"/>
                  </a:lnTo>
                  <a:lnTo>
                    <a:pt x="9974" y="1228"/>
                  </a:lnTo>
                  <a:cubicBezTo>
                    <a:pt x="9141" y="595"/>
                    <a:pt x="8173" y="228"/>
                    <a:pt x="7139" y="94"/>
                  </a:cubicBezTo>
                  <a:cubicBezTo>
                    <a:pt x="6616" y="36"/>
                    <a:pt x="6092" y="1"/>
                    <a:pt x="556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18318468" y="2356039"/>
              <a:ext cx="51391" cy="88695"/>
            </a:xfrm>
            <a:custGeom>
              <a:avLst/>
              <a:gdLst/>
              <a:ahLst/>
              <a:cxnLst/>
              <a:rect l="l" t="t" r="r" b="b"/>
              <a:pathLst>
                <a:path w="2530" h="4366" extrusionOk="0">
                  <a:moveTo>
                    <a:pt x="1551" y="0"/>
                  </a:moveTo>
                  <a:cubicBezTo>
                    <a:pt x="1408" y="0"/>
                    <a:pt x="1257" y="22"/>
                    <a:pt x="1102" y="62"/>
                  </a:cubicBezTo>
                  <a:lnTo>
                    <a:pt x="1" y="4365"/>
                  </a:lnTo>
                  <a:cubicBezTo>
                    <a:pt x="34" y="4299"/>
                    <a:pt x="2436" y="3565"/>
                    <a:pt x="2503" y="1130"/>
                  </a:cubicBezTo>
                  <a:cubicBezTo>
                    <a:pt x="2529" y="332"/>
                    <a:pt x="2111" y="0"/>
                    <a:pt x="15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18264275" y="2655461"/>
              <a:ext cx="119945" cy="123353"/>
            </a:xfrm>
            <a:custGeom>
              <a:avLst/>
              <a:gdLst/>
              <a:ahLst/>
              <a:cxnLst/>
              <a:rect l="l" t="t" r="r" b="b"/>
              <a:pathLst>
                <a:path w="5905" h="6072" extrusionOk="0">
                  <a:moveTo>
                    <a:pt x="501" y="1"/>
                  </a:moveTo>
                  <a:cubicBezTo>
                    <a:pt x="301" y="201"/>
                    <a:pt x="167" y="468"/>
                    <a:pt x="134" y="734"/>
                  </a:cubicBezTo>
                  <a:cubicBezTo>
                    <a:pt x="0" y="1268"/>
                    <a:pt x="0" y="2069"/>
                    <a:pt x="501" y="3270"/>
                  </a:cubicBezTo>
                  <a:cubicBezTo>
                    <a:pt x="1235" y="5038"/>
                    <a:pt x="3036" y="5871"/>
                    <a:pt x="4404" y="6072"/>
                  </a:cubicBezTo>
                  <a:lnTo>
                    <a:pt x="5905" y="34"/>
                  </a:lnTo>
                  <a:lnTo>
                    <a:pt x="5905" y="34"/>
                  </a:lnTo>
                  <a:cubicBezTo>
                    <a:pt x="5638" y="601"/>
                    <a:pt x="5304" y="1068"/>
                    <a:pt x="4937" y="1201"/>
                  </a:cubicBezTo>
                  <a:cubicBezTo>
                    <a:pt x="4846" y="1229"/>
                    <a:pt x="4735" y="1241"/>
                    <a:pt x="4608" y="1241"/>
                  </a:cubicBezTo>
                  <a:cubicBezTo>
                    <a:pt x="3340" y="124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18128750" y="2753055"/>
              <a:ext cx="224981" cy="679009"/>
            </a:xfrm>
            <a:custGeom>
              <a:avLst/>
              <a:gdLst/>
              <a:ahLst/>
              <a:cxnLst/>
              <a:rect l="l" t="t" r="r" b="b"/>
              <a:pathLst>
                <a:path w="11076" h="33424" extrusionOk="0">
                  <a:moveTo>
                    <a:pt x="8274" y="0"/>
                  </a:moveTo>
                  <a:lnTo>
                    <a:pt x="1" y="33090"/>
                  </a:lnTo>
                  <a:cubicBezTo>
                    <a:pt x="52" y="33112"/>
                    <a:pt x="104" y="33122"/>
                    <a:pt x="157" y="33122"/>
                  </a:cubicBezTo>
                  <a:cubicBezTo>
                    <a:pt x="553" y="33122"/>
                    <a:pt x="1027" y="32601"/>
                    <a:pt x="1528" y="32601"/>
                  </a:cubicBezTo>
                  <a:cubicBezTo>
                    <a:pt x="1586" y="32601"/>
                    <a:pt x="1644" y="32608"/>
                    <a:pt x="1702" y="32623"/>
                  </a:cubicBezTo>
                  <a:cubicBezTo>
                    <a:pt x="2770" y="32957"/>
                    <a:pt x="2936" y="33424"/>
                    <a:pt x="2936" y="33424"/>
                  </a:cubicBezTo>
                  <a:lnTo>
                    <a:pt x="3170" y="33157"/>
                  </a:lnTo>
                  <a:lnTo>
                    <a:pt x="11076" y="1268"/>
                  </a:lnTo>
                  <a:cubicBezTo>
                    <a:pt x="10041" y="1134"/>
                    <a:pt x="9074" y="667"/>
                    <a:pt x="8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8317128" y="2308501"/>
              <a:ext cx="148403" cy="372150"/>
            </a:xfrm>
            <a:custGeom>
              <a:avLst/>
              <a:gdLst/>
              <a:ahLst/>
              <a:cxnLst/>
              <a:rect l="l" t="t" r="r" b="b"/>
              <a:pathLst>
                <a:path w="7306" h="18319" extrusionOk="0">
                  <a:moveTo>
                    <a:pt x="4470" y="1"/>
                  </a:moveTo>
                  <a:lnTo>
                    <a:pt x="0" y="17880"/>
                  </a:lnTo>
                  <a:cubicBezTo>
                    <a:pt x="723" y="18121"/>
                    <a:pt x="1488" y="18319"/>
                    <a:pt x="2004" y="18319"/>
                  </a:cubicBezTo>
                  <a:cubicBezTo>
                    <a:pt x="2131" y="18319"/>
                    <a:pt x="2243" y="18307"/>
                    <a:pt x="2335" y="18280"/>
                  </a:cubicBezTo>
                  <a:cubicBezTo>
                    <a:pt x="2702" y="18180"/>
                    <a:pt x="3036" y="17680"/>
                    <a:pt x="3336" y="17146"/>
                  </a:cubicBezTo>
                  <a:lnTo>
                    <a:pt x="4003" y="14411"/>
                  </a:lnTo>
                  <a:lnTo>
                    <a:pt x="5337" y="9040"/>
                  </a:lnTo>
                  <a:lnTo>
                    <a:pt x="7305" y="1101"/>
                  </a:lnTo>
                  <a:cubicBezTo>
                    <a:pt x="6472" y="501"/>
                    <a:pt x="5504" y="10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236;p23"/>
            <p:cNvGrpSpPr/>
            <p:nvPr/>
          </p:nvGrpSpPr>
          <p:grpSpPr>
            <a:xfrm>
              <a:off x="18128750" y="2308501"/>
              <a:ext cx="336781" cy="1123562"/>
              <a:chOff x="4445000" y="2532250"/>
              <a:chExt cx="414500" cy="1382675"/>
            </a:xfrm>
          </p:grpSpPr>
          <p:sp>
            <p:nvSpPr>
              <p:cNvPr id="237" name="Google Shape;237;p23"/>
              <p:cNvSpPr/>
              <p:nvPr/>
            </p:nvSpPr>
            <p:spPr>
              <a:xfrm>
                <a:off x="4445000" y="3079325"/>
                <a:ext cx="276900" cy="835600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33424" extrusionOk="0">
                    <a:moveTo>
                      <a:pt x="8274" y="0"/>
                    </a:moveTo>
                    <a:lnTo>
                      <a:pt x="1" y="33090"/>
                    </a:lnTo>
                    <a:cubicBezTo>
                      <a:pt x="52" y="33112"/>
                      <a:pt x="104" y="33122"/>
                      <a:pt x="157" y="33122"/>
                    </a:cubicBezTo>
                    <a:cubicBezTo>
                      <a:pt x="553" y="33122"/>
                      <a:pt x="1027" y="32601"/>
                      <a:pt x="1528" y="32601"/>
                    </a:cubicBezTo>
                    <a:cubicBezTo>
                      <a:pt x="1586" y="32601"/>
                      <a:pt x="1644" y="32608"/>
                      <a:pt x="1702" y="32623"/>
                    </a:cubicBezTo>
                    <a:cubicBezTo>
                      <a:pt x="2770" y="32957"/>
                      <a:pt x="2936" y="33424"/>
                      <a:pt x="2936" y="33424"/>
                    </a:cubicBezTo>
                    <a:lnTo>
                      <a:pt x="3170" y="33157"/>
                    </a:lnTo>
                    <a:lnTo>
                      <a:pt x="11076" y="1268"/>
                    </a:lnTo>
                    <a:cubicBezTo>
                      <a:pt x="10041" y="1134"/>
                      <a:pt x="9074" y="667"/>
                      <a:pt x="8274" y="0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4676850" y="2532250"/>
                <a:ext cx="182650" cy="4579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18319" extrusionOk="0">
                    <a:moveTo>
                      <a:pt x="4470" y="1"/>
                    </a:moveTo>
                    <a:lnTo>
                      <a:pt x="0" y="17880"/>
                    </a:lnTo>
                    <a:cubicBezTo>
                      <a:pt x="723" y="18121"/>
                      <a:pt x="1488" y="18319"/>
                      <a:pt x="2004" y="18319"/>
                    </a:cubicBezTo>
                    <a:cubicBezTo>
                      <a:pt x="2131" y="18319"/>
                      <a:pt x="2243" y="18307"/>
                      <a:pt x="2335" y="18280"/>
                    </a:cubicBezTo>
                    <a:cubicBezTo>
                      <a:pt x="2702" y="18180"/>
                      <a:pt x="3036" y="17680"/>
                      <a:pt x="3336" y="17146"/>
                    </a:cubicBezTo>
                    <a:lnTo>
                      <a:pt x="4003" y="14411"/>
                    </a:lnTo>
                    <a:lnTo>
                      <a:pt x="5337" y="9040"/>
                    </a:lnTo>
                    <a:lnTo>
                      <a:pt x="7305" y="1101"/>
                    </a:lnTo>
                    <a:cubicBezTo>
                      <a:pt x="6472" y="501"/>
                      <a:pt x="5504" y="101"/>
                      <a:pt x="4470" y="1"/>
                    </a:cubicBezTo>
                    <a:close/>
                  </a:path>
                </a:pathLst>
              </a:custGeom>
              <a:solidFill>
                <a:srgbClr val="454657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utfit"/>
              <a:buNone/>
              <a:defRPr sz="30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ek Devanagari"/>
              <a:buChar char="●"/>
              <a:defRPr sz="18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○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■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●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○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■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●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○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Devanagari"/>
              <a:buChar char="■"/>
              <a:defRPr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6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ctrTitle"/>
          </p:nvPr>
        </p:nvSpPr>
        <p:spPr>
          <a:xfrm>
            <a:off x="747819" y="1244184"/>
            <a:ext cx="7648361" cy="15493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СТИЛИЗИРАНЕ НА </a:t>
            </a:r>
            <a:r>
              <a:rPr lang="en-US" dirty="0"/>
              <a:t>REACT </a:t>
            </a:r>
            <a:r>
              <a:rPr lang="bg-BG" dirty="0"/>
              <a:t>ПРИЛОЖЕНИЕ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8" name="Google Shape;278;p29"/>
          <p:cNvSpPr txBox="1">
            <a:spLocks noGrp="1"/>
          </p:cNvSpPr>
          <p:nvPr>
            <p:ph type="subTitle" idx="1"/>
          </p:nvPr>
        </p:nvSpPr>
        <p:spPr>
          <a:xfrm>
            <a:off x="2515949" y="2912128"/>
            <a:ext cx="4112100" cy="1794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/>
              <a:t>Екип 16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/>
              <a:t>Василия </a:t>
            </a:r>
            <a:r>
              <a:rPr lang="bg-BG" sz="1300" dirty="0" err="1"/>
              <a:t>Карнатова</a:t>
            </a:r>
            <a:r>
              <a:rPr lang="bg-BG" sz="1300" dirty="0"/>
              <a:t>, </a:t>
            </a:r>
            <a:r>
              <a:rPr lang="en-US" sz="1300" dirty="0"/>
              <a:t>6MI0700136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/>
              <a:t>Емилия </a:t>
            </a:r>
            <a:r>
              <a:rPr lang="bg-BG" sz="1300" dirty="0" err="1"/>
              <a:t>Гешовска</a:t>
            </a:r>
            <a:r>
              <a:rPr lang="bg-BG" sz="1300" dirty="0"/>
              <a:t>, </a:t>
            </a:r>
            <a:r>
              <a:rPr lang="en-US" sz="1300" dirty="0"/>
              <a:t>8MI0700182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/>
              <a:t>Йоанна Русева, </a:t>
            </a:r>
            <a:r>
              <a:rPr lang="en-US" sz="1300" dirty="0"/>
              <a:t>3MI0700124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/>
              <a:t>Йорданка Камбурова, </a:t>
            </a:r>
            <a:r>
              <a:rPr lang="en-US" sz="1300" dirty="0"/>
              <a:t>0MI0700131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00" dirty="0"/>
              <a:t>Мирослав Великов, </a:t>
            </a:r>
            <a:r>
              <a:rPr lang="en-US" sz="1300" dirty="0"/>
              <a:t>9MI0700150</a:t>
            </a:r>
            <a:endParaRPr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D6E7B17E-4D1D-F11B-CDC8-1EB1562D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C17CA1C1-B9C1-12D8-7696-7C2B535E2B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</a:rPr>
              <a:t>Inline styles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5020183E-39DC-3D36-B4FC-F0BE0B81ED1C}"/>
              </a:ext>
            </a:extLst>
          </p:cNvPr>
          <p:cNvSpPr txBox="1"/>
          <p:nvPr/>
        </p:nvSpPr>
        <p:spPr>
          <a:xfrm>
            <a:off x="110681" y="1438499"/>
            <a:ext cx="8922635" cy="3338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&lt;div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text-align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font-family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Arial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sans-serif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;"&gt;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&lt;h2&gt;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&lt;/h2&gt;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&lt;p&gt;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Enjoy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stay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!&lt;/p&gt;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&lt;/div&gt;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bg-BG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2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3AEAE073-DEA3-4E4D-75EB-7E9C39F94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50404D28-DBEB-29FF-8C6D-24FB328754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</a:rPr>
              <a:t>Styled components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866833E-554C-9E7F-5BB1-012635AB5C8C}"/>
              </a:ext>
            </a:extLst>
          </p:cNvPr>
          <p:cNvSpPr txBox="1"/>
          <p:nvPr/>
        </p:nvSpPr>
        <p:spPr>
          <a:xfrm>
            <a:off x="2010240" y="1267410"/>
            <a:ext cx="5123518" cy="3338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 styled from 'styled-components';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Title = styled.h1`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font-size: 2em;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color: navy;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App()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return &lt;Title&gt;Hello World&lt;/Title&gt;;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7951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89D2CE60-9538-F58D-934E-61D4EC3C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B6BFCDCF-64C1-A81F-AC7C-177027B768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7" y="419725"/>
            <a:ext cx="7648361" cy="9572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2"/>
                </a:solidFill>
              </a:rPr>
              <a:t>Динамично </a:t>
            </a:r>
            <a:r>
              <a:rPr lang="ru-RU" sz="2800" dirty="0" err="1">
                <a:solidFill>
                  <a:schemeClr val="dk2"/>
                </a:solidFill>
              </a:rPr>
              <a:t>стилизиране</a:t>
            </a:r>
            <a:r>
              <a:rPr lang="ru-RU" sz="2800" dirty="0">
                <a:solidFill>
                  <a:schemeClr val="dk2"/>
                </a:solidFill>
              </a:rPr>
              <a:t> </a:t>
            </a:r>
            <a:r>
              <a:rPr lang="ru-RU" sz="2800" dirty="0" err="1">
                <a:solidFill>
                  <a:schemeClr val="dk2"/>
                </a:solidFill>
              </a:rPr>
              <a:t>със</a:t>
            </a:r>
            <a:r>
              <a:rPr lang="ru-RU" sz="2800" dirty="0">
                <a:solidFill>
                  <a:schemeClr val="dk2"/>
                </a:solidFill>
              </a:rPr>
              <a:t> </a:t>
            </a:r>
            <a:r>
              <a:rPr lang="ru-RU" sz="2800" dirty="0" err="1">
                <a:solidFill>
                  <a:schemeClr val="dk2"/>
                </a:solidFill>
              </a:rPr>
              <a:t>styled-components</a:t>
            </a:r>
            <a:r>
              <a:rPr lang="ru-RU" sz="2800" dirty="0">
                <a:solidFill>
                  <a:schemeClr val="dk2"/>
                </a:solidFill>
              </a:rPr>
              <a:t> чрез </a:t>
            </a:r>
            <a:r>
              <a:rPr lang="ru-RU" sz="2800" dirty="0" err="1">
                <a:solidFill>
                  <a:schemeClr val="dk2"/>
                </a:solidFill>
              </a:rPr>
              <a:t>prop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5236E46-B118-3B93-4041-CEA11AB04843}"/>
              </a:ext>
            </a:extLst>
          </p:cNvPr>
          <p:cNvSpPr txBox="1"/>
          <p:nvPr/>
        </p:nvSpPr>
        <p:spPr>
          <a:xfrm>
            <a:off x="807184" y="1625876"/>
            <a:ext cx="7529625" cy="2917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Button =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styled.button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background: ${props =&gt;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props.primary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? 'blue' : 'gray'};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color: white;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…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&lt;Button&gt;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Нормален бутон&lt;/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Button&gt;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&lt;Button primary&gt;</a:t>
            </a:r>
            <a:r>
              <a:rPr lang="bg-BG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Основен бутон&lt;/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Button&gt;</a:t>
            </a:r>
          </a:p>
        </p:txBody>
      </p:sp>
    </p:spTree>
    <p:extLst>
      <p:ext uri="{BB962C8B-B14F-4D97-AF65-F5344CB8AC3E}">
        <p14:creationId xmlns:p14="http://schemas.microsoft.com/office/powerpoint/2010/main" val="40206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>
            <a:extLst>
              <a:ext uri="{FF2B5EF4-FFF2-40B4-BE49-F238E27FC236}">
                <a16:creationId xmlns:a16="http://schemas.microsoft.com/office/drawing/2014/main" id="{A852EF35-8304-9D17-8D7E-5091D1A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7009"/>
            <a:ext cx="7704000" cy="572700"/>
          </a:xfrm>
        </p:spPr>
        <p:txBody>
          <a:bodyPr/>
          <a:lstStyle/>
          <a:p>
            <a:r>
              <a:rPr lang="en-US" sz="3200" dirty="0" err="1">
                <a:solidFill>
                  <a:schemeClr val="dk2"/>
                </a:solidFill>
              </a:rPr>
              <a:t>Глобални</a:t>
            </a:r>
            <a:r>
              <a:rPr lang="en-US" sz="3200" dirty="0">
                <a:solidFill>
                  <a:schemeClr val="dk2"/>
                </a:solidFill>
              </a:rPr>
              <a:t> </a:t>
            </a:r>
            <a:r>
              <a:rPr lang="en-US" sz="3200" dirty="0" err="1">
                <a:solidFill>
                  <a:schemeClr val="dk2"/>
                </a:solidFill>
              </a:rPr>
              <a:t>теми</a:t>
            </a:r>
            <a:r>
              <a:rPr lang="en-US" sz="3200" dirty="0">
                <a:solidFill>
                  <a:schemeClr val="dk2"/>
                </a:solidFill>
              </a:rPr>
              <a:t> с </a:t>
            </a:r>
            <a:r>
              <a:rPr lang="en-US" sz="3200" dirty="0" err="1">
                <a:solidFill>
                  <a:schemeClr val="dk2"/>
                </a:solidFill>
              </a:rPr>
              <a:t>ThemeProvider</a:t>
            </a:r>
            <a:r>
              <a:rPr lang="en-US" sz="3200" dirty="0">
                <a:solidFill>
                  <a:schemeClr val="dk2"/>
                </a:solidFill>
              </a:rPr>
              <a:t> в styled-components</a:t>
            </a:r>
            <a:endParaRPr lang="en-US" dirty="0"/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9257AEA9-0E2F-F92D-097A-65499C5ACD8C}"/>
              </a:ext>
            </a:extLst>
          </p:cNvPr>
          <p:cNvSpPr txBox="1"/>
          <p:nvPr/>
        </p:nvSpPr>
        <p:spPr>
          <a:xfrm>
            <a:off x="1313736" y="1789633"/>
            <a:ext cx="6516528" cy="6707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 {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ThemeProvider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} from 'styled-components';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theme =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primary: '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palevioletred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',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secondary: 'white',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App()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return (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ThemeProvider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theme={theme}&gt;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&lt;Button&gt;Click me&lt;/Button&gt;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&lt;/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ThemeProvider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);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Button =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styled.button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background: ${props =&gt;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props.theme.primary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color: ${props =&gt;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props.theme.secondary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`;</a:t>
            </a:r>
          </a:p>
        </p:txBody>
      </p:sp>
    </p:spTree>
    <p:extLst>
      <p:ext uri="{BB962C8B-B14F-4D97-AF65-F5344CB8AC3E}">
        <p14:creationId xmlns:p14="http://schemas.microsoft.com/office/powerpoint/2010/main" val="251811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184C6123-BAB4-D53D-1BC6-D8338B22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5C7F7AC3-022E-B2E2-832E-E28A11137A13}"/>
              </a:ext>
            </a:extLst>
          </p:cNvPr>
          <p:cNvSpPr txBox="1"/>
          <p:nvPr/>
        </p:nvSpPr>
        <p:spPr>
          <a:xfrm>
            <a:off x="1313736" y="-2126819"/>
            <a:ext cx="6516528" cy="6707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 {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ThemeProvider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} from 'styled-components';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theme =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primary: '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palevioletred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',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secondary: 'white',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App()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return (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ThemeProvider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theme={theme}&gt;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&lt;Button&gt;Click me&lt;/Button&gt;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&lt;/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ThemeProvider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);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Button =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styled.button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background: ${props =&gt;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props.theme.primary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color: ${props =&gt;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props.theme.secondary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`;</a:t>
            </a:r>
          </a:p>
        </p:txBody>
      </p:sp>
    </p:spTree>
    <p:extLst>
      <p:ext uri="{BB962C8B-B14F-4D97-AF65-F5344CB8AC3E}">
        <p14:creationId xmlns:p14="http://schemas.microsoft.com/office/powerpoint/2010/main" val="117726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5EB7ABBB-025C-48CE-9068-9FB7CEECA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519DF13F-73F8-A394-5538-76EF27CBC3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z-Cyrl-AZ" sz="2800" dirty="0">
                <a:solidFill>
                  <a:schemeClr val="dk2"/>
                </a:solidFill>
              </a:rPr>
              <a:t>Наследяване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311D893A-FB79-5CCC-00E9-EE85DC95FB5A}"/>
              </a:ext>
            </a:extLst>
          </p:cNvPr>
          <p:cNvSpPr txBox="1"/>
          <p:nvPr/>
        </p:nvSpPr>
        <p:spPr>
          <a:xfrm>
            <a:off x="387906" y="1099650"/>
            <a:ext cx="3857146" cy="3338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Button =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styled.button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color: #BF4F74;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font-size: 1em;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margin: 1em;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padding: 0.25em 1em;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border: 2px solid #BF4F74;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border-radius: 3px;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`;</a:t>
            </a:r>
          </a:p>
        </p:txBody>
      </p:sp>
    </p:spTree>
    <p:extLst>
      <p:ext uri="{BB962C8B-B14F-4D97-AF65-F5344CB8AC3E}">
        <p14:creationId xmlns:p14="http://schemas.microsoft.com/office/powerpoint/2010/main" val="114360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AC8ECC6A-FC39-7FA9-CA26-2092827E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2326BB05-7F59-904E-B9CD-3A82791DAF83}"/>
              </a:ext>
            </a:extLst>
          </p:cNvPr>
          <p:cNvSpPr txBox="1"/>
          <p:nvPr/>
        </p:nvSpPr>
        <p:spPr>
          <a:xfrm>
            <a:off x="363957" y="270735"/>
            <a:ext cx="8416086" cy="4602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A new component based on Button, but with some override styles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TomatoButton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styled(Button)`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color: tomato;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border-color: tomato;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render(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&lt;div&gt;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&lt;Button&gt;Normal Button&lt;/Button&gt;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TomatoButton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&gt;Tomato Button&lt;/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TomatoButton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&lt;/div&gt;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7416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8F1FA824-EB51-B5B5-6703-574B787E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F83583B7-0499-5CC1-AC73-2E91B30A30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z-Cyrl-AZ" sz="2800" dirty="0">
                <a:solidFill>
                  <a:schemeClr val="dk2"/>
                </a:solidFill>
              </a:rPr>
              <a:t>Псевдоелементи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F9636A3-1419-2417-2184-E03392B16481}"/>
              </a:ext>
            </a:extLst>
          </p:cNvPr>
          <p:cNvSpPr txBox="1"/>
          <p:nvPr/>
        </p:nvSpPr>
        <p:spPr>
          <a:xfrm>
            <a:off x="394401" y="1099650"/>
            <a:ext cx="4490332" cy="3759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Button =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styled.button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background-color: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palevioletred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color: white;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&amp;::after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content: ' (click me)';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color: yellow;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`;</a:t>
            </a:r>
          </a:p>
        </p:txBody>
      </p:sp>
    </p:spTree>
    <p:extLst>
      <p:ext uri="{BB962C8B-B14F-4D97-AF65-F5344CB8AC3E}">
        <p14:creationId xmlns:p14="http://schemas.microsoft.com/office/powerpoint/2010/main" val="236005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4BF9343D-774E-8263-0EDD-6C19723C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E0D87A06-06A0-1D08-F88A-4EA315AB46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7" y="447826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z-Cyrl-AZ" sz="2800" dirty="0">
                <a:solidFill>
                  <a:schemeClr val="dk2"/>
                </a:solidFill>
              </a:rPr>
              <a:t>Псевдоселектори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0F2A96C-48CD-298A-2FB8-57D323D84644}"/>
              </a:ext>
            </a:extLst>
          </p:cNvPr>
          <p:cNvSpPr txBox="1"/>
          <p:nvPr/>
        </p:nvSpPr>
        <p:spPr>
          <a:xfrm>
            <a:off x="0" y="1123661"/>
            <a:ext cx="3355599" cy="2896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styled.button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background-color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palevioletred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&amp;: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hover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{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background-color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darkviolet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  <a:endParaRPr lang="en-US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0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C7C2C1E7-F402-EFE4-2533-6062234B8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AFC1C6BE-A605-6EDB-A5B6-28A2CCDBD9F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8" y="35460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z-Cyrl-AZ" sz="2800" dirty="0">
                <a:solidFill>
                  <a:schemeClr val="dk2"/>
                </a:solidFill>
              </a:rPr>
              <a:t>Влагане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5E4E3245-0E64-6C38-C055-7D7CFD1C78F3}"/>
              </a:ext>
            </a:extLst>
          </p:cNvPr>
          <p:cNvSpPr txBox="1"/>
          <p:nvPr/>
        </p:nvSpPr>
        <p:spPr>
          <a:xfrm>
            <a:off x="0" y="555366"/>
            <a:ext cx="3350597" cy="4602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const Card =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styled.div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padding: 20px;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border: 1px solid #ccc;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&amp; .title {</a:t>
            </a:r>
            <a:endParaRPr lang="az-Cyrl-AZ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az-Cyrl-AZ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font-size: 1.5em;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color: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darkblue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&amp; .content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font-size: 1em;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color: gray;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}`;</a:t>
            </a:r>
          </a:p>
        </p:txBody>
      </p:sp>
    </p:spTree>
    <p:extLst>
      <p:ext uri="{BB962C8B-B14F-4D97-AF65-F5344CB8AC3E}">
        <p14:creationId xmlns:p14="http://schemas.microsoft.com/office/powerpoint/2010/main" val="309604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2D6D95B2-F3EF-F5CC-92D1-E205EE06B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53985318-F394-C252-4E15-8A96FAE8D4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chemeClr val="dk2"/>
                </a:solidFill>
              </a:rPr>
              <a:t>Защо е важно стилизирането</a:t>
            </a:r>
            <a:r>
              <a:rPr lang="en-US" sz="2800" dirty="0">
                <a:solidFill>
                  <a:schemeClr val="dk2"/>
                </a:solidFill>
              </a:rPr>
              <a:t>?</a:t>
            </a:r>
            <a:endParaRPr sz="2800" dirty="0">
              <a:solidFill>
                <a:schemeClr val="dk2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E7910BA-7A86-0380-DA41-4453E28B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29" y="1588957"/>
            <a:ext cx="3457118" cy="259054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EFE97B8-E128-9C6A-EB48-0B6DA4614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29" y="1319134"/>
            <a:ext cx="3173542" cy="31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5DD61172-2FC1-93A2-D149-DCD5750F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61FDA137-C3FF-2165-C859-69BB4535CE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8" y="35460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z-Cyrl-AZ" sz="2800" dirty="0">
                <a:solidFill>
                  <a:schemeClr val="dk2"/>
                </a:solidFill>
              </a:rPr>
              <a:t>Влагане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953EE798-4235-02A1-9594-AFE09939C596}"/>
              </a:ext>
            </a:extLst>
          </p:cNvPr>
          <p:cNvSpPr txBox="1"/>
          <p:nvPr/>
        </p:nvSpPr>
        <p:spPr>
          <a:xfrm>
            <a:off x="0" y="1694587"/>
            <a:ext cx="49255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</a:rPr>
              <a:t>&lt;Card&gt;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&lt;div </a:t>
            </a:r>
            <a:r>
              <a:rPr lang="en-US" sz="1800" dirty="0" err="1">
                <a:latin typeface="Consolas" panose="020B0609020204030204" pitchFamily="49" charset="0"/>
              </a:rPr>
              <a:t>className</a:t>
            </a:r>
            <a:r>
              <a:rPr lang="en-US" sz="1800" dirty="0">
                <a:latin typeface="Consolas" panose="020B0609020204030204" pitchFamily="49" charset="0"/>
              </a:rPr>
              <a:t>="title"&gt;Card Title&lt;/div&gt;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  &lt;div </a:t>
            </a:r>
            <a:r>
              <a:rPr lang="en-US" sz="1800" dirty="0" err="1">
                <a:latin typeface="Consolas" panose="020B0609020204030204" pitchFamily="49" charset="0"/>
              </a:rPr>
              <a:t>className</a:t>
            </a:r>
            <a:r>
              <a:rPr lang="en-US" sz="1800" dirty="0">
                <a:latin typeface="Consolas" panose="020B0609020204030204" pitchFamily="49" charset="0"/>
              </a:rPr>
              <a:t>="content"&gt;Card content goes here...&lt;/div&gt;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&lt;/Card&gt;</a:t>
            </a:r>
          </a:p>
        </p:txBody>
      </p:sp>
    </p:spTree>
    <p:extLst>
      <p:ext uri="{BB962C8B-B14F-4D97-AF65-F5344CB8AC3E}">
        <p14:creationId xmlns:p14="http://schemas.microsoft.com/office/powerpoint/2010/main" val="153542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08CF59BE-D83C-1F8A-E6D5-8348FE8C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2C83B6BD-9AEE-76C8-E1E0-6C73704CC67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8" y="35460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chemeClr val="dk2"/>
                </a:solidFill>
              </a:rPr>
              <a:t>Недостатъци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381504ED-7990-336A-DC81-065D6E3E16F4}"/>
              </a:ext>
            </a:extLst>
          </p:cNvPr>
          <p:cNvSpPr txBox="1"/>
          <p:nvPr/>
        </p:nvSpPr>
        <p:spPr>
          <a:xfrm>
            <a:off x="201168" y="1833086"/>
            <a:ext cx="49255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 от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JavaScript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Понякога може да бъде трудно за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дебъгване</a:t>
            </a:r>
            <a:endParaRPr lang="bg-BG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По-голям размер на </a:t>
            </a:r>
            <a:r>
              <a:rPr lang="bg-BG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bundle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файла</a:t>
            </a:r>
            <a:endParaRPr lang="en-US" sz="1800" dirty="0">
              <a:latin typeface="Consolas" panose="020B0609020204030204" pitchFamily="49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3B01D69-4865-28F6-FD3F-3EC4E1F39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333" t="22874" r="42067" b="50000"/>
          <a:stretch/>
        </p:blipFill>
        <p:spPr>
          <a:xfrm>
            <a:off x="5584795" y="1432268"/>
            <a:ext cx="2479354" cy="22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9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94B00A6-80AA-5807-359E-5B9707EB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800" dirty="0"/>
              <a:t>Практически съвет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717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EA99428C-C905-847B-8D2C-8BDF4289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7EB3A66-8936-AD11-F671-A45C7DFBD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61331"/>
              </p:ext>
            </p:extLst>
          </p:nvPr>
        </p:nvGraphicFramePr>
        <p:xfrm>
          <a:off x="1524000" y="1497330"/>
          <a:ext cx="60960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853987"/>
                    </a:ext>
                  </a:extLst>
                </a:gridCol>
                <a:gridCol w="1345184">
                  <a:extLst>
                    <a:ext uri="{9D8B030D-6E8A-4147-A177-3AD203B41FA5}">
                      <a16:colId xmlns:a16="http://schemas.microsoft.com/office/drawing/2014/main" val="3767119554"/>
                    </a:ext>
                  </a:extLst>
                </a:gridCol>
                <a:gridCol w="2718816">
                  <a:extLst>
                    <a:ext uri="{9D8B030D-6E8A-4147-A177-3AD203B41FA5}">
                      <a16:colId xmlns:a16="http://schemas.microsoft.com/office/drawing/2014/main" val="1828625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Метод</a:t>
                      </a:r>
                      <a:endParaRPr lang="en-US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Обхват</a:t>
                      </a:r>
                      <a:endParaRPr lang="en-US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Коментари</a:t>
                      </a:r>
                      <a:endParaRPr lang="en-US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45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Обикновен CSS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Глобален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Лесен, но опасен за големи проекти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24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CSS modules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Локален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Чист и защитен начин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86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Inline styles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Локален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Бърз, но ограничен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42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Styled Components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Локален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400" kern="100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Много гъвкав, но добавя зависимост</a:t>
                      </a:r>
                      <a:endParaRPr lang="en-US" sz="1050" kern="100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229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0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CC7C6F50-BDC8-AE4E-FE8F-A2144978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BBAB4051-B493-20F5-1973-4C3CFA62EF0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9985" y="529988"/>
            <a:ext cx="7864030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chemeClr val="dk2"/>
                </a:solidFill>
              </a:rPr>
              <a:t>Как стилизираме традиционно уеб сайтове?</a:t>
            </a:r>
          </a:p>
        </p:txBody>
      </p:sp>
      <p:pic>
        <p:nvPicPr>
          <p:cNvPr id="2" name="Picture 3" descr="HTML CSS JavaScript - Free Online Editors and Tools">
            <a:extLst>
              <a:ext uri="{FF2B5EF4-FFF2-40B4-BE49-F238E27FC236}">
                <a16:creationId xmlns:a16="http://schemas.microsoft.com/office/drawing/2014/main" id="{3748DABE-C7B8-A6A6-5A48-798E717DF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09" y="1159306"/>
            <a:ext cx="5763582" cy="3454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88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F9D76F4F-C97A-B934-F612-8A348ECC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830AE289-6ADE-859F-7333-8A4FC4A224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9985" y="529988"/>
            <a:ext cx="7864030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chemeClr val="dk2"/>
                </a:solidFill>
              </a:rPr>
              <a:t>Какво повече ни дава </a:t>
            </a:r>
            <a:r>
              <a:rPr lang="en-US" sz="2800" dirty="0">
                <a:solidFill>
                  <a:schemeClr val="dk2"/>
                </a:solidFill>
              </a:rPr>
              <a:t>React</a:t>
            </a:r>
            <a:r>
              <a:rPr lang="bg-BG" sz="2800" dirty="0">
                <a:solidFill>
                  <a:schemeClr val="dk2"/>
                </a:solidFill>
              </a:rPr>
              <a:t>?</a:t>
            </a:r>
          </a:p>
        </p:txBody>
      </p:sp>
      <p:pic>
        <p:nvPicPr>
          <p:cNvPr id="3" name="Picture 4" descr="GitHub - facebook/react: The library for web and native user ...">
            <a:extLst>
              <a:ext uri="{FF2B5EF4-FFF2-40B4-BE49-F238E27FC236}">
                <a16:creationId xmlns:a16="http://schemas.microsoft.com/office/drawing/2014/main" id="{9BD872E4-C3D8-994E-B963-E850B8617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4" y="1362183"/>
            <a:ext cx="2850052" cy="28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95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4478F1BA-25C6-767A-D3BC-F5D13B650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CCD059C8-7BA9-EF56-D5CA-A0425704D7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chemeClr val="dk2"/>
                </a:solidFill>
              </a:rPr>
              <a:t>Защо се използва </a:t>
            </a:r>
            <a:r>
              <a:rPr lang="en-US" sz="2800" dirty="0" err="1">
                <a:solidFill>
                  <a:schemeClr val="dk2"/>
                </a:solidFill>
              </a:rPr>
              <a:t>className</a:t>
            </a:r>
            <a:r>
              <a:rPr lang="en-US" sz="2800" dirty="0">
                <a:solidFill>
                  <a:schemeClr val="dk2"/>
                </a:solidFill>
              </a:rPr>
              <a:t>, </a:t>
            </a:r>
            <a:r>
              <a:rPr lang="bg-BG" sz="2800" dirty="0">
                <a:solidFill>
                  <a:schemeClr val="dk2"/>
                </a:solidFill>
              </a:rPr>
              <a:t>а не </a:t>
            </a:r>
            <a:r>
              <a:rPr lang="en-US" sz="2800" dirty="0">
                <a:solidFill>
                  <a:schemeClr val="dk2"/>
                </a:solidFill>
              </a:rPr>
              <a:t>class?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78" name="Google Shape;278;p29">
            <a:extLst>
              <a:ext uri="{FF2B5EF4-FFF2-40B4-BE49-F238E27FC236}">
                <a16:creationId xmlns:a16="http://schemas.microsoft.com/office/drawing/2014/main" id="{CE369915-1D2E-4137-6C8B-ACDF040E27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06708" y="1614397"/>
            <a:ext cx="7022892" cy="2672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CSS </a:t>
            </a: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 на елемент в стандартния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&lt;div class="container"&gt;Hello world&lt;/div&gt;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React: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MyComponent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return &lt;div </a:t>
            </a:r>
            <a:r>
              <a:rPr lang="en-US" sz="1800" kern="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className</a:t>
            </a: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="container"&gt;Hello World&lt;/div&gt;;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287193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466C926C-10A8-7BE4-08BB-BD456AE7D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B554FEEF-5ABB-537A-A549-EC1534AAD2B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chemeClr val="dk2"/>
                </a:solidFill>
              </a:rPr>
              <a:t>Защо се използва </a:t>
            </a:r>
            <a:r>
              <a:rPr lang="en-US" sz="2800" dirty="0" err="1">
                <a:solidFill>
                  <a:schemeClr val="dk2"/>
                </a:solidFill>
              </a:rPr>
              <a:t>className</a:t>
            </a:r>
            <a:r>
              <a:rPr lang="en-US" sz="2800" dirty="0">
                <a:solidFill>
                  <a:schemeClr val="dk2"/>
                </a:solidFill>
              </a:rPr>
              <a:t>, </a:t>
            </a:r>
            <a:r>
              <a:rPr lang="bg-BG" sz="2800" dirty="0">
                <a:solidFill>
                  <a:schemeClr val="dk2"/>
                </a:solidFill>
              </a:rPr>
              <a:t>а не </a:t>
            </a:r>
            <a:r>
              <a:rPr lang="en-US" sz="2800" dirty="0">
                <a:solidFill>
                  <a:schemeClr val="dk2"/>
                </a:solidFill>
              </a:rPr>
              <a:t>class?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78" name="Google Shape;278;p29">
            <a:extLst>
              <a:ext uri="{FF2B5EF4-FFF2-40B4-BE49-F238E27FC236}">
                <a16:creationId xmlns:a16="http://schemas.microsoft.com/office/drawing/2014/main" id="{E612EEAC-1178-EADE-08E9-1B0AB848B3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15949" y="1780370"/>
            <a:ext cx="4112100" cy="1794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F36C2A9-A290-1B06-DFF5-06F9190CE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2815"/>
            <a:ext cx="9263667" cy="21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1"/>
          <p:cNvSpPr txBox="1">
            <a:spLocks noGrp="1"/>
          </p:cNvSpPr>
          <p:nvPr>
            <p:ph type="title" idx="2"/>
          </p:nvPr>
        </p:nvSpPr>
        <p:spPr>
          <a:xfrm>
            <a:off x="2773175" y="1410053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90" name="Google Shape;390;p31"/>
          <p:cNvSpPr txBox="1">
            <a:spLocks noGrp="1"/>
          </p:cNvSpPr>
          <p:nvPr>
            <p:ph type="title" idx="3"/>
          </p:nvPr>
        </p:nvSpPr>
        <p:spPr>
          <a:xfrm>
            <a:off x="2773175" y="3162708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3</a:t>
            </a:r>
            <a:endParaRPr dirty="0"/>
          </a:p>
        </p:txBody>
      </p:sp>
      <p:sp>
        <p:nvSpPr>
          <p:cNvPr id="391" name="Google Shape;391;p31"/>
          <p:cNvSpPr txBox="1">
            <a:spLocks noGrp="1"/>
          </p:cNvSpPr>
          <p:nvPr>
            <p:ph type="title" idx="4"/>
          </p:nvPr>
        </p:nvSpPr>
        <p:spPr>
          <a:xfrm>
            <a:off x="6003466" y="1410053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2" name="Google Shape;392;p31"/>
          <p:cNvSpPr txBox="1">
            <a:spLocks noGrp="1"/>
          </p:cNvSpPr>
          <p:nvPr>
            <p:ph type="title" idx="5"/>
          </p:nvPr>
        </p:nvSpPr>
        <p:spPr>
          <a:xfrm>
            <a:off x="6003466" y="3162708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4</a:t>
            </a:r>
            <a:endParaRPr dirty="0"/>
          </a:p>
        </p:txBody>
      </p:sp>
      <p:sp>
        <p:nvSpPr>
          <p:cNvPr id="395" name="Google Shape;395;p31"/>
          <p:cNvSpPr txBox="1">
            <a:spLocks noGrp="1"/>
          </p:cNvSpPr>
          <p:nvPr>
            <p:ph type="subTitle" idx="1"/>
          </p:nvPr>
        </p:nvSpPr>
        <p:spPr>
          <a:xfrm>
            <a:off x="2208721" y="1942970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Обикновен </a:t>
            </a:r>
            <a:r>
              <a:rPr lang="en-US" dirty="0"/>
              <a:t>CSS</a:t>
            </a:r>
            <a:endParaRPr dirty="0"/>
          </a:p>
        </p:txBody>
      </p:sp>
      <p:sp>
        <p:nvSpPr>
          <p:cNvPr id="396" name="Google Shape;396;p31"/>
          <p:cNvSpPr txBox="1">
            <a:spLocks noGrp="1"/>
          </p:cNvSpPr>
          <p:nvPr>
            <p:ph type="subTitle" idx="8"/>
          </p:nvPr>
        </p:nvSpPr>
        <p:spPr>
          <a:xfrm>
            <a:off x="5439020" y="1942970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CSS modules</a:t>
            </a:r>
            <a:endParaRPr dirty="0"/>
          </a:p>
        </p:txBody>
      </p:sp>
      <p:sp>
        <p:nvSpPr>
          <p:cNvPr id="398" name="Google Shape;398;p31"/>
          <p:cNvSpPr txBox="1">
            <a:spLocks noGrp="1"/>
          </p:cNvSpPr>
          <p:nvPr>
            <p:ph type="subTitle" idx="13"/>
          </p:nvPr>
        </p:nvSpPr>
        <p:spPr>
          <a:xfrm>
            <a:off x="2208721" y="3681245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Inline style</a:t>
            </a:r>
            <a:endParaRPr dirty="0"/>
          </a:p>
        </p:txBody>
      </p:sp>
      <p:sp>
        <p:nvSpPr>
          <p:cNvPr id="399" name="Google Shape;399;p31"/>
          <p:cNvSpPr txBox="1">
            <a:spLocks noGrp="1"/>
          </p:cNvSpPr>
          <p:nvPr>
            <p:ph type="subTitle" idx="14"/>
          </p:nvPr>
        </p:nvSpPr>
        <p:spPr>
          <a:xfrm>
            <a:off x="5439020" y="3681245"/>
            <a:ext cx="18636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Styled components</a:t>
            </a:r>
            <a:endParaRPr dirty="0"/>
          </a:p>
        </p:txBody>
      </p:sp>
      <p:sp>
        <p:nvSpPr>
          <p:cNvPr id="4" name="Google Shape;277;p29">
            <a:extLst>
              <a:ext uri="{FF2B5EF4-FFF2-40B4-BE49-F238E27FC236}">
                <a16:creationId xmlns:a16="http://schemas.microsoft.com/office/drawing/2014/main" id="{074321FA-0FBA-63E4-D8BC-AFCB68E9698F}"/>
              </a:ext>
            </a:extLst>
          </p:cNvPr>
          <p:cNvSpPr txBox="1">
            <a:spLocks/>
          </p:cNvSpPr>
          <p:nvPr/>
        </p:nvSpPr>
        <p:spPr>
          <a:xfrm>
            <a:off x="747819" y="537484"/>
            <a:ext cx="7648361" cy="56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utfit"/>
              <a:buNone/>
              <a:defRPr sz="3000" b="1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800" dirty="0">
                <a:solidFill>
                  <a:schemeClr val="dk2"/>
                </a:solidFill>
              </a:rPr>
              <a:t>Обхват на стиловете</a:t>
            </a:r>
            <a:r>
              <a:rPr lang="en-US" sz="2800" dirty="0">
                <a:solidFill>
                  <a:schemeClr val="dk2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6161DCD7-3DCB-1138-33BC-99F15F6F1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AF607253-78F9-CBD2-1549-C55849E091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19" y="537484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>
                <a:solidFill>
                  <a:schemeClr val="dk2"/>
                </a:solidFill>
              </a:rPr>
              <a:t>Обикновен </a:t>
            </a:r>
            <a:r>
              <a:rPr lang="en-US" sz="2800" dirty="0">
                <a:solidFill>
                  <a:schemeClr val="dk2"/>
                </a:solidFill>
              </a:rPr>
              <a:t>CSS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78" name="Google Shape;278;p29">
            <a:extLst>
              <a:ext uri="{FF2B5EF4-FFF2-40B4-BE49-F238E27FC236}">
                <a16:creationId xmlns:a16="http://schemas.microsoft.com/office/drawing/2014/main" id="{85D093B2-3F04-54BD-706A-37F5FE64DF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24221" y="1772875"/>
            <a:ext cx="2573213" cy="1794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/* styles.css */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.button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background: red;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BD2B197-3D08-0314-9667-8193BAD6F5CA}"/>
              </a:ext>
            </a:extLst>
          </p:cNvPr>
          <p:cNvSpPr txBox="1"/>
          <p:nvPr/>
        </p:nvSpPr>
        <p:spPr>
          <a:xfrm>
            <a:off x="5329005" y="1772875"/>
            <a:ext cx="2590774" cy="1992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/* styles2.css */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.button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background: blue;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2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61DEBB25-DE7B-4034-C8A3-AB7952CE9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>
            <a:extLst>
              <a:ext uri="{FF2B5EF4-FFF2-40B4-BE49-F238E27FC236}">
                <a16:creationId xmlns:a16="http://schemas.microsoft.com/office/drawing/2014/main" id="{738D82C8-3ED8-8A39-8F8A-052314838B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7820" y="373070"/>
            <a:ext cx="7648361" cy="562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</a:rPr>
              <a:t>CSS modules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278" name="Google Shape;278;p29">
            <a:extLst>
              <a:ext uri="{FF2B5EF4-FFF2-40B4-BE49-F238E27FC236}">
                <a16:creationId xmlns:a16="http://schemas.microsoft.com/office/drawing/2014/main" id="{A5BF8AEE-B77F-4533-C270-BBA78ADD99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7819" y="935236"/>
            <a:ext cx="3422730" cy="1794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/* Button.module.css */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.button {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background: red;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A57F8594-428A-E25B-1C07-5F3B89611B9A}"/>
              </a:ext>
            </a:extLst>
          </p:cNvPr>
          <p:cNvSpPr txBox="1"/>
          <p:nvPr/>
        </p:nvSpPr>
        <p:spPr>
          <a:xfrm>
            <a:off x="747819" y="2730019"/>
            <a:ext cx="7909538" cy="2413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solidFill>
                  <a:srgbClr val="4546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/* </a:t>
            </a:r>
            <a:r>
              <a:rPr lang="en-US" sz="1800" kern="100" dirty="0" err="1">
                <a:solidFill>
                  <a:srgbClr val="4546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component.jsx</a:t>
            </a:r>
            <a:r>
              <a:rPr lang="en-US" sz="1800" kern="100" dirty="0">
                <a:solidFill>
                  <a:srgbClr val="4546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*/</a:t>
            </a:r>
            <a:endParaRPr lang="en-US" sz="1800" kern="100" dirty="0">
              <a:solidFill>
                <a:srgbClr val="4546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styles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'./Button.module.css';</a:t>
            </a:r>
            <a:endParaRPr lang="en-US" sz="1800" kern="100" dirty="0">
              <a:solidFill>
                <a:srgbClr val="454657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Button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 {</a:t>
            </a:r>
            <a:endParaRPr lang="en-US" sz="1800" kern="100" dirty="0">
              <a:solidFill>
                <a:srgbClr val="454657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&lt;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button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className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={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styles.button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}&gt;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bg-BG" sz="1800" kern="100" dirty="0" err="1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button</a:t>
            </a: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&gt;;</a:t>
            </a:r>
            <a:endParaRPr lang="en-US" sz="1800" kern="100" dirty="0">
              <a:solidFill>
                <a:srgbClr val="454657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bg-BG" sz="1800" kern="100" dirty="0">
                <a:solidFill>
                  <a:srgbClr val="454657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1800" kern="100" dirty="0">
              <a:solidFill>
                <a:srgbClr val="454657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44595"/>
      </p:ext>
    </p:extLst>
  </p:cSld>
  <p:clrMapOvr>
    <a:masterClrMapping/>
  </p:clrMapOvr>
</p:sld>
</file>

<file path=ppt/theme/theme1.xml><?xml version="1.0" encoding="utf-8"?>
<a:theme xmlns:a="http://schemas.openxmlformats.org/drawingml/2006/main" name="Company Code of Conduct Newsletter by Slidesgo">
  <a:themeElements>
    <a:clrScheme name="Simple Light">
      <a:dk1>
        <a:srgbClr val="454657"/>
      </a:dk1>
      <a:lt1>
        <a:srgbClr val="FBFBF7"/>
      </a:lt1>
      <a:dk2>
        <a:srgbClr val="4D5C61"/>
      </a:dk2>
      <a:lt2>
        <a:srgbClr val="5C5D85"/>
      </a:lt2>
      <a:accent1>
        <a:srgbClr val="D1DFDF"/>
      </a:accent1>
      <a:accent2>
        <a:srgbClr val="EEF4CE"/>
      </a:accent2>
      <a:accent3>
        <a:srgbClr val="D1D3D4"/>
      </a:accent3>
      <a:accent4>
        <a:srgbClr val="FFFFFF"/>
      </a:accent4>
      <a:accent5>
        <a:srgbClr val="FFFFFF"/>
      </a:accent5>
      <a:accent6>
        <a:srgbClr val="FFFFFF"/>
      </a:accent6>
      <a:hlink>
        <a:srgbClr val="4546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840</Words>
  <Application>Microsoft Office PowerPoint</Application>
  <PresentationFormat>Презентация на цял екран (16:9)</PresentationFormat>
  <Paragraphs>182</Paragraphs>
  <Slides>23</Slides>
  <Notes>21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9" baseType="lpstr">
      <vt:lpstr>Outfit</vt:lpstr>
      <vt:lpstr>Anek Devanagari</vt:lpstr>
      <vt:lpstr>Arial</vt:lpstr>
      <vt:lpstr>Calibri</vt:lpstr>
      <vt:lpstr>Consolas</vt:lpstr>
      <vt:lpstr>Company Code of Conduct Newsletter by Slidesgo</vt:lpstr>
      <vt:lpstr>СТИЛИЗИРАНЕ НА REACT ПРИЛОЖЕНИЕ</vt:lpstr>
      <vt:lpstr>Защо е важно стилизирането?</vt:lpstr>
      <vt:lpstr>Как стилизираме традиционно уеб сайтове?</vt:lpstr>
      <vt:lpstr>Какво повече ни дава React?</vt:lpstr>
      <vt:lpstr>Защо се използва className, а не class?</vt:lpstr>
      <vt:lpstr>Защо се използва className, а не class?</vt:lpstr>
      <vt:lpstr>01</vt:lpstr>
      <vt:lpstr>Обикновен CSS</vt:lpstr>
      <vt:lpstr>CSS modules</vt:lpstr>
      <vt:lpstr>Inline styles</vt:lpstr>
      <vt:lpstr>Styled components</vt:lpstr>
      <vt:lpstr>Динамично стилизиране със styled-components чрез prop</vt:lpstr>
      <vt:lpstr>Глобални теми с ThemeProvider в styled-components</vt:lpstr>
      <vt:lpstr>Презентация на PowerPoint</vt:lpstr>
      <vt:lpstr>Наследяване</vt:lpstr>
      <vt:lpstr>Презентация на PowerPoint</vt:lpstr>
      <vt:lpstr>Псевдоелементи</vt:lpstr>
      <vt:lpstr>Псевдоселектори</vt:lpstr>
      <vt:lpstr>Влагане</vt:lpstr>
      <vt:lpstr>Влагане</vt:lpstr>
      <vt:lpstr>Недостатъци</vt:lpstr>
      <vt:lpstr>Практически съвет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Vasiliya Karnatova</cp:lastModifiedBy>
  <cp:revision>3</cp:revision>
  <dcterms:modified xsi:type="dcterms:W3CDTF">2025-04-28T20:38:24Z</dcterms:modified>
</cp:coreProperties>
</file>