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7" r:id="rId4"/>
    <p:sldId id="256" r:id="rId5"/>
    <p:sldId id="265" r:id="rId6"/>
    <p:sldId id="257" r:id="rId7"/>
    <p:sldId id="260" r:id="rId8"/>
    <p:sldId id="262" r:id="rId9"/>
    <p:sldId id="261" r:id="rId10"/>
    <p:sldId id="269" r:id="rId11"/>
    <p:sldId id="258" r:id="rId12"/>
    <p:sldId id="25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4BF1C-8250-43FE-98B9-449C34881998}" v="2" dt="2023-05-12T06:40:35.361"/>
    <p1510:client id="{7E4637F0-F71C-4BFC-9312-5419567B9223}" v="1" dt="2023-05-11T22:14:59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 Patrikov" userId="f8f27586510a700d" providerId="LiveId" clId="{24B4BF1C-8250-43FE-98B9-449C34881998}"/>
    <pc:docChg chg="undo custSel modSld">
      <pc:chgData name="Georgi Patrikov" userId="f8f27586510a700d" providerId="LiveId" clId="{24B4BF1C-8250-43FE-98B9-449C34881998}" dt="2023-05-12T07:05:49.374" v="71" actId="1076"/>
      <pc:docMkLst>
        <pc:docMk/>
      </pc:docMkLst>
      <pc:sldChg chg="modSp mod">
        <pc:chgData name="Georgi Patrikov" userId="f8f27586510a700d" providerId="LiveId" clId="{24B4BF1C-8250-43FE-98B9-449C34881998}" dt="2023-05-12T07:05:49.374" v="71" actId="1076"/>
        <pc:sldMkLst>
          <pc:docMk/>
          <pc:sldMk cId="1354247277" sldId="263"/>
        </pc:sldMkLst>
        <pc:picChg chg="mod">
          <ac:chgData name="Georgi Patrikov" userId="f8f27586510a700d" providerId="LiveId" clId="{24B4BF1C-8250-43FE-98B9-449C34881998}" dt="2023-05-12T07:05:49.374" v="71" actId="1076"/>
          <ac:picMkLst>
            <pc:docMk/>
            <pc:sldMk cId="1354247277" sldId="263"/>
            <ac:picMk id="17" creationId="{9EF61BB8-8FE3-7B05-3BD6-8736118A9D52}"/>
          </ac:picMkLst>
        </pc:picChg>
      </pc:sldChg>
      <pc:sldChg chg="addSp modSp mod">
        <pc:chgData name="Georgi Patrikov" userId="f8f27586510a700d" providerId="LiveId" clId="{24B4BF1C-8250-43FE-98B9-449C34881998}" dt="2023-05-12T06:41:12.557" v="70" actId="1076"/>
        <pc:sldMkLst>
          <pc:docMk/>
          <pc:sldMk cId="2684894172" sldId="267"/>
        </pc:sldMkLst>
        <pc:spChg chg="mod">
          <ac:chgData name="Georgi Patrikov" userId="f8f27586510a700d" providerId="LiveId" clId="{24B4BF1C-8250-43FE-98B9-449C34881998}" dt="2023-05-12T06:41:02.550" v="67" actId="20577"/>
          <ac:spMkLst>
            <pc:docMk/>
            <pc:sldMk cId="2684894172" sldId="267"/>
            <ac:spMk id="3" creationId="{FD2F1EAB-B68C-531C-9CF7-6E7E935269E5}"/>
          </ac:spMkLst>
        </pc:spChg>
        <pc:picChg chg="add mod">
          <ac:chgData name="Georgi Patrikov" userId="f8f27586510a700d" providerId="LiveId" clId="{24B4BF1C-8250-43FE-98B9-449C34881998}" dt="2023-05-12T06:41:09.065" v="69" actId="1076"/>
          <ac:picMkLst>
            <pc:docMk/>
            <pc:sldMk cId="2684894172" sldId="267"/>
            <ac:picMk id="5" creationId="{32B53067-A887-345D-D7BF-8B2906873457}"/>
          </ac:picMkLst>
        </pc:picChg>
        <pc:picChg chg="add mod">
          <ac:chgData name="Georgi Patrikov" userId="f8f27586510a700d" providerId="LiveId" clId="{24B4BF1C-8250-43FE-98B9-449C34881998}" dt="2023-05-12T06:41:12.557" v="70" actId="1076"/>
          <ac:picMkLst>
            <pc:docMk/>
            <pc:sldMk cId="2684894172" sldId="267"/>
            <ac:picMk id="7" creationId="{34876B72-221F-0977-0D3C-EE39342B79CE}"/>
          </ac:picMkLst>
        </pc:picChg>
      </pc:sldChg>
    </pc:docChg>
  </pc:docChgLst>
  <pc:docChgLst>
    <pc:chgData name="Sezer Mehmed" userId="7536547e3296d48e" providerId="LiveId" clId="{7E4637F0-F71C-4BFC-9312-5419567B9223}"/>
    <pc:docChg chg="custSel addSld delSld modSld">
      <pc:chgData name="Sezer Mehmed" userId="7536547e3296d48e" providerId="LiveId" clId="{7E4637F0-F71C-4BFC-9312-5419567B9223}" dt="2023-05-11T22:23:06.959" v="93" actId="478"/>
      <pc:docMkLst>
        <pc:docMk/>
      </pc:docMkLst>
      <pc:sldChg chg="modSp add mod">
        <pc:chgData name="Sezer Mehmed" userId="7536547e3296d48e" providerId="LiveId" clId="{7E4637F0-F71C-4BFC-9312-5419567B9223}" dt="2023-05-11T22:16:45.954" v="21" actId="404"/>
        <pc:sldMkLst>
          <pc:docMk/>
          <pc:sldMk cId="638162925" sldId="258"/>
        </pc:sldMkLst>
        <pc:spChg chg="mod">
          <ac:chgData name="Sezer Mehmed" userId="7536547e3296d48e" providerId="LiveId" clId="{7E4637F0-F71C-4BFC-9312-5419567B9223}" dt="2023-05-11T22:16:45.954" v="21" actId="404"/>
          <ac:spMkLst>
            <pc:docMk/>
            <pc:sldMk cId="638162925" sldId="258"/>
            <ac:spMk id="2" creationId="{00000000-0000-0000-0000-000000000000}"/>
          </ac:spMkLst>
        </pc:spChg>
        <pc:spChg chg="mod">
          <ac:chgData name="Sezer Mehmed" userId="7536547e3296d48e" providerId="LiveId" clId="{7E4637F0-F71C-4BFC-9312-5419567B9223}" dt="2023-05-11T22:16:15.072" v="14" actId="27636"/>
          <ac:spMkLst>
            <pc:docMk/>
            <pc:sldMk cId="638162925" sldId="258"/>
            <ac:spMk id="3" creationId="{00000000-0000-0000-0000-000000000000}"/>
          </ac:spMkLst>
        </pc:spChg>
        <pc:picChg chg="mod">
          <ac:chgData name="Sezer Mehmed" userId="7536547e3296d48e" providerId="LiveId" clId="{7E4637F0-F71C-4BFC-9312-5419567B9223}" dt="2023-05-11T22:16:08.283" v="12" actId="1076"/>
          <ac:picMkLst>
            <pc:docMk/>
            <pc:sldMk cId="638162925" sldId="258"/>
            <ac:picMk id="4" creationId="{00000000-0000-0000-0000-000000000000}"/>
          </ac:picMkLst>
        </pc:picChg>
      </pc:sldChg>
      <pc:sldChg chg="modSp add mod">
        <pc:chgData name="Sezer Mehmed" userId="7536547e3296d48e" providerId="LiveId" clId="{7E4637F0-F71C-4BFC-9312-5419567B9223}" dt="2023-05-11T22:16:56.513" v="22" actId="2711"/>
        <pc:sldMkLst>
          <pc:docMk/>
          <pc:sldMk cId="1081345991" sldId="259"/>
        </pc:sldMkLst>
        <pc:spChg chg="mod">
          <ac:chgData name="Sezer Mehmed" userId="7536547e3296d48e" providerId="LiveId" clId="{7E4637F0-F71C-4BFC-9312-5419567B9223}" dt="2023-05-11T22:16:56.513" v="22" actId="2711"/>
          <ac:spMkLst>
            <pc:docMk/>
            <pc:sldMk cId="1081345991" sldId="259"/>
            <ac:spMk id="2" creationId="{00000000-0000-0000-0000-000000000000}"/>
          </ac:spMkLst>
        </pc:spChg>
      </pc:sldChg>
      <pc:sldChg chg="delSp mod">
        <pc:chgData name="Sezer Mehmed" userId="7536547e3296d48e" providerId="LiveId" clId="{7E4637F0-F71C-4BFC-9312-5419567B9223}" dt="2023-05-11T22:20:22.647" v="91" actId="478"/>
        <pc:sldMkLst>
          <pc:docMk/>
          <pc:sldMk cId="1034625862" sldId="261"/>
        </pc:sldMkLst>
        <pc:spChg chg="del">
          <ac:chgData name="Sezer Mehmed" userId="7536547e3296d48e" providerId="LiveId" clId="{7E4637F0-F71C-4BFC-9312-5419567B9223}" dt="2023-05-11T22:20:22.647" v="91" actId="478"/>
          <ac:spMkLst>
            <pc:docMk/>
            <pc:sldMk cId="1034625862" sldId="261"/>
            <ac:spMk id="4" creationId="{E57D3512-3D2B-1D5F-61F2-2B1EE6AA4BD1}"/>
          </ac:spMkLst>
        </pc:spChg>
      </pc:sldChg>
      <pc:sldChg chg="delSp mod">
        <pc:chgData name="Sezer Mehmed" userId="7536547e3296d48e" providerId="LiveId" clId="{7E4637F0-F71C-4BFC-9312-5419567B9223}" dt="2023-05-11T22:23:06.959" v="93" actId="478"/>
        <pc:sldMkLst>
          <pc:docMk/>
          <pc:sldMk cId="2684894172" sldId="267"/>
        </pc:sldMkLst>
        <pc:picChg chg="del">
          <ac:chgData name="Sezer Mehmed" userId="7536547e3296d48e" providerId="LiveId" clId="{7E4637F0-F71C-4BFC-9312-5419567B9223}" dt="2023-05-11T22:23:04.452" v="92" actId="478"/>
          <ac:picMkLst>
            <pc:docMk/>
            <pc:sldMk cId="2684894172" sldId="267"/>
            <ac:picMk id="5" creationId="{2424C1AF-7707-9FB5-65F1-69D24D8B6D62}"/>
          </ac:picMkLst>
        </pc:picChg>
        <pc:picChg chg="del">
          <ac:chgData name="Sezer Mehmed" userId="7536547e3296d48e" providerId="LiveId" clId="{7E4637F0-F71C-4BFC-9312-5419567B9223}" dt="2023-05-11T22:23:06.959" v="93" actId="478"/>
          <ac:picMkLst>
            <pc:docMk/>
            <pc:sldMk cId="2684894172" sldId="267"/>
            <ac:picMk id="7" creationId="{57CBA90D-2416-19C9-2D04-24A6729D4A48}"/>
          </ac:picMkLst>
        </pc:picChg>
      </pc:sldChg>
      <pc:sldChg chg="add del">
        <pc:chgData name="Sezer Mehmed" userId="7536547e3296d48e" providerId="LiveId" clId="{7E4637F0-F71C-4BFC-9312-5419567B9223}" dt="2023-05-11T22:15:06.354" v="3" actId="47"/>
        <pc:sldMkLst>
          <pc:docMk/>
          <pc:sldMk cId="3416040924" sldId="268"/>
        </pc:sldMkLst>
      </pc:sldChg>
      <pc:sldChg chg="addSp delSp modSp add mod">
        <pc:chgData name="Sezer Mehmed" userId="7536547e3296d48e" providerId="LiveId" clId="{7E4637F0-F71C-4BFC-9312-5419567B9223}" dt="2023-05-11T22:15:45.606" v="10" actId="1076"/>
        <pc:sldMkLst>
          <pc:docMk/>
          <pc:sldMk cId="2788994135" sldId="269"/>
        </pc:sldMkLst>
        <pc:spChg chg="del mod">
          <ac:chgData name="Sezer Mehmed" userId="7536547e3296d48e" providerId="LiveId" clId="{7E4637F0-F71C-4BFC-9312-5419567B9223}" dt="2023-05-11T22:15:17.591" v="5" actId="478"/>
          <ac:spMkLst>
            <pc:docMk/>
            <pc:sldMk cId="2788994135" sldId="269"/>
            <ac:spMk id="2" creationId="{00000000-0000-0000-0000-000000000000}"/>
          </ac:spMkLst>
        </pc:spChg>
        <pc:spChg chg="mod">
          <ac:chgData name="Sezer Mehmed" userId="7536547e3296d48e" providerId="LiveId" clId="{7E4637F0-F71C-4BFC-9312-5419567B9223}" dt="2023-05-11T22:15:42.172" v="9" actId="14100"/>
          <ac:spMkLst>
            <pc:docMk/>
            <pc:sldMk cId="2788994135" sldId="269"/>
            <ac:spMk id="3" creationId="{00000000-0000-0000-0000-000000000000}"/>
          </ac:spMkLst>
        </pc:spChg>
        <pc:spChg chg="add del mod">
          <ac:chgData name="Sezer Mehmed" userId="7536547e3296d48e" providerId="LiveId" clId="{7E4637F0-F71C-4BFC-9312-5419567B9223}" dt="2023-05-11T22:15:21.561" v="6" actId="478"/>
          <ac:spMkLst>
            <pc:docMk/>
            <pc:sldMk cId="2788994135" sldId="269"/>
            <ac:spMk id="6" creationId="{208264C3-6CFF-33A7-B542-DF5E79C30FB8}"/>
          </ac:spMkLst>
        </pc:spChg>
        <pc:picChg chg="mod">
          <ac:chgData name="Sezer Mehmed" userId="7536547e3296d48e" providerId="LiveId" clId="{7E4637F0-F71C-4BFC-9312-5419567B9223}" dt="2023-05-11T22:15:45.606" v="10" actId="1076"/>
          <ac:picMkLst>
            <pc:docMk/>
            <pc:sldMk cId="2788994135" sldId="269"/>
            <ac:picMk id="4" creationId="{00000000-0000-0000-0000-000000000000}"/>
          </ac:picMkLst>
        </pc:picChg>
      </pc:sldChg>
      <pc:sldChg chg="add">
        <pc:chgData name="Sezer Mehmed" userId="7536547e3296d48e" providerId="LiveId" clId="{7E4637F0-F71C-4BFC-9312-5419567B9223}" dt="2023-05-11T22:14:59.547" v="0"/>
        <pc:sldMkLst>
          <pc:docMk/>
          <pc:sldMk cId="742604074" sldId="270"/>
        </pc:sldMkLst>
      </pc:sldChg>
      <pc:sldChg chg="modSp add mod">
        <pc:chgData name="Sezer Mehmed" userId="7536547e3296d48e" providerId="LiveId" clId="{7E4637F0-F71C-4BFC-9312-5419567B9223}" dt="2023-05-11T22:19:52.317" v="88" actId="403"/>
        <pc:sldMkLst>
          <pc:docMk/>
          <pc:sldMk cId="1726893094" sldId="271"/>
        </pc:sldMkLst>
        <pc:spChg chg="mod">
          <ac:chgData name="Sezer Mehmed" userId="7536547e3296d48e" providerId="LiveId" clId="{7E4637F0-F71C-4BFC-9312-5419567B9223}" dt="2023-05-11T22:19:52.317" v="88" actId="403"/>
          <ac:spMkLst>
            <pc:docMk/>
            <pc:sldMk cId="1726893094" sldId="271"/>
            <ac:spMk id="3" creationId="{00000000-0000-0000-0000-000000000000}"/>
          </ac:spMkLst>
        </pc:spChg>
      </pc:sldChg>
      <pc:sldChg chg="delSp add mod">
        <pc:chgData name="Sezer Mehmed" userId="7536547e3296d48e" providerId="LiveId" clId="{7E4637F0-F71C-4BFC-9312-5419567B9223}" dt="2023-05-11T22:17:26.149" v="23" actId="478"/>
        <pc:sldMkLst>
          <pc:docMk/>
          <pc:sldMk cId="3503722085" sldId="272"/>
        </pc:sldMkLst>
        <pc:spChg chg="del">
          <ac:chgData name="Sezer Mehmed" userId="7536547e3296d48e" providerId="LiveId" clId="{7E4637F0-F71C-4BFC-9312-5419567B9223}" dt="2023-05-11T22:17:26.149" v="23" actId="478"/>
          <ac:spMkLst>
            <pc:docMk/>
            <pc:sldMk cId="3503722085" sldId="272"/>
            <ac:spMk id="2" creationId="{00000000-0000-0000-0000-000000000000}"/>
          </ac:spMkLst>
        </pc:spChg>
      </pc:sldChg>
      <pc:sldChg chg="modSp add mod">
        <pc:chgData name="Sezer Mehmed" userId="7536547e3296d48e" providerId="LiveId" clId="{7E4637F0-F71C-4BFC-9312-5419567B9223}" dt="2023-05-11T22:20:07.466" v="90" actId="5793"/>
        <pc:sldMkLst>
          <pc:docMk/>
          <pc:sldMk cId="1383503008" sldId="273"/>
        </pc:sldMkLst>
        <pc:spChg chg="mod">
          <ac:chgData name="Sezer Mehmed" userId="7536547e3296d48e" providerId="LiveId" clId="{7E4637F0-F71C-4BFC-9312-5419567B9223}" dt="2023-05-11T22:20:07.466" v="90" actId="5793"/>
          <ac:spMkLst>
            <pc:docMk/>
            <pc:sldMk cId="1383503008" sldId="27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18B-D27F-40E9-BEA8-F2F1EBC3C80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64BFAB8-3E8C-4C34-AB83-8FC5A4206E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22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18B-D27F-40E9-BEA8-F2F1EBC3C80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FAB8-3E8C-4C34-AB83-8FC5A4206E6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93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18B-D27F-40E9-BEA8-F2F1EBC3C80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FAB8-3E8C-4C34-AB83-8FC5A4206E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38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18B-D27F-40E9-BEA8-F2F1EBC3C80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FAB8-3E8C-4C34-AB83-8FC5A4206E6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08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18B-D27F-40E9-BEA8-F2F1EBC3C80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FAB8-3E8C-4C34-AB83-8FC5A4206E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1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18B-D27F-40E9-BEA8-F2F1EBC3C80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FAB8-3E8C-4C34-AB83-8FC5A4206E6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9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18B-D27F-40E9-BEA8-F2F1EBC3C80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FAB8-3E8C-4C34-AB83-8FC5A4206E6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17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18B-D27F-40E9-BEA8-F2F1EBC3C80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FAB8-3E8C-4C34-AB83-8FC5A4206E6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2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18B-D27F-40E9-BEA8-F2F1EBC3C80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FAB8-3E8C-4C34-AB83-8FC5A4206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5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18B-D27F-40E9-BEA8-F2F1EBC3C80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FAB8-3E8C-4C34-AB83-8FC5A4206E6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6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BFE318B-D27F-40E9-BEA8-F2F1EBC3C80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FAB8-3E8C-4C34-AB83-8FC5A4206E6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90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E318B-D27F-40E9-BEA8-F2F1EBC3C80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64BFAB8-3E8C-4C34-AB83-8FC5A4206E6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62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9EF61BB8-8FE3-7B05-3BD6-8736118A9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15728" r="-1" b="-1"/>
          <a:stretch/>
        </p:blipFill>
        <p:spPr>
          <a:xfrm>
            <a:off x="-248270" y="102209"/>
            <a:ext cx="1219169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7F2E2-519B-E985-74B7-EAC0E0DC4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3" y="887569"/>
            <a:ext cx="8637073" cy="2541431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Reactjs</a:t>
            </a:r>
            <a:br>
              <a:rPr lang="en-US" dirty="0"/>
            </a:br>
            <a:r>
              <a:rPr lang="bg-BG" sz="4000" dirty="0"/>
              <a:t>Обзор и елементарни примери</a:t>
            </a:r>
            <a:br>
              <a:rPr lang="bg-BG" dirty="0"/>
            </a:br>
            <a:endParaRPr lang="bg-B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6749E-CBFA-A4F9-FF6F-C4E8BCB3A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>
            <a:normAutofit/>
          </a:bodyPr>
          <a:lstStyle/>
          <a:p>
            <a:r>
              <a:rPr lang="bg-BG" dirty="0"/>
              <a:t>Изготвили: Георги </a:t>
            </a:r>
            <a:r>
              <a:rPr lang="bg-BG" dirty="0" err="1"/>
              <a:t>Патриков</a:t>
            </a:r>
            <a:r>
              <a:rPr lang="bg-BG" dirty="0"/>
              <a:t> 72097, Сезер Мехмед 72053, </a:t>
            </a:r>
            <a:br>
              <a:rPr lang="bg-BG" dirty="0"/>
            </a:br>
            <a:r>
              <a:rPr lang="bg-BG" dirty="0"/>
              <a:t>Стилян Тодоров 72090, </a:t>
            </a:r>
            <a:r>
              <a:rPr lang="bg-BG" dirty="0" err="1"/>
              <a:t>Берай</a:t>
            </a:r>
            <a:r>
              <a:rPr lang="bg-BG" dirty="0"/>
              <a:t> Сюлейман 72084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4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002" y="1918604"/>
            <a:ext cx="6439799" cy="41630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273"/>
            <a:ext cx="5549002" cy="6018245"/>
          </a:xfrm>
        </p:spPr>
        <p:txBody>
          <a:bodyPr>
            <a:normAutofit/>
          </a:bodyPr>
          <a:lstStyle/>
          <a:p>
            <a:r>
              <a:rPr lang="bg-BG" dirty="0"/>
              <a:t>React е базирана на библиотека от компоненти за изграждане на потребителски интерфейси.</a:t>
            </a:r>
          </a:p>
          <a:p>
            <a:r>
              <a:rPr lang="bg-BG" dirty="0"/>
              <a:t>Методите за жизнения цикъл на React ви позволяват да контролирате какво се случва, когато даден компонент е създаден, актуализиран или унищожен.</a:t>
            </a:r>
          </a:p>
          <a:p>
            <a:r>
              <a:rPr lang="bg-BG" dirty="0"/>
              <a:t>Методите на жизнения цикъл се извикват на различни етапи от жизнения цикъл на компонента: Монтиране, актуализиране и демонтиране.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8994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Фаза на монтиране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9136"/>
            <a:ext cx="6456784" cy="4194586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Фаза на монтиране: Създаване на компонент и вмъкване в DOM.</a:t>
            </a:r>
          </a:p>
          <a:p>
            <a:r>
              <a:rPr lang="bg-BG" dirty="0"/>
              <a:t>Конструктор(props): Инициира състоянието на компонента и свързва методите.</a:t>
            </a:r>
          </a:p>
          <a:p>
            <a:r>
              <a:rPr lang="bg-BG" dirty="0"/>
              <a:t>getDerivedStateFromProps(props, state): Обновява състоянието на компонента въз основа на props.</a:t>
            </a:r>
          </a:p>
          <a:p>
            <a:r>
              <a:rPr lang="bg-BG" dirty="0"/>
              <a:t>render(): Генерира изхода, който ще бъде показан на екрана.</a:t>
            </a:r>
          </a:p>
          <a:p>
            <a:r>
              <a:rPr lang="bg-BG" dirty="0"/>
              <a:t>componentDidMount(): Извършва необходимите настройки, като например извличане на данни от сървъра.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101098"/>
            <a:ext cx="5852160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6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909" y="0"/>
            <a:ext cx="10515600" cy="1325563"/>
          </a:xfrm>
        </p:spPr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Фаза на актуализиране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8244"/>
            <a:ext cx="11850255" cy="5646592"/>
          </a:xfrm>
        </p:spPr>
        <p:txBody>
          <a:bodyPr>
            <a:normAutofit/>
          </a:bodyPr>
          <a:lstStyle/>
          <a:p>
            <a:r>
              <a:rPr lang="bg-BG" dirty="0"/>
              <a:t>Фаза на актуализиране: Състоянието на компонента или props се променят, което води до повторно визуализиране.</a:t>
            </a:r>
          </a:p>
          <a:p>
            <a:r>
              <a:rPr lang="bg-BG" dirty="0"/>
              <a:t>getDerivedStateFromProps(props, state): Актуализира състоянието на компонента въз основа на props.</a:t>
            </a:r>
          </a:p>
          <a:p>
            <a:r>
              <a:rPr lang="bg-BG" dirty="0"/>
              <a:t>shouldComponentUpdate(nextProps, nextState): Определя дали компонентът трябва да се визуализира отново.</a:t>
            </a:r>
          </a:p>
          <a:p>
            <a:r>
              <a:rPr lang="bg-BG" dirty="0"/>
              <a:t>render(): Генерира актуализирания изход, който ще бъде показан на екрана.</a:t>
            </a:r>
          </a:p>
          <a:p>
            <a:r>
              <a:rPr lang="bg-BG" dirty="0"/>
              <a:t>componentDidUpdate(prevProps, prevState): Извършва необходимите актуализации, като актуализиране на DOM или извличане на нови данни.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8134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8960" cy="5257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4500187"/>
            <a:ext cx="7101840" cy="2948940"/>
          </a:xfrm>
        </p:spPr>
      </p:pic>
    </p:spTree>
    <p:extLst>
      <p:ext uri="{BB962C8B-B14F-4D97-AF65-F5344CB8AC3E}">
        <p14:creationId xmlns:p14="http://schemas.microsoft.com/office/powerpoint/2010/main" val="742604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Фаза на демонтиране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1388495"/>
            <a:ext cx="10467025" cy="4664986"/>
          </a:xfrm>
        </p:spPr>
        <p:txBody>
          <a:bodyPr>
            <a:normAutofit fontScale="85000" lnSpcReduction="20000"/>
          </a:bodyPr>
          <a:lstStyle/>
          <a:p>
            <a:r>
              <a:rPr lang="bg-BG" sz="2800" dirty="0"/>
              <a:t>Фаза на демонтиране: Премахване на компонента от DOM.</a:t>
            </a:r>
          </a:p>
          <a:p>
            <a:pPr marL="0" indent="0">
              <a:buNone/>
            </a:pPr>
            <a:r>
              <a:rPr lang="bg-BG" sz="2400" dirty="0"/>
              <a:t>componentWillUnmount(): Извършва необходимото почистване, като премахване на слушатели на събития или отмяна на мрежови заявки.</a:t>
            </a:r>
          </a:p>
          <a:p>
            <a:pPr marL="0" indent="0">
              <a:buNone/>
            </a:pPr>
            <a:r>
              <a:rPr lang="ru-RU" sz="2400" dirty="0"/>
              <a:t>componentDidMount():</a:t>
            </a:r>
          </a:p>
          <a:p>
            <a:pPr marL="0" indent="0">
              <a:buNone/>
            </a:pPr>
            <a:r>
              <a:rPr lang="ru-RU" sz="2400" dirty="0"/>
              <a:t>Използва се за изпълнение на задачи за настройка, след като компонентът е монтиран.</a:t>
            </a:r>
          </a:p>
          <a:p>
            <a:pPr marL="0" indent="0">
              <a:buNone/>
            </a:pPr>
            <a:r>
              <a:rPr lang="ru-RU" sz="2100" dirty="0"/>
              <a:t>componentWillUnmount():</a:t>
            </a:r>
            <a:endParaRPr lang="ru-RU" sz="1300" dirty="0"/>
          </a:p>
          <a:p>
            <a:r>
              <a:rPr lang="ru-RU" sz="2600" dirty="0"/>
              <a:t>Извиква се преди компонентът да бъде премахнат от DOM.</a:t>
            </a:r>
          </a:p>
          <a:p>
            <a:r>
              <a:rPr lang="ru-RU" sz="2600" dirty="0"/>
              <a:t>Използва се за задачи по почистване и изхвърляне на ресурси.</a:t>
            </a:r>
          </a:p>
          <a:p>
            <a:pPr marL="0" indent="0">
              <a:buNone/>
            </a:pPr>
            <a:r>
              <a:rPr lang="ru-RU" sz="2100" dirty="0"/>
              <a:t>handleClick():</a:t>
            </a:r>
            <a:endParaRPr lang="ru-RU" sz="1300" dirty="0"/>
          </a:p>
          <a:p>
            <a:r>
              <a:rPr lang="ru-RU" sz="2300" dirty="0"/>
              <a:t>Персонализиран метод за обработка на събития за щракване.</a:t>
            </a:r>
          </a:p>
          <a:p>
            <a:r>
              <a:rPr lang="ru-RU" sz="2300" dirty="0"/>
              <a:t>Показва как обработката на събития може да бъде реализирана в компонентите на React.</a:t>
            </a:r>
            <a:endParaRPr lang="bg-BG" sz="2300" dirty="0"/>
          </a:p>
        </p:txBody>
      </p:sp>
    </p:spTree>
    <p:extLst>
      <p:ext uri="{BB962C8B-B14F-4D97-AF65-F5344CB8AC3E}">
        <p14:creationId xmlns:p14="http://schemas.microsoft.com/office/powerpoint/2010/main" val="172689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89" y="365125"/>
            <a:ext cx="6394665" cy="6267451"/>
          </a:xfrm>
        </p:spPr>
      </p:pic>
    </p:spTree>
    <p:extLst>
      <p:ext uri="{BB962C8B-B14F-4D97-AF65-F5344CB8AC3E}">
        <p14:creationId xmlns:p14="http://schemas.microsoft.com/office/powerpoint/2010/main" val="3503722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Заключение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Методите за жизнения цикъл на React осигуряват контрол върху жизнения цикъл на компонента.</a:t>
            </a:r>
          </a:p>
          <a:p>
            <a:r>
              <a:rPr lang="bg-BG" dirty="0"/>
              <a:t>Разбирането на тези методи води до по-ефективни и оптимизирани компоненти.</a:t>
            </a:r>
          </a:p>
          <a:p>
            <a:r>
              <a:rPr lang="bg-BG" dirty="0"/>
              <a:t>Чрез методите на жизнения цикъл може да се постигне подобрена производителност и по-добро потребителско изживяване.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8350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C825-6211-A211-C183-9E99E8FB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400" b="1" cap="none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Същност и характеристика</a:t>
            </a:r>
          </a:p>
        </p:txBody>
      </p:sp>
      <p:pic>
        <p:nvPicPr>
          <p:cNvPr id="5" name="Content Placeholder 4" descr="A picture containing graphics, logo, font, symbol&#10;&#10;Description automatically generated">
            <a:extLst>
              <a:ext uri="{FF2B5EF4-FFF2-40B4-BE49-F238E27FC236}">
                <a16:creationId xmlns:a16="http://schemas.microsoft.com/office/drawing/2014/main" id="{B906D4EA-BBE6-62C9-35FA-CD905A2AD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1853754"/>
            <a:ext cx="2824956" cy="2824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close-up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665F96F4-D895-5E74-01DA-020B11F1C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4678710"/>
            <a:ext cx="2864967" cy="1909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59826A-41AB-B0C3-E217-E37ECF644546}"/>
              </a:ext>
            </a:extLst>
          </p:cNvPr>
          <p:cNvSpPr txBox="1"/>
          <p:nvPr/>
        </p:nvSpPr>
        <p:spPr>
          <a:xfrm>
            <a:off x="1340528" y="2121763"/>
            <a:ext cx="74217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/>
              <a:t>Компоненти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/>
              <a:t>Виртуален </a:t>
            </a:r>
            <a:r>
              <a:rPr lang="en-US" sz="2800" dirty="0"/>
              <a:t>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JSX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47527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50B7-755E-5528-0255-5641089F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3" y="300667"/>
            <a:ext cx="10356979" cy="1416166"/>
          </a:xfrm>
        </p:spPr>
        <p:txBody>
          <a:bodyPr>
            <a:noAutofit/>
          </a:bodyPr>
          <a:lstStyle/>
          <a:p>
            <a:pPr algn="ctr"/>
            <a:r>
              <a:rPr lang="bg-BG" sz="4400" b="1" cap="none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Какво представляват компонентите в </a:t>
            </a:r>
            <a:r>
              <a:rPr lang="en-US" sz="4400" b="1" cap="none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F1EAB-B68C-531C-9CF7-6E7E93526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g-BG" sz="2800" dirty="0"/>
              <a:t> Функционални компоненти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bg-BG" sz="2800" dirty="0"/>
          </a:p>
          <a:p>
            <a:pPr marL="457200" indent="-457200">
              <a:buFont typeface="+mj-lt"/>
              <a:buAutoNum type="arabicPeriod"/>
            </a:pPr>
            <a:r>
              <a:rPr lang="bg-BG" sz="2800" dirty="0"/>
              <a:t>Класови компоненти</a:t>
            </a:r>
            <a:endParaRPr lang="en-US" sz="2800" dirty="0"/>
          </a:p>
        </p:txBody>
      </p:sp>
      <p:pic>
        <p:nvPicPr>
          <p:cNvPr id="5" name="Picture 4" descr="A screen shot of a computer code&#10;&#10;Description automatically generated with medium confidence">
            <a:extLst>
              <a:ext uri="{FF2B5EF4-FFF2-40B4-BE49-F238E27FC236}">
                <a16:creationId xmlns:a16="http://schemas.microsoft.com/office/drawing/2014/main" id="{32B53067-A887-345D-D7BF-8B2906873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84" y="4063245"/>
            <a:ext cx="4114800" cy="2333625"/>
          </a:xfrm>
          <a:prstGeom prst="rect">
            <a:avLst/>
          </a:prstGeom>
        </p:spPr>
      </p:pic>
      <p:pic>
        <p:nvPicPr>
          <p:cNvPr id="7" name="Picture 6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34876B72-221F-0977-0D3C-EE39342B7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59" y="2015732"/>
            <a:ext cx="41338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9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ct Components Lifecycle | Props and States in React | Edureka">
            <a:extLst>
              <a:ext uri="{FF2B5EF4-FFF2-40B4-BE49-F238E27FC236}">
                <a16:creationId xmlns:a16="http://schemas.microsoft.com/office/drawing/2014/main" id="{2BBD58F7-CCBF-4EC3-2C39-6D05A1EC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06234"/>
            <a:ext cx="116871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4E3D0F-A0B3-5A29-7176-E5267CF71D7A}"/>
              </a:ext>
            </a:extLst>
          </p:cNvPr>
          <p:cNvSpPr/>
          <p:nvPr/>
        </p:nvSpPr>
        <p:spPr>
          <a:xfrm>
            <a:off x="1030972" y="224135"/>
            <a:ext cx="101300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работят компонентите в 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React?</a:t>
            </a:r>
          </a:p>
        </p:txBody>
      </p:sp>
    </p:spTree>
    <p:extLst>
      <p:ext uri="{BB962C8B-B14F-4D97-AF65-F5344CB8AC3E}">
        <p14:creationId xmlns:p14="http://schemas.microsoft.com/office/powerpoint/2010/main" val="72966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93D4-0A41-CDDF-C1A2-117F4555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23385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sz="4400" b="1" cap="none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</a:t>
            </a:r>
            <a:r>
              <a:rPr lang="ru-RU" sz="4400" b="1" cap="none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компонентите</a:t>
            </a:r>
            <a:r>
              <a:rPr lang="ru-RU" sz="4400" b="1" cap="none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4400" b="1" cap="none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могат</a:t>
            </a:r>
            <a:r>
              <a:rPr lang="ru-RU" sz="4400" b="1" cap="none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да </a:t>
            </a:r>
            <a:r>
              <a:rPr lang="ru-RU" sz="4400" b="1" cap="none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бъдат</a:t>
            </a:r>
            <a:r>
              <a:rPr lang="ru-RU" sz="4400" b="1" cap="none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4400" b="1" cap="none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композирани</a:t>
            </a:r>
            <a:r>
              <a:rPr lang="ru-RU" sz="4400" b="1" cap="none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 </a:t>
            </a:r>
            <a:r>
              <a:rPr lang="ru-RU" sz="4400" b="1" cap="none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създаване</a:t>
            </a:r>
            <a:r>
              <a:rPr lang="ru-RU" sz="4400" b="1" cap="none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</a:t>
            </a:r>
            <a:r>
              <a:rPr lang="ru-RU" sz="4400" b="1" cap="none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по-сложни</a:t>
            </a:r>
            <a:r>
              <a:rPr lang="ru-RU" sz="4400" b="1" cap="none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4400" b="1" cap="none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потребителски</a:t>
            </a:r>
            <a:r>
              <a:rPr lang="ru-RU" sz="4400" b="1" cap="none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4400" b="1" cap="none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интерфейси</a:t>
            </a:r>
            <a:r>
              <a:rPr lang="en-US" sz="4400" b="1" cap="none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47939-98AE-AF1E-B05A-DB02884C8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87" y="2270740"/>
            <a:ext cx="45434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C0FB95-3436-6371-9F9E-D54972EC39E2}"/>
              </a:ext>
            </a:extLst>
          </p:cNvPr>
          <p:cNvSpPr/>
          <p:nvPr/>
        </p:nvSpPr>
        <p:spPr>
          <a:xfrm>
            <a:off x="4461800" y="232762"/>
            <a:ext cx="32683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Състояния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What is component state? | React and React Native - Third Edition">
            <a:extLst>
              <a:ext uri="{FF2B5EF4-FFF2-40B4-BE49-F238E27FC236}">
                <a16:creationId xmlns:a16="http://schemas.microsoft.com/office/drawing/2014/main" id="{3326BC7F-2F30-D4F7-20BB-404B8552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84" y="1625019"/>
            <a:ext cx="6605228" cy="50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2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tes Vs Props in React: Introduction &amp; Differences | Bosc Tech">
            <a:extLst>
              <a:ext uri="{FF2B5EF4-FFF2-40B4-BE49-F238E27FC236}">
                <a16:creationId xmlns:a16="http://schemas.microsoft.com/office/drawing/2014/main" id="{961E391F-4C43-2698-1089-C3A1E49A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67" y="1705981"/>
            <a:ext cx="8564463" cy="495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79673C-1A52-4E33-9A55-4AECE0E9BD3C}"/>
              </a:ext>
            </a:extLst>
          </p:cNvPr>
          <p:cNvSpPr/>
          <p:nvPr/>
        </p:nvSpPr>
        <p:spPr>
          <a:xfrm>
            <a:off x="4663781" y="198256"/>
            <a:ext cx="2864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Свойства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6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48618A-730B-4514-E1C6-669EB3E37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891" y="816645"/>
            <a:ext cx="6714218" cy="526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9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undamental React Concepts You Should Know | Genuisee">
            <a:extLst>
              <a:ext uri="{FF2B5EF4-FFF2-40B4-BE49-F238E27FC236}">
                <a16:creationId xmlns:a16="http://schemas.microsoft.com/office/drawing/2014/main" id="{E5685E85-8B6C-F248-0FF1-D6A0F0400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7" y="1333319"/>
            <a:ext cx="5986013" cy="46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act Native: Top 10 Best Practices We Follow at Innofied">
            <a:extLst>
              <a:ext uri="{FF2B5EF4-FFF2-40B4-BE49-F238E27FC236}">
                <a16:creationId xmlns:a16="http://schemas.microsoft.com/office/drawing/2014/main" id="{77921087-F489-949F-F94F-2D2FFE4EF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319"/>
            <a:ext cx="6144134" cy="46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2586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243</TotalTime>
  <Words>412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Gallery</vt:lpstr>
      <vt:lpstr>Reactjs Обзор и елементарни примери </vt:lpstr>
      <vt:lpstr>Същност и характеристика</vt:lpstr>
      <vt:lpstr>Какво представляват компонентите в React?</vt:lpstr>
      <vt:lpstr>PowerPoint Presentation</vt:lpstr>
      <vt:lpstr>Как компонентите могат да бъдат композирани за създаване на по-сложни потребителски интерфейси?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Фаза на монтиране</vt:lpstr>
      <vt:lpstr>Фаза на актуализиране</vt:lpstr>
      <vt:lpstr>PowerPoint Presentation</vt:lpstr>
      <vt:lpstr>Фаза на демонтиране</vt:lpstr>
      <vt:lpstr>PowerPoint Presentation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BaLLeRZz BaLLeRZz</dc:creator>
  <cp:lastModifiedBy>Georgi Patrikov</cp:lastModifiedBy>
  <cp:revision>20</cp:revision>
  <dcterms:created xsi:type="dcterms:W3CDTF">2023-05-11T12:12:52Z</dcterms:created>
  <dcterms:modified xsi:type="dcterms:W3CDTF">2023-05-12T07:05:54Z</dcterms:modified>
</cp:coreProperties>
</file>