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Защо трябва да можем да използваме </a:t>
            </a:r>
            <a:r>
              <a:rPr lang="en-US" dirty="0" smtClean="0"/>
              <a:t>dump files?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Иван Иванов</a:t>
            </a:r>
          </a:p>
          <a:p>
            <a:r>
              <a:rPr lang="bg-BG" dirty="0" smtClean="0"/>
              <a:t>71445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463796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Защо?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Компютрите се сриват</a:t>
            </a:r>
          </a:p>
          <a:p>
            <a:r>
              <a:rPr lang="bg-BG" dirty="0" smtClean="0"/>
              <a:t>Трябва разберете причината</a:t>
            </a:r>
          </a:p>
          <a:p>
            <a:r>
              <a:rPr lang="bg-BG" dirty="0" smtClean="0"/>
              <a:t>Запазват последното състояние на програмата/операционната система</a:t>
            </a:r>
          </a:p>
          <a:p>
            <a:r>
              <a:rPr lang="bg-BG" dirty="0" smtClean="0"/>
              <a:t>Запазват информация, която ви интересува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15270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Каква информация може да проверим?</a:t>
            </a:r>
            <a:br>
              <a:rPr lang="bg-BG" dirty="0" smtClean="0"/>
            </a:b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Кратко описание на грешката</a:t>
            </a:r>
          </a:p>
          <a:p>
            <a:r>
              <a:rPr lang="bg-BG" dirty="0" smtClean="0"/>
              <a:t>Списък със заредени драйвери</a:t>
            </a:r>
          </a:p>
          <a:p>
            <a:r>
              <a:rPr lang="bg-BG" dirty="0" smtClean="0"/>
              <a:t>Контекстът на процесора със спрения процес</a:t>
            </a:r>
          </a:p>
          <a:p>
            <a:r>
              <a:rPr lang="bg-BG" dirty="0" smtClean="0"/>
              <a:t>Информация за процесора и ядрото</a:t>
            </a:r>
          </a:p>
          <a:p>
            <a:r>
              <a:rPr lang="bg-BG" dirty="0" smtClean="0"/>
              <a:t>Стек с извиканите функции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344991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Изисквания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Windows requirement – 2 </a:t>
            </a:r>
            <a:r>
              <a:rPr lang="en-US" dirty="0" err="1" smtClean="0"/>
              <a:t>mb</a:t>
            </a:r>
            <a:r>
              <a:rPr lang="en-US" dirty="0" smtClean="0"/>
              <a:t> virtual memory</a:t>
            </a:r>
          </a:p>
          <a:p>
            <a:r>
              <a:rPr lang="bg-BG" dirty="0" smtClean="0"/>
              <a:t>При </a:t>
            </a:r>
            <a:r>
              <a:rPr lang="en-US" dirty="0" smtClean="0"/>
              <a:t>Windows 200</a:t>
            </a:r>
            <a:r>
              <a:rPr lang="bg-BG" dirty="0" smtClean="0"/>
              <a:t>0 и следващите версии – всеки път се създава нов файл</a:t>
            </a:r>
          </a:p>
          <a:p>
            <a:r>
              <a:rPr lang="bg-BG" dirty="0" smtClean="0"/>
              <a:t>Файловете се съхраняват хронологично</a:t>
            </a:r>
          </a:p>
          <a:p>
            <a:r>
              <a:rPr lang="bg-BG" dirty="0" smtClean="0"/>
              <a:t>По подразбиране са в папка </a:t>
            </a:r>
            <a:r>
              <a:rPr lang="en-US" dirty="0"/>
              <a:t>%</a:t>
            </a:r>
            <a:r>
              <a:rPr lang="en-US" dirty="0" err="1"/>
              <a:t>SystemRoot</a:t>
            </a:r>
            <a:r>
              <a:rPr lang="en-US" dirty="0"/>
              <a:t>%\</a:t>
            </a:r>
            <a:r>
              <a:rPr lang="en-US" dirty="0" err="1"/>
              <a:t>Minidump</a:t>
            </a:r>
            <a:r>
              <a:rPr lang="en-US" dirty="0"/>
              <a:t>. </a:t>
            </a:r>
            <a:r>
              <a:rPr lang="en-US" dirty="0"/>
              <a:t/>
            </a:r>
            <a:br>
              <a:rPr lang="en-US" dirty="0"/>
            </a:b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02648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Конфигурация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-&gt; Control panel</a:t>
            </a:r>
          </a:p>
          <a:p>
            <a:r>
              <a:rPr lang="en-US" dirty="0" smtClean="0"/>
              <a:t>System -&gt; Advanced system settings</a:t>
            </a:r>
          </a:p>
          <a:p>
            <a:r>
              <a:rPr lang="en-US" dirty="0" smtClean="0"/>
              <a:t>Advanced -&gt; Settings -&gt; Start and restore</a:t>
            </a:r>
          </a:p>
          <a:p>
            <a:r>
              <a:rPr lang="en-US" dirty="0" smtClean="0"/>
              <a:t>Small memory dump </a:t>
            </a:r>
            <a:r>
              <a:rPr lang="bg-BG" dirty="0" smtClean="0"/>
              <a:t>от менюто </a:t>
            </a:r>
            <a:r>
              <a:rPr lang="en-US" dirty="0" smtClean="0"/>
              <a:t>Write data</a:t>
            </a:r>
          </a:p>
          <a:p>
            <a:r>
              <a:rPr lang="bg-BG" dirty="0" smtClean="0"/>
              <a:t>Опция за смяна на местонахождението на записване на файла</a:t>
            </a:r>
          </a:p>
          <a:p>
            <a:pPr marL="68580" indent="0">
              <a:buNone/>
            </a:pPr>
            <a:endParaRPr lang="en-US" dirty="0" smtClean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651837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Отваряне/четене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Start menu -&gt; Run -&gt; </a:t>
            </a:r>
            <a:r>
              <a:rPr lang="en-US" dirty="0" err="1" smtClean="0"/>
              <a:t>Cmd</a:t>
            </a:r>
            <a:endParaRPr lang="en-US" dirty="0" smtClean="0"/>
          </a:p>
          <a:p>
            <a:r>
              <a:rPr lang="bg-BG" dirty="0" smtClean="0"/>
              <a:t>Изпълнява се командата </a:t>
            </a:r>
            <a:r>
              <a:rPr lang="en-US" dirty="0"/>
              <a:t>CD c:\program files\debugging </a:t>
            </a:r>
            <a:r>
              <a:rPr lang="en-US" dirty="0" smtClean="0"/>
              <a:t>tools</a:t>
            </a:r>
            <a:r>
              <a:rPr lang="bg-BG" dirty="0" smtClean="0"/>
              <a:t> </a:t>
            </a:r>
            <a:r>
              <a:rPr lang="en-US" dirty="0" smtClean="0"/>
              <a:t>for Windows</a:t>
            </a:r>
          </a:p>
          <a:p>
            <a:r>
              <a:rPr lang="bg-BG" dirty="0" smtClean="0"/>
              <a:t>За отваряне на файла в дебъгинг режим :</a:t>
            </a:r>
          </a:p>
          <a:p>
            <a:pPr marL="525780" indent="-457200">
              <a:buFont typeface="+mj-lt"/>
              <a:buAutoNum type="arabicPeriod"/>
            </a:pPr>
            <a:r>
              <a:rPr lang="en-US" dirty="0" err="1" smtClean="0"/>
              <a:t>WinDbg</a:t>
            </a:r>
            <a:r>
              <a:rPr lang="en-US" dirty="0" smtClean="0"/>
              <a:t> </a:t>
            </a:r>
            <a:r>
              <a:rPr lang="en-US" dirty="0"/>
              <a:t>-y </a:t>
            </a:r>
            <a:r>
              <a:rPr lang="bg-BG" i="1" dirty="0"/>
              <a:t>Път_към_символа</a:t>
            </a:r>
            <a:r>
              <a:rPr lang="bg-BG" dirty="0"/>
              <a:t> -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i="1" dirty="0" err="1"/>
              <a:t>ImagePath</a:t>
            </a:r>
            <a:r>
              <a:rPr lang="en-US" dirty="0"/>
              <a:t> -z </a:t>
            </a:r>
            <a:r>
              <a:rPr lang="bg-BG" i="1" dirty="0"/>
              <a:t>Път_към_дъмп_файла</a:t>
            </a:r>
            <a:endParaRPr lang="bg-BG" dirty="0"/>
          </a:p>
          <a:p>
            <a:pPr marL="525780" indent="-457200">
              <a:buFont typeface="+mj-lt"/>
              <a:buAutoNum type="arabicPeriod"/>
            </a:pPr>
            <a:r>
              <a:rPr lang="en-US" dirty="0" err="1" smtClean="0"/>
              <a:t>Kd</a:t>
            </a:r>
            <a:r>
              <a:rPr lang="en-US" dirty="0" smtClean="0"/>
              <a:t> </a:t>
            </a:r>
            <a:r>
              <a:rPr lang="en-US" dirty="0"/>
              <a:t>-y </a:t>
            </a:r>
            <a:r>
              <a:rPr lang="bg-BG" i="1" dirty="0"/>
              <a:t>Път_към_символа</a:t>
            </a:r>
            <a:r>
              <a:rPr lang="bg-BG" dirty="0"/>
              <a:t> -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i="1" dirty="0" err="1"/>
              <a:t>ImagePath</a:t>
            </a:r>
            <a:r>
              <a:rPr lang="en-US" dirty="0"/>
              <a:t> -z </a:t>
            </a:r>
            <a:r>
              <a:rPr lang="bg-BG" i="1" dirty="0"/>
              <a:t>Път_към_дъмп_файла</a:t>
            </a:r>
            <a:endParaRPr lang="bg-BG" dirty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404380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Въпроси?	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Изготвил:</a:t>
            </a:r>
          </a:p>
          <a:p>
            <a:r>
              <a:rPr lang="bg-BG" dirty="0" smtClean="0"/>
              <a:t>Иван Иванов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3295882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302</TotalTime>
  <Words>182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Austin</vt:lpstr>
      <vt:lpstr>Защо трябва да можем да използваме dump files?</vt:lpstr>
      <vt:lpstr>Защо?</vt:lpstr>
      <vt:lpstr>Каква информация може да проверим? </vt:lpstr>
      <vt:lpstr>Изисквания</vt:lpstr>
      <vt:lpstr>Конфигурация</vt:lpstr>
      <vt:lpstr>Отваряне/четене</vt:lpstr>
      <vt:lpstr>Въпроси?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Защо трябва да можем да използваме dump files?</dc:title>
  <dc:creator>User</dc:creator>
  <cp:lastModifiedBy>User</cp:lastModifiedBy>
  <cp:revision>3</cp:revision>
  <dcterms:created xsi:type="dcterms:W3CDTF">2006-08-16T00:00:00Z</dcterms:created>
  <dcterms:modified xsi:type="dcterms:W3CDTF">2016-08-31T21:36:09Z</dcterms:modified>
</cp:coreProperties>
</file>