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42" r:id="rId5"/>
    <p:sldId id="318" r:id="rId6"/>
    <p:sldId id="261" r:id="rId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DNA/DNA%20Gam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 project in Biology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№2</a:t>
            </a:r>
            <a:r>
              <a:rPr lang="en-US" noProof="0" dirty="0" smtClean="0"/>
              <a:t>7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Demonstration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project </a:t>
            </a:r>
            <a:r>
              <a:rPr lang="bg-BG" dirty="0" smtClean="0"/>
              <a:t>„</a:t>
            </a:r>
            <a:r>
              <a:rPr lang="en-US" dirty="0" smtClean="0"/>
              <a:t>DNA games</a:t>
            </a:r>
            <a:r>
              <a:rPr lang="bg-BG" dirty="0" smtClean="0"/>
              <a:t>“</a:t>
            </a:r>
          </a:p>
          <a:p>
            <a:pPr lvl="1"/>
            <a:r>
              <a:rPr lang="en-US" dirty="0" smtClean="0"/>
              <a:t>Introduction to the topic</a:t>
            </a:r>
          </a:p>
          <a:p>
            <a:pPr lvl="1"/>
            <a:r>
              <a:rPr lang="en-US" dirty="0" smtClean="0"/>
              <a:t>Additional information</a:t>
            </a:r>
          </a:p>
          <a:p>
            <a:pPr lvl="1"/>
            <a:r>
              <a:rPr lang="en-US" dirty="0" smtClean="0"/>
              <a:t>3D animation</a:t>
            </a:r>
          </a:p>
          <a:p>
            <a:pPr lvl="1"/>
            <a:r>
              <a:rPr lang="en-US" dirty="0" smtClean="0"/>
              <a:t>Two DNA games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015" y="174093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306" y="174093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015" y="2418133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305" y="2418133"/>
            <a:ext cx="3503679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Discussion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</a:t>
            </a:r>
            <a:r>
              <a:rPr lang="en-US" noProof="0" smtClean="0"/>
              <a:t>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23837</TotalTime>
  <Words>35</Words>
  <Application>Microsoft Office PowerPoint</Application>
  <PresentationFormat>On-screen Show (16:9)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Example project in Biology</vt:lpstr>
      <vt:lpstr>Demonstration</vt:lpstr>
      <vt:lpstr>Demonstration</vt:lpstr>
      <vt:lpstr>PowerPoint Presentation</vt:lpstr>
      <vt:lpstr>Discussion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SUICA-29-30</dc:title>
  <dc:creator>Pavel Boytchev</dc:creator>
  <cp:lastModifiedBy>Anon</cp:lastModifiedBy>
  <cp:revision>778</cp:revision>
  <dcterms:created xsi:type="dcterms:W3CDTF">2015-02-10T15:00:35Z</dcterms:created>
  <dcterms:modified xsi:type="dcterms:W3CDTF">2020-04-12T20:29:15Z</dcterms:modified>
</cp:coreProperties>
</file>