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73" r:id="rId6"/>
    <p:sldId id="274" r:id="rId7"/>
    <p:sldId id="259" r:id="rId8"/>
    <p:sldId id="261" r:id="rId9"/>
    <p:sldId id="262" r:id="rId10"/>
    <p:sldId id="263" r:id="rId11"/>
    <p:sldId id="266" r:id="rId12"/>
    <p:sldId id="27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Предложете алгоритъм, който определя дали изречение е </a:t>
            </a:r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При проверката се отчитат само буквите, останалите символи се прескачат</a:t>
            </a:r>
          </a:p>
          <a:p>
            <a:r>
              <a:rPr lang="bg-BG" dirty="0" smtClean="0"/>
              <a:t>Примери за </a:t>
            </a:r>
            <a:r>
              <a:rPr lang="bg-BG" dirty="0" err="1" smtClean="0"/>
              <a:t>палиндромни</a:t>
            </a:r>
            <a:r>
              <a:rPr lang="bg-BG" dirty="0" smtClean="0"/>
              <a:t> изречения</a:t>
            </a:r>
          </a:p>
          <a:p>
            <a:pPr lvl="1"/>
            <a:r>
              <a:rPr lang="bg-BG" dirty="0" smtClean="0"/>
              <a:t>„</a:t>
            </a:r>
            <a:r>
              <a:rPr lang="en-US" altLang="bg-BG" dirty="0"/>
              <a:t>Go hang a salami,</a:t>
            </a:r>
            <a:r>
              <a:rPr lang="bg-BG" altLang="bg-BG" dirty="0"/>
              <a:t> </a:t>
            </a:r>
            <a:r>
              <a:rPr lang="en-US" altLang="bg-BG" dirty="0"/>
              <a:t>I’m a lasagna hog</a:t>
            </a:r>
            <a:r>
              <a:rPr lang="bg-BG" altLang="bg-BG" dirty="0"/>
              <a:t>!“ </a:t>
            </a:r>
            <a:endParaRPr lang="bg-BG" altLang="bg-BG" dirty="0" smtClean="0"/>
          </a:p>
          <a:p>
            <a:pPr lvl="1"/>
            <a:r>
              <a:rPr lang="bg-BG" altLang="bg-BG" dirty="0" smtClean="0"/>
              <a:t>„</a:t>
            </a:r>
            <a:r>
              <a:rPr lang="en-US" altLang="bg-BG" dirty="0" smtClean="0"/>
              <a:t>A</a:t>
            </a:r>
            <a:r>
              <a:rPr lang="bg-BG" altLang="bg-BG" dirty="0" smtClean="0"/>
              <a:t> </a:t>
            </a:r>
            <a:r>
              <a:rPr lang="en-US" altLang="bg-BG" dirty="0"/>
              <a:t>man,</a:t>
            </a:r>
            <a:r>
              <a:rPr lang="bg-BG" altLang="bg-BG" dirty="0"/>
              <a:t> </a:t>
            </a:r>
            <a:r>
              <a:rPr lang="en-US" altLang="bg-BG" dirty="0"/>
              <a:t>a plan,</a:t>
            </a:r>
            <a:r>
              <a:rPr lang="bg-BG" altLang="bg-BG" dirty="0"/>
              <a:t> </a:t>
            </a:r>
            <a:r>
              <a:rPr lang="en-US" altLang="bg-BG" dirty="0"/>
              <a:t>a canal</a:t>
            </a:r>
            <a:r>
              <a:rPr lang="bg-BG" altLang="bg-BG" dirty="0"/>
              <a:t> </a:t>
            </a:r>
            <a:r>
              <a:rPr lang="bg-BG" altLang="bg-BG" dirty="0" smtClean="0"/>
              <a:t>-</a:t>
            </a:r>
            <a:r>
              <a:rPr lang="en-US" altLang="bg-BG" dirty="0" smtClean="0"/>
              <a:t> </a:t>
            </a:r>
            <a:r>
              <a:rPr lang="en-US" altLang="bg-BG" dirty="0"/>
              <a:t>Panama!</a:t>
            </a:r>
            <a:r>
              <a:rPr lang="bg-BG" altLang="bg-BG" dirty="0" smtClean="0"/>
              <a:t>“</a:t>
            </a:r>
          </a:p>
          <a:p>
            <a:pPr lvl="1"/>
            <a:r>
              <a:rPr lang="bg-BG" altLang="bg-BG" dirty="0" smtClean="0"/>
              <a:t>„</a:t>
            </a:r>
            <a:r>
              <a:rPr lang="en-US" altLang="bg-BG" dirty="0"/>
              <a:t>Madam,</a:t>
            </a:r>
            <a:r>
              <a:rPr lang="bg-BG" altLang="bg-BG" dirty="0"/>
              <a:t> </a:t>
            </a:r>
            <a:r>
              <a:rPr lang="en-US" altLang="bg-BG" dirty="0" smtClean="0"/>
              <a:t>I</a:t>
            </a:r>
            <a:r>
              <a:rPr lang="bg-BG" altLang="bg-BG" dirty="0" smtClean="0"/>
              <a:t>'</a:t>
            </a:r>
            <a:r>
              <a:rPr lang="en-US" altLang="bg-BG" dirty="0" smtClean="0"/>
              <a:t>m </a:t>
            </a:r>
            <a:r>
              <a:rPr lang="en-US" altLang="bg-BG" dirty="0"/>
              <a:t>Adam</a:t>
            </a:r>
            <a:r>
              <a:rPr lang="bg-BG" altLang="bg-BG" dirty="0"/>
              <a:t>“</a:t>
            </a:r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N-</a:t>
                </a:r>
                <a:r>
                  <a:rPr lang="bg-BG" dirty="0" smtClean="0"/>
                  <a:t>то срещане</a:t>
                </a:r>
              </a:p>
              <a:p>
                <a:pPr lvl="1"/>
                <a:r>
                  <a:rPr lang="bg-BG" dirty="0" smtClean="0"/>
                  <a:t>Предложете алгоритъм за търсене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|</m:t>
                    </m:r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тото срещане на символ в низ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се търси отляво-надясно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bg-BG" dirty="0" smtClean="0"/>
                  <a:t> се търси отдясно наляво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Кодиране и декодиране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1719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Морзова азбука</a:t>
            </a:r>
          </a:p>
          <a:p>
            <a:pPr lvl="1"/>
            <a:r>
              <a:rPr lang="bg-BG" dirty="0" smtClean="0"/>
              <a:t>Предложете алгоритъм за кодиране на дума на кирилица до морзов код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360554"/>
              </p:ext>
            </p:extLst>
          </p:nvPr>
        </p:nvGraphicFramePr>
        <p:xfrm>
          <a:off x="990600" y="2743200"/>
          <a:ext cx="7239000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latin typeface="Arial"/>
                          <a:cs typeface="Arial"/>
                        </a:rPr>
                        <a:t>∙−</a:t>
                      </a:r>
                      <a:endParaRPr lang="bg-BG" sz="2400" b="1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И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Р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Ш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Й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С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Щ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В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Т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Ъ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Г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Л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У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Ь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М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Ф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Ю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Е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Н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Х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Я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Ж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О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Ц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З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П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Ч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Декодиране</a:t>
            </a:r>
          </a:p>
          <a:p>
            <a:pPr lvl="1"/>
            <a:r>
              <a:rPr lang="bg-BG" dirty="0" smtClean="0"/>
              <a:t>Покажете дали морзов код може да се декодира еднозначно</a:t>
            </a:r>
          </a:p>
          <a:p>
            <a:pPr lvl="1"/>
            <a:r>
              <a:rPr lang="bg-BG" dirty="0" smtClean="0"/>
              <a:t>Ако не може, дайте пример с код, който се декодира в различни думи</a:t>
            </a:r>
          </a:p>
          <a:p>
            <a:pPr lvl="1"/>
            <a:r>
              <a:rPr lang="bg-BG" dirty="0" smtClean="0"/>
              <a:t>Предложете начин, по който морзовият код да стане еднозначно </a:t>
            </a:r>
            <a:r>
              <a:rPr lang="bg-BG" dirty="0" err="1" smtClean="0"/>
              <a:t>декодируем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32022719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 символи в число</a:t>
            </a:r>
          </a:p>
          <a:p>
            <a:pPr lvl="1"/>
            <a:r>
              <a:rPr lang="bg-BG" dirty="0" smtClean="0"/>
              <a:t>Масив съдържа числа – </a:t>
            </a:r>
            <a:r>
              <a:rPr lang="en-US" dirty="0" smtClean="0"/>
              <a:t>ASCII</a:t>
            </a:r>
            <a:r>
              <a:rPr lang="bg-BG" dirty="0" smtClean="0"/>
              <a:t> кодове на цифри</a:t>
            </a:r>
          </a:p>
          <a:p>
            <a:pPr lvl="1"/>
            <a:r>
              <a:rPr lang="bg-BG" dirty="0" smtClean="0"/>
              <a:t>Кодовете на цифрите от 0 до 9 са последователни</a:t>
            </a:r>
          </a:p>
          <a:p>
            <a:pPr lvl="1"/>
            <a:r>
              <a:rPr lang="bg-BG" dirty="0" smtClean="0"/>
              <a:t>Числата са разделени с интервал</a:t>
            </a:r>
          </a:p>
          <a:p>
            <a:pPr lvl="1"/>
            <a:r>
              <a:rPr lang="bg-BG" dirty="0" smtClean="0"/>
              <a:t>Определете кои са числата, без </a:t>
            </a:r>
            <a:r>
              <a:rPr lang="en-US" dirty="0" smtClean="0"/>
              <a:t>ASCII</a:t>
            </a:r>
            <a:r>
              <a:rPr lang="bg-BG" dirty="0" smtClean="0"/>
              <a:t> таблица</a:t>
            </a:r>
          </a:p>
          <a:p>
            <a:pPr lvl="1"/>
            <a:endParaRPr lang="bg-BG" dirty="0"/>
          </a:p>
        </p:txBody>
      </p:sp>
      <p:pic>
        <p:nvPicPr>
          <p:cNvPr id="1026" name="Picture 2" descr="D:\Pavel\Courses\Materials\Course.ALG 2019\Alg-08 Strings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4376738"/>
            <a:ext cx="63055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Главни букви</a:t>
            </a:r>
          </a:p>
          <a:p>
            <a:pPr lvl="1"/>
            <a:r>
              <a:rPr lang="bg-BG" dirty="0" smtClean="0"/>
              <a:t>Даден е низ с </a:t>
            </a:r>
            <a:r>
              <a:rPr lang="en-US" dirty="0" smtClean="0"/>
              <a:t>ASCII </a:t>
            </a:r>
            <a:r>
              <a:rPr lang="bg-BG" dirty="0" smtClean="0"/>
              <a:t>текст </a:t>
            </a:r>
            <a:endParaRPr lang="en-US" dirty="0" smtClean="0"/>
          </a:p>
          <a:p>
            <a:pPr lvl="1"/>
            <a:r>
              <a:rPr lang="bg-BG" dirty="0" smtClean="0"/>
              <a:t>Предложете алгоритъм, който преобразува </a:t>
            </a:r>
            <a:r>
              <a:rPr lang="en-US" dirty="0" smtClean="0"/>
              <a:t>26-</a:t>
            </a:r>
            <a:r>
              <a:rPr lang="bg-BG" dirty="0" smtClean="0"/>
              <a:t>те латински букви (</a:t>
            </a:r>
            <a:r>
              <a:rPr lang="en-US" dirty="0" smtClean="0"/>
              <a:t>a…z) </a:t>
            </a:r>
            <a:r>
              <a:rPr lang="bg-BG" dirty="0" smtClean="0"/>
              <a:t>в главни букви</a:t>
            </a:r>
            <a:r>
              <a:rPr lang="en-US" dirty="0" smtClean="0"/>
              <a:t> (A…Z)</a:t>
            </a:r>
          </a:p>
          <a:p>
            <a:pPr lvl="1"/>
            <a:r>
              <a:rPr lang="bg-BG" dirty="0" smtClean="0"/>
              <a:t>Таблицата с </a:t>
            </a:r>
            <a:r>
              <a:rPr lang="en-US" dirty="0" smtClean="0"/>
              <a:t>ASCII</a:t>
            </a:r>
            <a:r>
              <a:rPr lang="bg-BG" dirty="0" smtClean="0"/>
              <a:t> кодове е на следващия слайд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pic>
        <p:nvPicPr>
          <p:cNvPr id="3" name="Picture 2" descr="Image result for ascii table vint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924"/>
            <a:ext cx="7810500" cy="63912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2324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низове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034180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Инициали</a:t>
            </a:r>
          </a:p>
          <a:p>
            <a:pPr lvl="1"/>
            <a:r>
              <a:rPr lang="bg-BG" dirty="0" smtClean="0"/>
              <a:t>Даден е низ от думи, разделени с интервал</a:t>
            </a:r>
            <a:endParaRPr lang="en-US" dirty="0" smtClean="0"/>
          </a:p>
          <a:p>
            <a:pPr lvl="1"/>
            <a:r>
              <a:rPr lang="bg-BG" dirty="0" smtClean="0"/>
              <a:t>В думите са използвани само букви</a:t>
            </a:r>
          </a:p>
          <a:p>
            <a:pPr lvl="1"/>
            <a:r>
              <a:rPr lang="bg-BG" dirty="0" smtClean="0"/>
              <a:t>Представете алгоритъм, който генерира </a:t>
            </a:r>
            <a:r>
              <a:rPr lang="bg-BG" dirty="0" err="1" smtClean="0"/>
              <a:t>акроним</a:t>
            </a:r>
            <a:r>
              <a:rPr lang="bg-BG" dirty="0" smtClean="0"/>
              <a:t> от първата буква на всяка дума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„Софийски Университет“ → „СУ“</a:t>
            </a:r>
          </a:p>
          <a:p>
            <a:pPr lvl="1"/>
            <a:r>
              <a:rPr lang="bg-BG" dirty="0" smtClean="0"/>
              <a:t>„Българска Национална Телевизия“ → „БНТ“</a:t>
            </a:r>
          </a:p>
          <a:p>
            <a:pPr lvl="1"/>
            <a:r>
              <a:rPr lang="bg-BG" dirty="0" smtClean="0"/>
              <a:t>„</a:t>
            </a:r>
            <a:r>
              <a:rPr lang="en-GB" dirty="0"/>
              <a:t>International Business </a:t>
            </a:r>
            <a:r>
              <a:rPr lang="en-GB" dirty="0" smtClean="0"/>
              <a:t>Machines</a:t>
            </a:r>
            <a:r>
              <a:rPr lang="bg-BG" dirty="0" smtClean="0"/>
              <a:t>“ → „</a:t>
            </a:r>
            <a:r>
              <a:rPr lang="en-US" dirty="0" smtClean="0"/>
              <a:t>IBM”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Главни букви</a:t>
            </a:r>
          </a:p>
          <a:p>
            <a:pPr lvl="1"/>
            <a:r>
              <a:rPr lang="bg-BG" dirty="0" smtClean="0"/>
              <a:t>Даден е текст с думи от латински букви</a:t>
            </a:r>
          </a:p>
          <a:p>
            <a:pPr lvl="1"/>
            <a:r>
              <a:rPr lang="bg-BG" dirty="0" smtClean="0"/>
              <a:t>Да се предложи алгоритъм, който прави първата буква от всяка дума главна, а всички останали – малки</a:t>
            </a:r>
            <a:endParaRPr lang="en-US" dirty="0" smtClean="0"/>
          </a:p>
          <a:p>
            <a:pPr lvl="1"/>
            <a:r>
              <a:rPr lang="bg-BG" dirty="0" smtClean="0"/>
              <a:t>Думите са разделени с препинателни знаци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CASCADING style sheets”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/>
              <a:t>„</a:t>
            </a:r>
            <a:r>
              <a:rPr lang="en-US" dirty="0" smtClean="0"/>
              <a:t>Cascading Style Sheets”</a:t>
            </a:r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alpha</a:t>
            </a:r>
            <a:r>
              <a:rPr lang="bg-BG" dirty="0" smtClean="0"/>
              <a:t>!</a:t>
            </a:r>
            <a:r>
              <a:rPr lang="en-US" dirty="0" smtClean="0"/>
              <a:t>bet</a:t>
            </a:r>
            <a:r>
              <a:rPr lang="bg-BG" dirty="0" smtClean="0"/>
              <a:t>?</a:t>
            </a:r>
            <a:r>
              <a:rPr lang="en-US" dirty="0" smtClean="0"/>
              <a:t>”</a:t>
            </a:r>
            <a:r>
              <a:rPr lang="bg-BG" dirty="0" smtClean="0"/>
              <a:t> </a:t>
            </a:r>
            <a:r>
              <a:rPr lang="bg-BG" dirty="0"/>
              <a:t>→ </a:t>
            </a:r>
            <a:r>
              <a:rPr lang="bg-BG" dirty="0" smtClean="0"/>
              <a:t>„</a:t>
            </a:r>
            <a:r>
              <a:rPr lang="en-US" dirty="0" err="1" smtClean="0"/>
              <a:t>Alpha!Bet</a:t>
            </a:r>
            <a:r>
              <a:rPr lang="en-US" dirty="0" smtClean="0"/>
              <a:t>?”</a:t>
            </a:r>
            <a:endParaRPr lang="bg-BG" dirty="0"/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f(x) = </a:t>
            </a:r>
            <a:r>
              <a:rPr lang="en-US" dirty="0" err="1" smtClean="0"/>
              <a:t>x+yz</a:t>
            </a:r>
            <a:r>
              <a:rPr lang="en-US" dirty="0" smtClean="0"/>
              <a:t>”</a:t>
            </a:r>
            <a:r>
              <a:rPr lang="bg-BG" dirty="0" smtClean="0"/>
              <a:t> </a:t>
            </a:r>
            <a:r>
              <a:rPr lang="bg-BG" dirty="0"/>
              <a:t>→ </a:t>
            </a:r>
            <a:r>
              <a:rPr lang="bg-BG" dirty="0" smtClean="0"/>
              <a:t>„</a:t>
            </a:r>
            <a:r>
              <a:rPr lang="en-US" dirty="0" smtClean="0"/>
              <a:t>F(X) = </a:t>
            </a:r>
            <a:r>
              <a:rPr lang="en-US" dirty="0" err="1" smtClean="0"/>
              <a:t>X+Yz</a:t>
            </a:r>
            <a:r>
              <a:rPr lang="en-US" dirty="0" smtClean="0"/>
              <a:t>”</a:t>
            </a:r>
            <a:endParaRPr lang="bg-BG" dirty="0"/>
          </a:p>
          <a:p>
            <a:pPr lvl="1"/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Хистограма</a:t>
            </a:r>
          </a:p>
          <a:p>
            <a:pPr lvl="1"/>
            <a:r>
              <a:rPr lang="bg-BG" dirty="0" smtClean="0"/>
              <a:t>Даден е низ</a:t>
            </a:r>
          </a:p>
          <a:p>
            <a:pPr lvl="1"/>
            <a:r>
              <a:rPr lang="bg-BG" dirty="0" smtClean="0"/>
              <a:t>Предложете алгоритъм, който определя колко пъти се среща всяка буква</a:t>
            </a:r>
            <a:endParaRPr lang="bg-BG" dirty="0"/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12140</TotalTime>
  <Words>474</Words>
  <Application>Microsoft Office PowerPoint</Application>
  <PresentationFormat>On-screen Show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ASCII</vt:lpstr>
      <vt:lpstr>Задача №1</vt:lpstr>
      <vt:lpstr>Задача №2</vt:lpstr>
      <vt:lpstr>PowerPoint Presentation</vt:lpstr>
      <vt:lpstr>Операции с низове</vt:lpstr>
      <vt:lpstr>Задача №3</vt:lpstr>
      <vt:lpstr>Задача №4</vt:lpstr>
      <vt:lpstr>Задача №5</vt:lpstr>
      <vt:lpstr>Задача №6</vt:lpstr>
      <vt:lpstr>Задача №7</vt:lpstr>
      <vt:lpstr>Кодиране и декодиране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270</cp:revision>
  <dcterms:created xsi:type="dcterms:W3CDTF">2019-06-21T13:37:43Z</dcterms:created>
  <dcterms:modified xsi:type="dcterms:W3CDTF">2020-04-07T05:55:44Z</dcterms:modified>
</cp:coreProperties>
</file>