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935" r:id="rId4"/>
    <p:sldId id="942" r:id="rId5"/>
    <p:sldId id="318" r:id="rId6"/>
    <p:sldId id="261" r:id="rId7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E3EB"/>
    <a:srgbClr val="638CAE"/>
    <a:srgbClr val="FF0000"/>
    <a:srgbClr val="E3E5ED"/>
    <a:srgbClr val="000000"/>
    <a:srgbClr val="AAB0C8"/>
    <a:srgbClr val="727CA3"/>
    <a:srgbClr val="D39FA0"/>
    <a:srgbClr val="8B8B9D"/>
    <a:srgbClr val="0070C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65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88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SUICA 2015\Lectures(EN)\logo-en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2438400" cy="2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Right%20triangle/Playground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 project in Geometry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Lesson </a:t>
            </a:r>
            <a:r>
              <a:rPr lang="bg-BG" noProof="0" dirty="0" smtClean="0"/>
              <a:t>№25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Demonstration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project “Right-angled triangle”</a:t>
            </a:r>
            <a:endParaRPr lang="bg-BG" dirty="0" smtClean="0"/>
          </a:p>
          <a:p>
            <a:pPr lvl="1"/>
            <a:r>
              <a:rPr lang="en-US" dirty="0" err="1" smtClean="0"/>
              <a:t>Minilesson</a:t>
            </a:r>
            <a:endParaRPr lang="en-US" dirty="0" smtClean="0"/>
          </a:p>
          <a:p>
            <a:pPr lvl="1"/>
            <a:r>
              <a:rPr lang="en-US" dirty="0" smtClean="0"/>
              <a:t>Interactive part</a:t>
            </a:r>
          </a:p>
          <a:p>
            <a:pPr lvl="1"/>
            <a:r>
              <a:rPr lang="en-US" dirty="0" smtClean="0"/>
              <a:t>Instructions</a:t>
            </a:r>
          </a:p>
          <a:p>
            <a:pPr lvl="1"/>
            <a:r>
              <a:rPr lang="en-US" dirty="0" smtClean="0"/>
              <a:t>Problems</a:t>
            </a:r>
          </a:p>
          <a:p>
            <a:pPr lvl="1"/>
            <a:r>
              <a:rPr lang="en-US" dirty="0" smtClean="0"/>
              <a:t>Solutions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26837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882" y="153137"/>
            <a:ext cx="3503679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882" y="2439135"/>
            <a:ext cx="3503679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439" y="2439135"/>
            <a:ext cx="3503678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438" y="153137"/>
            <a:ext cx="3503679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818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Discussion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The end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Comments</a:t>
            </a:r>
            <a:r>
              <a:rPr lang="en-US" noProof="0" smtClean="0"/>
              <a:t>, questions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23807</TotalTime>
  <Words>29</Words>
  <Application>Microsoft Office PowerPoint</Application>
  <PresentationFormat>On-screen Show (16:9)</PresentationFormat>
  <Paragraphs>14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Origin</vt:lpstr>
      <vt:lpstr>Example project in Geometry</vt:lpstr>
      <vt:lpstr>Demonstration</vt:lpstr>
      <vt:lpstr>Demonstration</vt:lpstr>
      <vt:lpstr>PowerPoint Presentation</vt:lpstr>
      <vt:lpstr>Discussion</vt:lpstr>
      <vt:lpstr>The end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SUICA-25-26</dc:title>
  <dc:creator>Pavel Boytchev</dc:creator>
  <cp:lastModifiedBy>Anon</cp:lastModifiedBy>
  <cp:revision>773</cp:revision>
  <dcterms:created xsi:type="dcterms:W3CDTF">2015-02-10T15:00:35Z</dcterms:created>
  <dcterms:modified xsi:type="dcterms:W3CDTF">2020-04-12T11:37:57Z</dcterms:modified>
</cp:coreProperties>
</file>