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Ballistic%20cannon/Ballistic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Примерен проект по Физика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</a:t>
            </a:r>
            <a:r>
              <a:rPr lang="bg-BG" noProof="0" smtClean="0"/>
              <a:t>№</a:t>
            </a:r>
            <a:r>
              <a:rPr lang="bg-BG" noProof="0" smtClean="0"/>
              <a:t>26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Демонстрация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проект „Балистичен топ“</a:t>
            </a:r>
          </a:p>
          <a:p>
            <a:pPr lvl="1"/>
            <a:r>
              <a:rPr lang="bg-BG" dirty="0" smtClean="0"/>
              <a:t>Мини урок</a:t>
            </a:r>
          </a:p>
          <a:p>
            <a:pPr lvl="1"/>
            <a:r>
              <a:rPr lang="bg-BG" dirty="0" smtClean="0"/>
              <a:t>Интерактивна част</a:t>
            </a:r>
          </a:p>
          <a:p>
            <a:pPr lvl="1"/>
            <a:r>
              <a:rPr lang="bg-BG" dirty="0" smtClean="0"/>
              <a:t>Указания за работа</a:t>
            </a:r>
          </a:p>
          <a:p>
            <a:pPr lvl="1"/>
            <a:r>
              <a:rPr lang="bg-BG" dirty="0" smtClean="0"/>
              <a:t>Задачи</a:t>
            </a:r>
          </a:p>
          <a:p>
            <a:pPr lvl="1"/>
            <a:r>
              <a:rPr lang="bg-BG" dirty="0" smtClean="0"/>
              <a:t>Примерни решения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533" y="194701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194701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534" y="2439135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2439135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noProof="0" dirty="0" smtClean="0"/>
              <a:t>Дискусия по дизайна и реализацията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23985</TotalTime>
  <Words>35</Words>
  <Application>Microsoft Office PowerPoint</Application>
  <PresentationFormat>On-screen Show 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Примерен проект по Физика</vt:lpstr>
      <vt:lpstr>Демонстрация</vt:lpstr>
      <vt:lpstr>Демонстрация</vt:lpstr>
      <vt:lpstr>PowerPoint Presentation</vt:lpstr>
      <vt:lpstr>Дискусия по дизайна и реализацията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SUICA-27-28</dc:title>
  <dc:creator>Pavel Boytchev</dc:creator>
  <cp:lastModifiedBy>Anon</cp:lastModifiedBy>
  <cp:revision>775</cp:revision>
  <dcterms:created xsi:type="dcterms:W3CDTF">2015-02-10T15:00:35Z</dcterms:created>
  <dcterms:modified xsi:type="dcterms:W3CDTF">2020-04-03T12:12:45Z</dcterms:modified>
</cp:coreProperties>
</file>