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8"/>
  </p:notesMasterIdLst>
  <p:sldIdLst>
    <p:sldId id="379" r:id="rId2"/>
    <p:sldId id="380" r:id="rId3"/>
    <p:sldId id="381" r:id="rId4"/>
    <p:sldId id="382" r:id="rId5"/>
    <p:sldId id="383" r:id="rId6"/>
    <p:sldId id="38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00FF"/>
    <a:srgbClr val="FFCC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50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10.5.2020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10.5.2020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dirty="0" smtClean="0"/>
              <a:t>Домашна </a:t>
            </a:r>
            <a:r>
              <a:rPr lang="bg-BG" dirty="0"/>
              <a:t>работа №</a:t>
            </a:r>
            <a:r>
              <a:rPr lang="bg-BG" dirty="0" smtClean="0"/>
              <a:t>1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367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Условие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Модел на животинка</a:t>
            </a:r>
            <a:endParaRPr lang="en-US" dirty="0" smtClean="0"/>
          </a:p>
          <a:p>
            <a:pPr lvl="1"/>
            <a:r>
              <a:rPr lang="bg-BG" dirty="0" smtClean="0"/>
              <a:t>Да е кубична по форма</a:t>
            </a:r>
          </a:p>
          <a:p>
            <a:pPr lvl="1"/>
            <a:r>
              <a:rPr lang="bg-BG" dirty="0" smtClean="0"/>
              <a:t>С елементи с прави ъгли</a:t>
            </a:r>
          </a:p>
          <a:p>
            <a:pPr lvl="1"/>
            <a:r>
              <a:rPr lang="bg-BG" dirty="0" smtClean="0"/>
              <a:t>Може и малко закръглени елементи</a:t>
            </a:r>
          </a:p>
          <a:p>
            <a:r>
              <a:rPr lang="bg-BG" dirty="0" smtClean="0"/>
              <a:t>Движение</a:t>
            </a:r>
          </a:p>
          <a:p>
            <a:pPr lvl="1"/>
            <a:r>
              <a:rPr lang="bg-BG" dirty="0" smtClean="0"/>
              <a:t>На елемент(и) от тялото ѝ</a:t>
            </a:r>
          </a:p>
          <a:p>
            <a:pPr lvl="1"/>
            <a:r>
              <a:rPr lang="bg-BG" dirty="0" smtClean="0"/>
              <a:t>Да се върти, за да се види отвсякъде</a:t>
            </a:r>
          </a:p>
        </p:txBody>
      </p:sp>
    </p:spTree>
    <p:extLst>
      <p:ext uri="{BB962C8B-B14F-4D97-AF65-F5344CB8AC3E}">
        <p14:creationId xmlns:p14="http://schemas.microsoft.com/office/powerpoint/2010/main" val="404757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Разпределение</a:t>
            </a:r>
            <a:endParaRPr lang="en-US" dirty="0" smtClean="0"/>
          </a:p>
          <a:p>
            <a:pPr lvl="1"/>
            <a:r>
              <a:rPr lang="bg-BG" dirty="0" smtClean="0"/>
              <a:t>Факултетен номер (избор А или Б)</a:t>
            </a:r>
            <a:endParaRPr lang="bg-B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217552"/>
              </p:ext>
            </p:extLst>
          </p:nvPr>
        </p:nvGraphicFramePr>
        <p:xfrm>
          <a:off x="1447800" y="1584960"/>
          <a:ext cx="6096000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Ф.н.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А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Б</a:t>
                      </a:r>
                      <a:endParaRPr lang="bg-BG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…0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Лъвче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Пеперудче</a:t>
                      </a:r>
                      <a:endParaRPr lang="bg-BG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…1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Щъркелче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Калинче</a:t>
                      </a:r>
                      <a:endParaRPr lang="bg-BG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…2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Лисиче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Раче</a:t>
                      </a:r>
                      <a:endParaRPr lang="bg-BG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…3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Мравче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Тигърче</a:t>
                      </a:r>
                      <a:endParaRPr lang="bg-BG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…4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Врабче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Динозавърче</a:t>
                      </a:r>
                      <a:endParaRPr lang="bg-BG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…5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Пингвинче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Хлебарче</a:t>
                      </a:r>
                      <a:endParaRPr lang="bg-BG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…6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Мече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Петелче</a:t>
                      </a:r>
                      <a:endParaRPr lang="bg-BG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…7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Китче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Змийче</a:t>
                      </a:r>
                      <a:endParaRPr lang="bg-BG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…8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Крокодилче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Жирафче</a:t>
                      </a:r>
                      <a:endParaRPr lang="bg-BG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…9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Камилче</a:t>
                      </a:r>
                      <a:endParaRPr lang="bg-B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/>
                        <a:t>Медузче</a:t>
                      </a:r>
                      <a:endParaRPr lang="bg-BG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399754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Примери </a:t>
            </a:r>
            <a:endParaRPr lang="en-US" dirty="0" smtClean="0"/>
          </a:p>
          <a:p>
            <a:pPr lvl="1"/>
            <a:r>
              <a:rPr lang="bg-BG" dirty="0" smtClean="0"/>
              <a:t>Няколко животинки от друг курс</a:t>
            </a:r>
            <a:endParaRPr lang="bg-BG" dirty="0"/>
          </a:p>
        </p:txBody>
      </p:sp>
      <p:pic>
        <p:nvPicPr>
          <p:cNvPr id="1026" name="Picture 2" descr="D:\Pavel\Courses\Materials\Course.VR.AR 2018\Homeworks\Homework 1\Demo-rabbi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6002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Pavel\Courses\Materials\Course.VR.AR 2018\Homeworks\Homework 1\Demo-chicken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Pavel\Courses\Materials\Course.VR.AR 2018\Homeworks\Homework 1\Demo-dog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6002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Pavel\Courses\Materials\Course.VR.AR 2018\Homeworks\Homework 1\Demo-elephant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002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Pavel\Courses\Materials\Course.VR.AR 2018\Homeworks\Homework 1\Demo-pig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80428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 и срок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Оценяване</a:t>
            </a:r>
          </a:p>
          <a:p>
            <a:pPr lvl="1"/>
            <a:r>
              <a:rPr lang="bg-BG" dirty="0" smtClean="0"/>
              <a:t>Общо максимум 2 точки</a:t>
            </a:r>
          </a:p>
          <a:p>
            <a:pPr lvl="1"/>
            <a:r>
              <a:rPr lang="bg-BG" dirty="0" smtClean="0"/>
              <a:t>Геометрична форма и движение</a:t>
            </a:r>
          </a:p>
          <a:p>
            <a:pPr lvl="1"/>
            <a:r>
              <a:rPr lang="bg-BG" dirty="0" smtClean="0"/>
              <a:t>Да няма плагиатстване на код</a:t>
            </a:r>
          </a:p>
          <a:p>
            <a:r>
              <a:rPr lang="bg-BG" dirty="0" smtClean="0"/>
              <a:t>Срок</a:t>
            </a:r>
            <a:r>
              <a:rPr lang="en-US" dirty="0" smtClean="0"/>
              <a:t> </a:t>
            </a:r>
            <a:r>
              <a:rPr lang="bg-BG" dirty="0" smtClean="0"/>
              <a:t>и предаване</a:t>
            </a:r>
          </a:p>
          <a:p>
            <a:pPr lvl="1"/>
            <a:r>
              <a:rPr lang="bg-BG" dirty="0" smtClean="0"/>
              <a:t>Около три седмици – до края на деня преди следващото домашно</a:t>
            </a:r>
          </a:p>
          <a:p>
            <a:pPr lvl="1"/>
            <a:r>
              <a:rPr lang="bg-BG" dirty="0" smtClean="0"/>
              <a:t>Следете срока на заданието в Мудъл</a:t>
            </a:r>
          </a:p>
          <a:p>
            <a:pPr lvl="1"/>
            <a:r>
              <a:rPr lang="bg-BG" dirty="0" smtClean="0"/>
              <a:t>Предава се през Мудъл</a:t>
            </a:r>
          </a:p>
        </p:txBody>
      </p:sp>
    </p:spTree>
    <p:extLst>
      <p:ext uri="{BB962C8B-B14F-4D97-AF65-F5344CB8AC3E}">
        <p14:creationId xmlns:p14="http://schemas.microsoft.com/office/powerpoint/2010/main" val="323653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1358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6857</TotalTime>
  <Words>148</Words>
  <Application>Microsoft Office PowerPoint</Application>
  <PresentationFormat>On-screen Show (4:3)</PresentationFormat>
  <Paragraphs>58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доц. д-р Павел Бойчев    КИТ-ФМИ-СУ    2020</vt:lpstr>
      <vt:lpstr>Условие</vt:lpstr>
      <vt:lpstr>PowerPoint Presentation</vt:lpstr>
      <vt:lpstr>PowerPoint Presentation</vt:lpstr>
      <vt:lpstr>Оценяване и срок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494</cp:revision>
  <dcterms:created xsi:type="dcterms:W3CDTF">2013-12-13T09:03:57Z</dcterms:created>
  <dcterms:modified xsi:type="dcterms:W3CDTF">2020-05-10T18:02:12Z</dcterms:modified>
</cp:coreProperties>
</file>