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7F0064-4731-4661-B098-D52DC4F3BF82}" type="datetimeFigureOut">
              <a:rPr lang="bg-BG" smtClean="0"/>
              <a:t>11.10.2011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033863-F76F-4218-AC35-E9BCAD456861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Харта на проекта и Регистър на страните по проекта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Регистър на страните по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Име: </a:t>
            </a:r>
            <a:r>
              <a:rPr lang="en-US" dirty="0" err="1" smtClean="0"/>
              <a:t>Човешка</a:t>
            </a:r>
            <a:r>
              <a:rPr lang="en-US" dirty="0" smtClean="0"/>
              <a:t> </a:t>
            </a:r>
            <a:r>
              <a:rPr lang="en-US" dirty="0" err="1" smtClean="0"/>
              <a:t>Ресурсова</a:t>
            </a:r>
            <a:endParaRPr lang="bg-BG" dirty="0" smtClean="0"/>
          </a:p>
          <a:p>
            <a:r>
              <a:rPr lang="bg-BG" dirty="0" smtClean="0"/>
              <a:t>Роля: Управител на </a:t>
            </a:r>
            <a:r>
              <a:rPr lang="en-US" dirty="0" smtClean="0"/>
              <a:t>HR </a:t>
            </a:r>
            <a:r>
              <a:rPr lang="bg-BG" dirty="0" smtClean="0"/>
              <a:t>агенция</a:t>
            </a:r>
          </a:p>
          <a:p>
            <a:r>
              <a:rPr lang="bg-BG" dirty="0" smtClean="0"/>
              <a:t>Очаквания: Системата да е готова в срок. Системата да може да издържа натоварването към нея.</a:t>
            </a:r>
          </a:p>
          <a:p>
            <a:r>
              <a:rPr lang="bg-BG" dirty="0" smtClean="0"/>
              <a:t>Влияние върху проекта</a:t>
            </a:r>
          </a:p>
          <a:p>
            <a:r>
              <a:rPr lang="bg-BG" dirty="0" smtClean="0"/>
              <a:t>Положително: Уточняване на изисквания за функционалност и натоварване на системата.</a:t>
            </a:r>
          </a:p>
          <a:p>
            <a:r>
              <a:rPr lang="bg-BG" dirty="0" smtClean="0"/>
              <a:t>Отрицателно: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Харта на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Описание на проекта:</a:t>
            </a:r>
          </a:p>
          <a:p>
            <a:r>
              <a:rPr lang="bg-BG" dirty="0" smtClean="0"/>
              <a:t>Създаване на </a:t>
            </a:r>
            <a:r>
              <a:rPr lang="en-US" dirty="0" smtClean="0"/>
              <a:t>web-</a:t>
            </a:r>
            <a:r>
              <a:rPr lang="bg-BG" dirty="0" smtClean="0"/>
              <a:t>базирана система за предлагане и търсене на работа и курсове за обучение</a:t>
            </a:r>
          </a:p>
          <a:p>
            <a:pPr>
              <a:buNone/>
            </a:pPr>
            <a:r>
              <a:rPr lang="bg-BG" dirty="0" smtClean="0"/>
              <a:t>Предназначение на проекта:</a:t>
            </a:r>
          </a:p>
          <a:p>
            <a:r>
              <a:rPr lang="bg-BG" dirty="0" smtClean="0"/>
              <a:t>Предлагане на нова услуга </a:t>
            </a:r>
            <a:r>
              <a:rPr lang="bg-BG" dirty="0" smtClean="0"/>
              <a:t>за предлагане, </a:t>
            </a:r>
            <a:r>
              <a:rPr lang="bg-BG" dirty="0" smtClean="0"/>
              <a:t>търсене на работа и обучение.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Харта на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Изисквания към проекта:</a:t>
            </a:r>
          </a:p>
          <a:p>
            <a:r>
              <a:rPr lang="bg-BG" dirty="0" smtClean="0"/>
              <a:t>Системата да е </a:t>
            </a:r>
            <a:r>
              <a:rPr lang="en-US" dirty="0" smtClean="0"/>
              <a:t>web</a:t>
            </a:r>
            <a:r>
              <a:rPr lang="bg-BG" dirty="0" smtClean="0"/>
              <a:t> базирана с атрактивен потребителски интерфейс.</a:t>
            </a:r>
          </a:p>
          <a:p>
            <a:r>
              <a:rPr lang="bg-BG" dirty="0" smtClean="0"/>
              <a:t>Търсенето на работа и курсове за обучение да е безплатно.</a:t>
            </a:r>
          </a:p>
          <a:p>
            <a:r>
              <a:rPr lang="bg-BG" dirty="0" smtClean="0"/>
              <a:t>Предлагането на работа и курсове да обучение да е платено.</a:t>
            </a:r>
          </a:p>
          <a:p>
            <a:r>
              <a:rPr lang="bg-BG" dirty="0" smtClean="0"/>
              <a:t>Фирми и частни лица да могат да предлагат работа и обучение.</a:t>
            </a:r>
          </a:p>
          <a:p>
            <a:r>
              <a:rPr lang="bg-BG" dirty="0" smtClean="0"/>
              <a:t>На </a:t>
            </a:r>
            <a:r>
              <a:rPr lang="en-US" dirty="0" smtClean="0"/>
              <a:t>web</a:t>
            </a:r>
            <a:r>
              <a:rPr lang="bg-BG" dirty="0" smtClean="0"/>
              <a:t> сайта на системата да има възможност за рекламиране като алтернативен източник на приходи.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Харта на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Цели на проекта:</a:t>
            </a:r>
          </a:p>
          <a:p>
            <a:r>
              <a:rPr lang="bg-BG" dirty="0" smtClean="0"/>
              <a:t>	Проектиране на </a:t>
            </a:r>
            <a:r>
              <a:rPr lang="en-US" dirty="0" smtClean="0"/>
              <a:t>web</a:t>
            </a:r>
            <a:r>
              <a:rPr lang="bg-BG" dirty="0" smtClean="0"/>
              <a:t> базирана система за търсене и предлагане на работа и обучение .</a:t>
            </a:r>
          </a:p>
          <a:p>
            <a:r>
              <a:rPr lang="bg-BG" dirty="0" smtClean="0"/>
              <a:t>	Имплементиране на </a:t>
            </a:r>
            <a:r>
              <a:rPr lang="en-US" dirty="0" smtClean="0"/>
              <a:t>web</a:t>
            </a:r>
            <a:r>
              <a:rPr lang="bg-BG" dirty="0" smtClean="0"/>
              <a:t> базирана система за търсене и предлагане на работа и обучение.</a:t>
            </a:r>
          </a:p>
          <a:p>
            <a:r>
              <a:rPr lang="bg-BG" dirty="0" smtClean="0"/>
              <a:t>	Тестване на </a:t>
            </a:r>
            <a:r>
              <a:rPr lang="en-US" dirty="0" smtClean="0"/>
              <a:t>web</a:t>
            </a:r>
            <a:r>
              <a:rPr lang="bg-BG" dirty="0" smtClean="0"/>
              <a:t> базирана система за търсене и предлагане на работа и обучение.</a:t>
            </a:r>
          </a:p>
          <a:p>
            <a:r>
              <a:rPr lang="bg-BG" dirty="0" smtClean="0"/>
              <a:t>	Поддържане на център с администратори на системата.</a:t>
            </a:r>
          </a:p>
          <a:p>
            <a:r>
              <a:rPr lang="bg-BG" dirty="0" smtClean="0"/>
              <a:t>	Предварителен договор с поне 3 фирми предлагащи работа или </a:t>
            </a:r>
            <a:r>
              <a:rPr lang="en-US" dirty="0" smtClean="0"/>
              <a:t>HR</a:t>
            </a:r>
            <a:r>
              <a:rPr lang="bg-BG" dirty="0" smtClean="0"/>
              <a:t> агенции.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Харта на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Времева рамка: 12 месеца</a:t>
            </a:r>
          </a:p>
          <a:p>
            <a:r>
              <a:rPr lang="bg-BG" dirty="0" smtClean="0"/>
              <a:t>Бюджет: 1 000 000 лв.</a:t>
            </a:r>
          </a:p>
          <a:p>
            <a:r>
              <a:rPr lang="bg-BG" dirty="0" smtClean="0"/>
              <a:t>Критерии за одобрение: Възвращаемост на инвестицията до 2 години</a:t>
            </a:r>
          </a:p>
          <a:p>
            <a:r>
              <a:rPr lang="bg-BG" dirty="0" smtClean="0"/>
              <a:t>Възможни рискове:</a:t>
            </a:r>
          </a:p>
          <a:p>
            <a:r>
              <a:rPr lang="bg-BG" dirty="0" smtClean="0"/>
              <a:t>Незаинтересованост на потребители и фирми.</a:t>
            </a:r>
          </a:p>
          <a:p>
            <a:r>
              <a:rPr lang="bg-BG" dirty="0" smtClean="0"/>
              <a:t>По-бързо навлизане на конкурентна услуга.</a:t>
            </a:r>
          </a:p>
          <a:p>
            <a:r>
              <a:rPr lang="bg-BG" dirty="0" smtClean="0"/>
              <a:t>Инициатор: Стив Джобс управител на </a:t>
            </a:r>
            <a:r>
              <a:rPr lang="en-US" dirty="0" smtClean="0"/>
              <a:t>Work Match Co.</a:t>
            </a:r>
            <a:endParaRPr lang="bg-BG" dirty="0" smtClean="0"/>
          </a:p>
          <a:p>
            <a:r>
              <a:rPr lang="bg-BG" dirty="0" smtClean="0"/>
              <a:t>Ръководител: Стив </a:t>
            </a:r>
            <a:r>
              <a:rPr lang="bg-BG" dirty="0" smtClean="0"/>
              <a:t>Джобс</a:t>
            </a:r>
            <a:endParaRPr lang="bg-BG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Регистър на страните по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Име: Стив Джобс</a:t>
            </a:r>
          </a:p>
          <a:p>
            <a:r>
              <a:rPr lang="bg-BG" dirty="0" smtClean="0"/>
              <a:t>Роля: Ръководител инициатор и спонсор на проекта</a:t>
            </a:r>
          </a:p>
          <a:p>
            <a:r>
              <a:rPr lang="bg-BG" dirty="0" smtClean="0"/>
              <a:t>Очаквания: Изпълнение в минимален срок. Вместване в бюджета.</a:t>
            </a:r>
          </a:p>
          <a:p>
            <a:r>
              <a:rPr lang="bg-BG" dirty="0" smtClean="0"/>
              <a:t>Влияние върху проекта:</a:t>
            </a:r>
          </a:p>
          <a:p>
            <a:r>
              <a:rPr lang="bg-BG" dirty="0" smtClean="0"/>
              <a:t>Положително: Уточняване на изискванията. Понеже е и ръководител ще липсва нужда от постоянна комуникация с клиент. </a:t>
            </a:r>
          </a:p>
          <a:p>
            <a:r>
              <a:rPr lang="bg-BG" dirty="0" smtClean="0"/>
              <a:t>Отрицателно: Компромис с качеството в полза на цена или време за изпълнение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Регистър на страните по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Име: Проектант Детайлов</a:t>
            </a:r>
          </a:p>
          <a:p>
            <a:r>
              <a:rPr lang="bg-BG" dirty="0" smtClean="0"/>
              <a:t>Роля</a:t>
            </a:r>
            <a:r>
              <a:rPr lang="bg-BG" dirty="0" smtClean="0"/>
              <a:t>: Главен архитект на системата</a:t>
            </a:r>
          </a:p>
          <a:p>
            <a:r>
              <a:rPr lang="bg-BG" dirty="0" smtClean="0"/>
              <a:t>Очаквания: Солидно заплащане</a:t>
            </a:r>
          </a:p>
          <a:p>
            <a:r>
              <a:rPr lang="bg-BG" dirty="0" smtClean="0"/>
              <a:t>Влияние </a:t>
            </a:r>
            <a:r>
              <a:rPr lang="bg-BG" dirty="0" smtClean="0"/>
              <a:t>върху проекта:</a:t>
            </a:r>
          </a:p>
          <a:p>
            <a:r>
              <a:rPr lang="bg-BG" dirty="0" smtClean="0"/>
              <a:t>Положително: Проектиране на система желаеща малко поддръжка.</a:t>
            </a:r>
          </a:p>
          <a:p>
            <a:r>
              <a:rPr lang="bg-BG" dirty="0" smtClean="0"/>
              <a:t>Негативно: Възможност от оскъпяване поради по сложен проект.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Регистър на страните по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Име: Програмист Алгоритмов</a:t>
            </a:r>
          </a:p>
          <a:p>
            <a:r>
              <a:rPr lang="bg-BG" dirty="0" smtClean="0"/>
              <a:t>Роля: Ръководител на екип програмисти</a:t>
            </a:r>
          </a:p>
          <a:p>
            <a:r>
              <a:rPr lang="bg-BG" dirty="0" smtClean="0"/>
              <a:t>Очаквания: Проект, изпълним в дадения срок.</a:t>
            </a:r>
          </a:p>
          <a:p>
            <a:r>
              <a:rPr lang="bg-BG" dirty="0" smtClean="0"/>
              <a:t>Влияние върху проекта</a:t>
            </a:r>
          </a:p>
          <a:p>
            <a:r>
              <a:rPr lang="bg-BG" dirty="0" smtClean="0"/>
              <a:t>Положително: Имплементация на системата.</a:t>
            </a:r>
          </a:p>
          <a:p>
            <a:r>
              <a:rPr lang="bg-BG" dirty="0" smtClean="0"/>
              <a:t>Негативно: Възможно е поради сложен проект да се забави изпълнението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Регистър на страните по проекта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Име: Тестер Тестеров </a:t>
            </a:r>
          </a:p>
          <a:p>
            <a:r>
              <a:rPr lang="bg-BG" dirty="0" smtClean="0"/>
              <a:t>Роля: Ръководител на екип за тестване на системата.</a:t>
            </a:r>
          </a:p>
          <a:p>
            <a:r>
              <a:rPr lang="bg-BG" dirty="0" smtClean="0"/>
              <a:t>Очаквания: Система имплементирана в добър стил на програмиране за улесняване на тесването.</a:t>
            </a:r>
          </a:p>
          <a:p>
            <a:r>
              <a:rPr lang="bg-BG" dirty="0" smtClean="0"/>
              <a:t>Влияние върху проекта</a:t>
            </a:r>
          </a:p>
          <a:p>
            <a:r>
              <a:rPr lang="bg-BG" dirty="0" smtClean="0"/>
              <a:t>Положително: Тестване на отделните компоненти и модули на системата.Оптимизация на системата</a:t>
            </a:r>
          </a:p>
          <a:p>
            <a:r>
              <a:rPr lang="bg-BG" dirty="0" smtClean="0"/>
              <a:t>Негативно: Възможно забавяне поради сложност на проекта.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390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Харта на проекта и Регистър на страните по проекта</vt:lpstr>
      <vt:lpstr>Харта на проекта</vt:lpstr>
      <vt:lpstr>Харта на проекта</vt:lpstr>
      <vt:lpstr>Харта на проекта</vt:lpstr>
      <vt:lpstr>Харта на проекта</vt:lpstr>
      <vt:lpstr>Регистър на страните по проекта</vt:lpstr>
      <vt:lpstr>Регистър на страните по проекта</vt:lpstr>
      <vt:lpstr>Регистър на страните по проекта</vt:lpstr>
      <vt:lpstr>Регистър на страните по проекта</vt:lpstr>
      <vt:lpstr>Регистър на страните по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Харта на проекта и Регистър на страните по проекта</dc:title>
  <dc:creator>Boyan</dc:creator>
  <cp:lastModifiedBy>Boyan</cp:lastModifiedBy>
  <cp:revision>1</cp:revision>
  <dcterms:created xsi:type="dcterms:W3CDTF">2011-10-11T14:01:23Z</dcterms:created>
  <dcterms:modified xsi:type="dcterms:W3CDTF">2011-10-11T14:08:49Z</dcterms:modified>
</cp:coreProperties>
</file>