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9" r:id="rId9"/>
    <p:sldId id="262" r:id="rId10"/>
    <p:sldId id="265" r:id="rId11"/>
    <p:sldId id="266" r:id="rId12"/>
    <p:sldId id="263" r:id="rId13"/>
    <p:sldId id="264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12/13/2011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7712" y="1752600"/>
            <a:ext cx="7772400" cy="1829761"/>
          </a:xfrm>
        </p:spPr>
        <p:txBody>
          <a:bodyPr>
            <a:normAutofit fontScale="90000"/>
          </a:bodyPr>
          <a:lstStyle/>
          <a:p>
            <a:pPr marL="0" lvl="0" indent="-216000" algn="ctr"/>
            <a:r>
              <a:rPr lang="fi-FI" dirty="0"/>
              <a:t>Наблюдение и контрол</a:t>
            </a:r>
            <a:br>
              <a:rPr lang="fi-FI" dirty="0"/>
            </a:br>
            <a:r>
              <a:rPr lang="fi-FI" dirty="0"/>
              <a:t>(Project monitoring)</a:t>
            </a:r>
            <a:br>
              <a:rPr lang="fi-FI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3412" y="3200400"/>
            <a:ext cx="8129588" cy="205740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bg-BG" sz="3400" b="1" dirty="0">
                <a:latin typeface="Times New Roman" pitchFamily="18" charset="0"/>
                <a:cs typeface="Times New Roman" pitchFamily="18" charset="0"/>
              </a:rPr>
              <a:t>Проект</a:t>
            </a:r>
            <a:r>
              <a:rPr lang="bg-BG" sz="3400" b="1" dirty="0"/>
              <a:t>:</a:t>
            </a:r>
          </a:p>
          <a:p>
            <a:pPr algn="ctr"/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“Система за продажба и ремонтна дейност на електроника”</a:t>
            </a:r>
          </a:p>
          <a:p>
            <a:pPr algn="ctr"/>
            <a:endParaRPr lang="bg-BG" sz="3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sz="3400" b="1" dirty="0">
                <a:latin typeface="Times New Roman" pitchFamily="18" charset="0"/>
                <a:cs typeface="Times New Roman" pitchFamily="18" charset="0"/>
              </a:rPr>
              <a:t>Изготвил:</a:t>
            </a:r>
          </a:p>
          <a:p>
            <a:pPr algn="ctr"/>
            <a:r>
              <a:rPr lang="bg-BG" sz="3400" dirty="0" smtClean="0">
                <a:latin typeface="Times New Roman" pitchFamily="18" charset="0"/>
                <a:cs typeface="Times New Roman" pitchFamily="18" charset="0"/>
              </a:rPr>
              <a:t>Симеон Красимиров Присйски, 71125</a:t>
            </a: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, курс 4</a:t>
            </a:r>
          </a:p>
          <a:p>
            <a:endParaRPr lang="en-US" dirty="0"/>
          </a:p>
        </p:txBody>
      </p:sp>
      <p:pic>
        <p:nvPicPr>
          <p:cNvPr id="1026" name="Picture 2" descr="E:\FMI\UPRO\Project\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09575"/>
            <a:ext cx="454342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536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 smtClean="0"/>
          </a:p>
          <a:p>
            <a:endParaRPr lang="bg-BG" dirty="0"/>
          </a:p>
          <a:p>
            <a:r>
              <a:rPr lang="bg-BG" dirty="0" smtClean="0"/>
              <a:t>Прогнозиране</a:t>
            </a:r>
          </a:p>
          <a:p>
            <a:endParaRPr lang="bg-BG" dirty="0"/>
          </a:p>
          <a:p>
            <a:endParaRPr lang="bg-BG" dirty="0" smtClean="0"/>
          </a:p>
          <a:p>
            <a:endParaRPr lang="bg-BG" dirty="0" smtClean="0"/>
          </a:p>
          <a:p>
            <a:r>
              <a:rPr lang="bg-BG" dirty="0" smtClean="0"/>
              <a:t>Анализ на отклонението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Измерване на състоянието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106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Прогнозиране</a:t>
            </a:r>
          </a:p>
          <a:p>
            <a:endParaRPr lang="bg-BG" dirty="0" smtClean="0"/>
          </a:p>
          <a:p>
            <a:r>
              <a:rPr lang="bg-BG" dirty="0" smtClean="0"/>
              <a:t>Оценка на риска</a:t>
            </a:r>
          </a:p>
          <a:p>
            <a:endParaRPr lang="bg-BG" dirty="0" smtClean="0"/>
          </a:p>
          <a:p>
            <a:r>
              <a:rPr lang="bg-BG" dirty="0" smtClean="0"/>
              <a:t>Положителни рискове</a:t>
            </a:r>
          </a:p>
          <a:p>
            <a:r>
              <a:rPr lang="bg-BG" dirty="0" smtClean="0"/>
              <a:t>Отрицателни рискове</a:t>
            </a:r>
          </a:p>
          <a:p>
            <a:endParaRPr lang="bg-BG" dirty="0" smtClean="0"/>
          </a:p>
          <a:p>
            <a:r>
              <a:rPr lang="bg-BG" dirty="0" smtClean="0"/>
              <a:t>Следене за влиянието от резултата на даден риск (положителен или отрицателен)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Наблюдение на риска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693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Докладни срещи</a:t>
            </a:r>
          </a:p>
          <a:p>
            <a:endParaRPr lang="bg-BG" dirty="0" smtClean="0"/>
          </a:p>
          <a:p>
            <a:r>
              <a:rPr lang="bg-BG" dirty="0" smtClean="0"/>
              <a:t>Седмични планинги и цели</a:t>
            </a:r>
          </a:p>
          <a:p>
            <a:endParaRPr lang="bg-BG" dirty="0" smtClean="0"/>
          </a:p>
          <a:p>
            <a:r>
              <a:rPr lang="bg-BG" dirty="0" smtClean="0"/>
              <a:t>Синхронизация на екипа</a:t>
            </a:r>
          </a:p>
          <a:p>
            <a:endParaRPr lang="en-US" dirty="0" smtClean="0"/>
          </a:p>
          <a:p>
            <a:r>
              <a:rPr lang="en-US" dirty="0" smtClean="0"/>
              <a:t>Stand-up</a:t>
            </a:r>
            <a:r>
              <a:rPr lang="bg-BG" dirty="0" smtClean="0"/>
              <a:t> срещи</a:t>
            </a:r>
          </a:p>
          <a:p>
            <a:pPr lvl="1"/>
            <a:r>
              <a:rPr lang="bg-BG" dirty="0" smtClean="0"/>
              <a:t>По-маловажни проблеми и задачи</a:t>
            </a:r>
          </a:p>
          <a:p>
            <a:pPr lvl="1"/>
            <a:r>
              <a:rPr lang="bg-BG" dirty="0" smtClean="0"/>
              <a:t>Не се губи много време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Срещи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057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 smtClean="0"/>
          </a:p>
          <a:p>
            <a:r>
              <a:rPr lang="bg-BG" dirty="0" smtClean="0"/>
              <a:t>Доклади за състоянието на проекта</a:t>
            </a:r>
          </a:p>
          <a:p>
            <a:endParaRPr lang="bg-BG" dirty="0" smtClean="0"/>
          </a:p>
          <a:p>
            <a:r>
              <a:rPr lang="bg-BG" dirty="0" smtClean="0"/>
              <a:t>Доклати за разписанието на проекта, както и на събития, водещи до преждевременно или закъсняло изпълнение на задачи</a:t>
            </a:r>
          </a:p>
          <a:p>
            <a:endParaRPr lang="bg-BG" dirty="0" smtClean="0"/>
          </a:p>
          <a:p>
            <a:r>
              <a:rPr lang="bg-BG" dirty="0" smtClean="0"/>
              <a:t>Прогнози и очаквания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Доклади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059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Изготвяне на спецификация за изискванията на проекта</a:t>
            </a:r>
          </a:p>
          <a:p>
            <a:r>
              <a:rPr lang="bg-BG" dirty="0" smtClean="0"/>
              <a:t>Изготвяне на график на задълженията</a:t>
            </a:r>
          </a:p>
          <a:p>
            <a:r>
              <a:rPr lang="bg-BG" dirty="0" smtClean="0"/>
              <a:t>Документиране на очакванията и прогнозите</a:t>
            </a:r>
          </a:p>
          <a:p>
            <a:r>
              <a:rPr lang="en-US" dirty="0" smtClean="0"/>
              <a:t>Configuration audit report</a:t>
            </a:r>
          </a:p>
          <a:p>
            <a:r>
              <a:rPr lang="bg-BG" dirty="0" smtClean="0"/>
              <a:t>Документира се всяка промяна, както и причината, резултата и изпълнителят </a:t>
            </a:r>
          </a:p>
          <a:p>
            <a:r>
              <a:rPr lang="bg-BG" dirty="0" smtClean="0"/>
              <a:t>Документация на тестовете</a:t>
            </a:r>
          </a:p>
          <a:p>
            <a:r>
              <a:rPr lang="bg-BG" dirty="0" smtClean="0"/>
              <a:t>Документация на възникналите проблеми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Документация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92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8956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bg-BG" sz="9600" dirty="0" smtClean="0"/>
              <a:t>ВЪПРОСИ ?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335617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Планиране, организиране, подсигуряване и управление на ресурси за постигане на специфични цели</a:t>
            </a:r>
          </a:p>
          <a:p>
            <a:endParaRPr lang="bg-BG" dirty="0" smtClean="0"/>
          </a:p>
          <a:p>
            <a:r>
              <a:rPr lang="bg-BG" dirty="0" smtClean="0"/>
              <a:t>Идентифициране на проблеми</a:t>
            </a:r>
          </a:p>
          <a:p>
            <a:endParaRPr lang="bg-BG" dirty="0" smtClean="0"/>
          </a:p>
          <a:p>
            <a:r>
              <a:rPr lang="bg-BG" dirty="0" smtClean="0"/>
              <a:t>Следене на напредъка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Наблюдение и контрол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701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00150"/>
            <a:ext cx="8686800" cy="489585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bg-BG" sz="2800" dirty="0" smtClean="0"/>
          </a:p>
          <a:p>
            <a:r>
              <a:rPr lang="bg-BG" sz="2800" dirty="0" smtClean="0"/>
              <a:t>Защо ?</a:t>
            </a:r>
          </a:p>
          <a:p>
            <a:pPr lvl="1"/>
            <a:r>
              <a:rPr lang="bg-BG" sz="2800" dirty="0" smtClean="0"/>
              <a:t>Лесна за интегриране</a:t>
            </a:r>
          </a:p>
          <a:p>
            <a:pPr lvl="1"/>
            <a:r>
              <a:rPr lang="bg-BG" sz="2800" dirty="0" smtClean="0"/>
              <a:t>Ясно разделение на различните категории</a:t>
            </a:r>
          </a:p>
          <a:p>
            <a:pPr lvl="1"/>
            <a:r>
              <a:rPr lang="bg-BG" sz="2800" dirty="0" smtClean="0"/>
              <a:t>Безплатна</a:t>
            </a:r>
          </a:p>
          <a:p>
            <a:pPr lvl="1"/>
            <a:r>
              <a:rPr lang="bg-BG" sz="2800" dirty="0" smtClean="0"/>
              <a:t>Богат асортимент от инстументи</a:t>
            </a:r>
          </a:p>
          <a:p>
            <a:pPr lvl="1"/>
            <a:r>
              <a:rPr lang="bg-BG" sz="2800" dirty="0" smtClean="0"/>
              <a:t>Платформено независима система</a:t>
            </a:r>
          </a:p>
          <a:p>
            <a:pPr lvl="1"/>
            <a:r>
              <a:rPr lang="en-US" sz="2800" dirty="0" smtClean="0"/>
              <a:t>Who is watching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en-US" sz="3200" dirty="0" smtClean="0"/>
              <a:t>Mantis bug tracking system</a:t>
            </a:r>
            <a:r>
              <a:rPr lang="fi-FI" dirty="0" smtClean="0"/>
              <a:t/>
            </a:r>
            <a:br>
              <a:rPr lang="fi-FI" dirty="0" smtClean="0"/>
            </a:br>
            <a:endParaRPr lang="en-US" dirty="0"/>
          </a:p>
        </p:txBody>
      </p:sp>
      <p:pic>
        <p:nvPicPr>
          <p:cNvPr id="2050" name="Picture 2" descr="E:\FMI\UPRO\Project\mantis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28600"/>
            <a:ext cx="2305050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612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FMI\UPRO\Project\Mant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8286750" cy="5387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483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bg-BG" dirty="0" smtClean="0"/>
          </a:p>
          <a:p>
            <a:r>
              <a:rPr lang="bg-BG" dirty="0" smtClean="0"/>
              <a:t>Измерване напредъка по проекта</a:t>
            </a:r>
          </a:p>
          <a:p>
            <a:pPr marL="109728" indent="0">
              <a:buNone/>
            </a:pPr>
            <a:endParaRPr lang="bg-BG" dirty="0" smtClean="0"/>
          </a:p>
          <a:p>
            <a:r>
              <a:rPr lang="bg-BG" dirty="0" smtClean="0"/>
              <a:t>Наблюдение на разписанието</a:t>
            </a:r>
          </a:p>
          <a:p>
            <a:pPr marL="109728" indent="0">
              <a:buNone/>
            </a:pPr>
            <a:endParaRPr lang="bg-BG" dirty="0" smtClean="0"/>
          </a:p>
          <a:p>
            <a:r>
              <a:rPr lang="bg-BG" dirty="0" smtClean="0"/>
              <a:t>Наблюдение на разходите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Задълбочено следене на проекта</a:t>
            </a:r>
            <a:endParaRPr lang="en-US" dirty="0"/>
          </a:p>
        </p:txBody>
      </p:sp>
      <p:pic>
        <p:nvPicPr>
          <p:cNvPr id="4098" name="Picture 2" descr="E:\FMI\UPRO\Project\Microsoft-Project-2010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352800"/>
            <a:ext cx="2919412" cy="291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84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 smtClean="0"/>
          </a:p>
          <a:p>
            <a:r>
              <a:rPr lang="bg-BG" dirty="0" smtClean="0"/>
              <a:t>Процентно представяне на завършеността на отделните задачи</a:t>
            </a:r>
          </a:p>
          <a:p>
            <a:pPr marL="109728" indent="0">
              <a:buNone/>
            </a:pPr>
            <a:endParaRPr lang="bg-BG" dirty="0" smtClean="0"/>
          </a:p>
          <a:p>
            <a:r>
              <a:rPr lang="bg-BG" dirty="0" smtClean="0"/>
              <a:t>Съпоставяне на завършеността спрямо поставените цели</a:t>
            </a:r>
          </a:p>
          <a:p>
            <a:endParaRPr lang="bg-BG" dirty="0"/>
          </a:p>
          <a:p>
            <a:r>
              <a:rPr lang="en-US" dirty="0" smtClean="0"/>
              <a:t>Milestones</a:t>
            </a:r>
            <a:endParaRPr lang="bg-BG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/>
              <a:t>Измерване </a:t>
            </a:r>
            <a:r>
              <a:rPr lang="bg-BG" dirty="0" smtClean="0"/>
              <a:t>напредъка</a:t>
            </a:r>
            <a:r>
              <a:rPr lang="bg-BG" dirty="0"/>
              <a:t/>
            </a:r>
            <a:br>
              <a:rPr lang="bg-BG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21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Измерване напредъка</a:t>
            </a:r>
            <a:endParaRPr lang="en-US" dirty="0"/>
          </a:p>
        </p:txBody>
      </p:sp>
      <p:pic>
        <p:nvPicPr>
          <p:cNvPr id="5122" name="Picture 2" descr="E:\FMI\UPRO\Project\gant_chart_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12273"/>
            <a:ext cx="7772400" cy="4629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344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Заявка за промяна</a:t>
            </a:r>
            <a:endParaRPr lang="en-US" dirty="0" smtClean="0"/>
          </a:p>
          <a:p>
            <a:pPr lvl="1"/>
            <a:r>
              <a:rPr lang="bg-BG" dirty="0" smtClean="0"/>
              <a:t>Кой иска промяната</a:t>
            </a:r>
          </a:p>
          <a:p>
            <a:pPr lvl="1"/>
            <a:r>
              <a:rPr lang="bg-BG" dirty="0" smtClean="0"/>
              <a:t>Каква е причината</a:t>
            </a:r>
          </a:p>
          <a:p>
            <a:pPr lvl="1"/>
            <a:r>
              <a:rPr lang="bg-BG" dirty="0" smtClean="0"/>
              <a:t>Очаквания за резултатът от промяната</a:t>
            </a:r>
          </a:p>
          <a:p>
            <a:pPr lvl="1"/>
            <a:r>
              <a:rPr lang="bg-BG" dirty="0" smtClean="0"/>
              <a:t>Има ли полза</a:t>
            </a:r>
            <a:endParaRPr lang="en-US" dirty="0" smtClean="0"/>
          </a:p>
          <a:p>
            <a:endParaRPr lang="bg-BG" dirty="0" smtClean="0"/>
          </a:p>
          <a:p>
            <a:r>
              <a:rPr lang="bg-BG" dirty="0" smtClean="0"/>
              <a:t>Корекция на плана</a:t>
            </a:r>
          </a:p>
          <a:p>
            <a:pPr lvl="1"/>
            <a:r>
              <a:rPr lang="bg-BG" dirty="0" smtClean="0"/>
              <a:t>Поправка в плана</a:t>
            </a:r>
          </a:p>
          <a:p>
            <a:pPr lvl="1"/>
            <a:r>
              <a:rPr lang="bg-BG" dirty="0" smtClean="0"/>
              <a:t>Изчистване на излишна (установено ненужна) стъпка в плана</a:t>
            </a:r>
          </a:p>
          <a:p>
            <a:pPr lvl="1"/>
            <a:r>
              <a:rPr lang="bg-BG" dirty="0" smtClean="0"/>
              <a:t>Добавяне нови елементи</a:t>
            </a:r>
            <a:endParaRPr lang="bg-BG" dirty="0"/>
          </a:p>
          <a:p>
            <a:pPr lvl="1"/>
            <a:endParaRPr lang="bg-BG" dirty="0" smtClean="0"/>
          </a:p>
          <a:p>
            <a:pPr lvl="1"/>
            <a:endParaRPr lang="bg-BG" dirty="0"/>
          </a:p>
          <a:p>
            <a:pPr marL="630936" lvl="2" indent="0">
              <a:buNone/>
            </a:pPr>
            <a:endParaRPr lang="bg-BG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Коригиращи действия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23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Наблюдение на разходите</a:t>
            </a:r>
            <a:endParaRPr lang="en-US" dirty="0"/>
          </a:p>
        </p:txBody>
      </p:sp>
      <p:pic>
        <p:nvPicPr>
          <p:cNvPr id="6146" name="Picture 2" descr="E:\FMI\UPRO\Project\MS Project Financ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30927"/>
            <a:ext cx="7315200" cy="4315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554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683</TotalTime>
  <Words>268</Words>
  <Application>Microsoft Office PowerPoint</Application>
  <PresentationFormat>On-screen Show (4:3)</PresentationFormat>
  <Paragraphs>92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Наблюдение и контрол (Project monitoring) </vt:lpstr>
      <vt:lpstr>Наблюдение и контрол</vt:lpstr>
      <vt:lpstr>Mantis bug tracking system </vt:lpstr>
      <vt:lpstr>PowerPoint Presentation</vt:lpstr>
      <vt:lpstr>Задълбочено следене на проекта</vt:lpstr>
      <vt:lpstr>Измерване напредъка </vt:lpstr>
      <vt:lpstr>Измерване напредъка</vt:lpstr>
      <vt:lpstr>Коригиращи действия</vt:lpstr>
      <vt:lpstr>Наблюдение на разходите</vt:lpstr>
      <vt:lpstr>Измерване на състоянието</vt:lpstr>
      <vt:lpstr>Наблюдение на риска</vt:lpstr>
      <vt:lpstr>Срещи</vt:lpstr>
      <vt:lpstr>Доклади</vt:lpstr>
      <vt:lpstr>Документация</vt:lpstr>
      <vt:lpstr>ВЪПРОСИ 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Наблюдение и контрол (Project monitoring) </dc:title>
  <dc:creator>fr0p</dc:creator>
  <cp:lastModifiedBy>fr0p</cp:lastModifiedBy>
  <cp:revision>14</cp:revision>
  <dcterms:created xsi:type="dcterms:W3CDTF">2006-08-16T00:00:00Z</dcterms:created>
  <dcterms:modified xsi:type="dcterms:W3CDTF">2011-12-14T07:02:32Z</dcterms:modified>
</cp:coreProperties>
</file>