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72" r:id="rId7"/>
    <p:sldId id="262" r:id="rId8"/>
    <p:sldId id="263" r:id="rId9"/>
    <p:sldId id="266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28.9.2019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bg-BG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Защо не е добре</a:t>
                </a:r>
                <a:r>
                  <a:rPr lang="en-US" dirty="0" smtClean="0"/>
                  <a:t>?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 задача №7 има </a:t>
                </a:r>
                <a:r>
                  <a:rPr lang="bg-BG" dirty="0" err="1" smtClean="0"/>
                  <a:t>хеш-таблица</a:t>
                </a:r>
                <a:r>
                  <a:rPr lang="bg-BG" dirty="0" smtClean="0"/>
                  <a:t> с 24 места</a:t>
                </a:r>
              </a:p>
              <a:p>
                <a:pPr lvl="1"/>
                <a:r>
                  <a:rPr lang="bg-BG" dirty="0" smtClean="0"/>
                  <a:t>При колизия в място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се ползва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+3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Защо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+3</m:t>
                    </m:r>
                  </m:oMath>
                </a14:m>
                <a:r>
                  <a:rPr lang="bg-BG" dirty="0" smtClean="0"/>
                  <a:t> не е удачен вариант?</a:t>
                </a:r>
              </a:p>
              <a:p>
                <a:pPr lvl="1"/>
                <a:r>
                  <a:rPr lang="bg-BG" dirty="0" smtClean="0"/>
                  <a:t>Дайте пример, който показва проблемът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+3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 какво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няма да има проблем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?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Търсене</a:t>
            </a:r>
          </a:p>
          <a:p>
            <a:pPr lvl="1"/>
            <a:r>
              <a:rPr lang="bg-BG" dirty="0"/>
              <a:t>Използва се затворено </a:t>
            </a:r>
            <a:r>
              <a:rPr lang="bg-BG" dirty="0" err="1"/>
              <a:t>хеширане</a:t>
            </a:r>
            <a:endParaRPr lang="bg-BG" dirty="0"/>
          </a:p>
          <a:p>
            <a:pPr lvl="1"/>
            <a:r>
              <a:rPr lang="bg-BG" dirty="0"/>
              <a:t>Предложете идея за алгоритъм за намиране на стойност в </a:t>
            </a:r>
            <a:r>
              <a:rPr lang="bg-BG" dirty="0" err="1"/>
              <a:t>хеш-таблицата</a:t>
            </a:r>
            <a:endParaRPr lang="bg-BG" dirty="0"/>
          </a:p>
          <a:p>
            <a:pPr lvl="1"/>
            <a:r>
              <a:rPr lang="bg-BG" dirty="0"/>
              <a:t>Обърнете внимание на случая, ако в </a:t>
            </a:r>
            <a:r>
              <a:rPr lang="bg-BG" dirty="0" err="1"/>
              <a:t>хеш-таблицата</a:t>
            </a:r>
            <a:r>
              <a:rPr lang="bg-BG" dirty="0"/>
              <a:t> е имало колизии, т.е. търсеният елемент може и да не е на мястото, което се указва от </a:t>
            </a:r>
            <a:r>
              <a:rPr lang="bg-BG" dirty="0" err="1"/>
              <a:t>хеш-функцията</a:t>
            </a:r>
            <a:endParaRPr lang="bg-BG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 за асоциативни масиви</a:t>
            </a:r>
          </a:p>
          <a:p>
            <a:pPr lvl="1"/>
            <a:r>
              <a:rPr lang="bg-BG" dirty="0" smtClean="0"/>
              <a:t>Предложете примери за използване на асоциативни масиви в ежедневието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Асоциативен в обикновен масив</a:t>
            </a:r>
          </a:p>
          <a:p>
            <a:pPr lvl="1"/>
            <a:r>
              <a:rPr lang="bg-BG" dirty="0" smtClean="0"/>
              <a:t>Даден е асоциативен масив</a:t>
            </a:r>
          </a:p>
          <a:p>
            <a:pPr lvl="1"/>
            <a:r>
              <a:rPr lang="bg-BG" dirty="0" smtClean="0"/>
              <a:t>За всеки факултетен номер се помни оценка</a:t>
            </a:r>
          </a:p>
          <a:p>
            <a:pPr lvl="1"/>
            <a:r>
              <a:rPr lang="bg-BG" dirty="0" smtClean="0"/>
              <a:t>Предложете как този асоциативен масив може да се съхрани в нормален по такъв начин, че да може да се търси по ф.н., да се добавя нов ф.н., да се изтрива ф.н.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pic>
        <p:nvPicPr>
          <p:cNvPr id="1026" name="Picture 2" descr="D:\Pavel\Courses\Materials\Course.ALG 2019\Alg-09 Hashes\Exercises\Figures\problem-2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648200"/>
            <a:ext cx="7315200" cy="78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Почерпки</a:t>
                </a:r>
              </a:p>
              <a:p>
                <a:pPr lvl="1"/>
                <a:r>
                  <a:rPr lang="bg-BG" dirty="0" smtClean="0"/>
                  <a:t>Даден е масив с дати на рождени дни</a:t>
                </a:r>
              </a:p>
              <a:p>
                <a:pPr lvl="1"/>
                <a:r>
                  <a:rPr lang="bg-BG" dirty="0" smtClean="0"/>
                  <a:t>Форматът е чрез низ от вида </a:t>
                </a:r>
                <a:r>
                  <a:rPr lang="bg-BG" b="1" dirty="0" err="1" smtClean="0">
                    <a:solidFill>
                      <a:srgbClr val="0070C0"/>
                    </a:solidFill>
                  </a:rPr>
                  <a:t>дд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bg-BG" b="1" dirty="0" err="1" smtClean="0">
                    <a:solidFill>
                      <a:srgbClr val="0070C0"/>
                    </a:solidFill>
                  </a:rPr>
                  <a:t>ммм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bg-BG" b="1" dirty="0" err="1" smtClean="0">
                    <a:solidFill>
                      <a:srgbClr val="0070C0"/>
                    </a:solidFill>
                  </a:rPr>
                  <a:t>гггг</a:t>
                </a:r>
                <a:endParaRPr lang="bg-BG" b="1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bg-BG" dirty="0" smtClean="0"/>
                  <a:t>Примери: </a:t>
                </a:r>
                <a:r>
                  <a:rPr lang="ru-RU" dirty="0"/>
                  <a:t>16 </a:t>
                </a:r>
                <a:r>
                  <a:rPr lang="ru-RU" dirty="0" err="1"/>
                  <a:t>апр</a:t>
                </a:r>
                <a:r>
                  <a:rPr lang="ru-RU" dirty="0"/>
                  <a:t> 1986, 4 </a:t>
                </a:r>
                <a:r>
                  <a:rPr lang="ru-RU" dirty="0" err="1"/>
                  <a:t>мар</a:t>
                </a:r>
                <a:r>
                  <a:rPr lang="ru-RU" dirty="0"/>
                  <a:t> 1961, </a:t>
                </a:r>
                <a:r>
                  <a:rPr lang="ru-RU" dirty="0" smtClean="0"/>
                  <a:t>14 </a:t>
                </a:r>
                <a:r>
                  <a:rPr lang="ru-RU" dirty="0" err="1"/>
                  <a:t>ное</a:t>
                </a:r>
                <a:r>
                  <a:rPr lang="ru-RU" dirty="0"/>
                  <a:t> 1993, 6 дек 1989, 28 </a:t>
                </a:r>
                <a:r>
                  <a:rPr lang="ru-RU" dirty="0" err="1"/>
                  <a:t>сеп</a:t>
                </a:r>
                <a:r>
                  <a:rPr lang="ru-RU" dirty="0"/>
                  <a:t> 1969, </a:t>
                </a:r>
                <a:r>
                  <a:rPr lang="ru-RU" dirty="0" smtClean="0"/>
                  <a:t>21 </a:t>
                </a:r>
                <a:r>
                  <a:rPr lang="ru-RU" dirty="0" err="1"/>
                  <a:t>окт</a:t>
                </a:r>
                <a:r>
                  <a:rPr lang="ru-RU" dirty="0"/>
                  <a:t> 1982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Предложете алгоритъм, с който да се определи в кой месец има най-много почерпки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рождени дни в един ден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почерпки)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65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Дублирани координати</a:t>
            </a:r>
          </a:p>
          <a:p>
            <a:pPr lvl="1"/>
            <a:r>
              <a:rPr lang="bg-BG" dirty="0" smtClean="0"/>
              <a:t>Дадени са множество точки в пространството</a:t>
            </a:r>
          </a:p>
          <a:p>
            <a:pPr lvl="1"/>
            <a:r>
              <a:rPr lang="bg-BG" dirty="0" smtClean="0"/>
              <a:t>Всяка е определена чрез три координати –</a:t>
            </a:r>
            <a:r>
              <a:rPr lang="bg-BG" dirty="0" smtClean="0"/>
              <a:t>положителни или отрицателни цели числа</a:t>
            </a:r>
          </a:p>
          <a:p>
            <a:pPr lvl="1"/>
            <a:r>
              <a:rPr lang="bg-BG" dirty="0" smtClean="0"/>
              <a:t>Предложете алгоритъм, който чрез асоциативен масив да премахне дублираните точки (т.е. точки, на които и трите координати съвпадат)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Хеш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66869703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Хеширане</a:t>
            </a:r>
            <a:r>
              <a:rPr lang="bg-BG" dirty="0" smtClean="0"/>
              <a:t> в ежедневието</a:t>
            </a:r>
          </a:p>
          <a:p>
            <a:pPr lvl="1"/>
            <a:r>
              <a:rPr lang="bg-BG" dirty="0" smtClean="0"/>
              <a:t>Споделете случка с </a:t>
            </a:r>
            <a:r>
              <a:rPr lang="bg-BG" dirty="0" err="1" smtClean="0"/>
              <a:t>хеширане</a:t>
            </a:r>
            <a:r>
              <a:rPr lang="bg-BG" dirty="0" smtClean="0"/>
              <a:t> от ежедневието</a:t>
            </a:r>
          </a:p>
          <a:p>
            <a:pPr lvl="1"/>
            <a:r>
              <a:rPr lang="bg-BG" dirty="0" smtClean="0"/>
              <a:t>Покажете коя е </a:t>
            </a:r>
            <a:r>
              <a:rPr lang="bg-BG" dirty="0" err="1" smtClean="0"/>
              <a:t>хеш-таблицата</a:t>
            </a:r>
            <a:r>
              <a:rPr lang="bg-BG" dirty="0" smtClean="0"/>
              <a:t>, какви са </a:t>
            </a:r>
            <a:r>
              <a:rPr lang="bg-BG" dirty="0" err="1" smtClean="0"/>
              <a:t>хеш-стойностите</a:t>
            </a:r>
            <a:r>
              <a:rPr lang="bg-BG" dirty="0" smtClean="0"/>
              <a:t> и как работи </a:t>
            </a:r>
            <a:r>
              <a:rPr lang="bg-BG" dirty="0" err="1" smtClean="0"/>
              <a:t>хеш-функцията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Перфектен </a:t>
            </a:r>
            <a:r>
              <a:rPr lang="bg-BG" dirty="0" err="1"/>
              <a:t>хеш</a:t>
            </a:r>
            <a:endParaRPr lang="bg-BG" dirty="0"/>
          </a:p>
          <a:p>
            <a:pPr lvl="1"/>
            <a:r>
              <a:rPr lang="bg-BG" dirty="0"/>
              <a:t>Дадени са студенти със следните факултетни номера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r>
              <a:rPr lang="bg-BG" dirty="0"/>
              <a:t>Предложете перфектна </a:t>
            </a:r>
            <a:r>
              <a:rPr lang="bg-BG" dirty="0" err="1"/>
              <a:t>хеш-функция</a:t>
            </a:r>
            <a:r>
              <a:rPr lang="bg-BG" dirty="0"/>
              <a:t> за конкретно тези </a:t>
            </a:r>
            <a:r>
              <a:rPr lang="bg-BG" dirty="0" smtClean="0"/>
              <a:t>студенти</a:t>
            </a:r>
          </a:p>
          <a:p>
            <a:pPr lvl="1"/>
            <a:r>
              <a:rPr lang="bg-BG" dirty="0" smtClean="0"/>
              <a:t>Подсказка: ползвайте наготово някои от цифрите</a:t>
            </a:r>
            <a:endParaRPr lang="bg-BG" dirty="0"/>
          </a:p>
          <a:p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284852"/>
              </p:ext>
            </p:extLst>
          </p:nvPr>
        </p:nvGraphicFramePr>
        <p:xfrm>
          <a:off x="2743200" y="2514600"/>
          <a:ext cx="3657600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5123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5224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5427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5126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5320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5429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5130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5331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5522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5221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5425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5528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Затворено </a:t>
                </a:r>
                <a:r>
                  <a:rPr lang="bg-BG" dirty="0" err="1" smtClean="0"/>
                  <a:t>хеширане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Дадени са следните имена: Иван, Мария, Ивайло, Милица, Красимир, Стефани, Христо, Делян, Евгени, Николай, Васил, Атанас, Йордан, Дамян, Недко, Борис, Никола, Мартина</a:t>
                </a:r>
              </a:p>
              <a:p>
                <a:pPr lvl="1"/>
                <a:r>
                  <a:rPr lang="bg-BG" dirty="0" smtClean="0"/>
                  <a:t>Те се попълват в </a:t>
                </a:r>
                <a:r>
                  <a:rPr lang="bg-BG" dirty="0" err="1" smtClean="0"/>
                  <a:t>хеш-таблица</a:t>
                </a:r>
                <a:r>
                  <a:rPr lang="bg-BG" dirty="0" smtClean="0"/>
                  <a:t> с 24 места според първата си буква (не се ползват Ш, Щ, Ъ, Ь, Ф и У)</a:t>
                </a:r>
              </a:p>
              <a:p>
                <a:pPr lvl="1"/>
                <a:r>
                  <a:rPr lang="bg-BG" dirty="0" smtClean="0"/>
                  <a:t>При колизия се търси празно място със стъпка 3, т.е. ако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е пълен, се проверява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+3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bg-BG" i="1" dirty="0" smtClean="0">
                        <a:latin typeface="Cambria Math"/>
                      </a:rPr>
                      <m:t>+6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т.н.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Покажете как ще е запълнена таблицата, след вмъкването на имената в указания им ред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7630</TotalTime>
  <Words>499</Words>
  <Application>Microsoft Office PowerPoint</Application>
  <PresentationFormat>On-screen Show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Задачи за упражнение</vt:lpstr>
      <vt:lpstr>Задача №1</vt:lpstr>
      <vt:lpstr>Задача №2</vt:lpstr>
      <vt:lpstr>Задача №3</vt:lpstr>
      <vt:lpstr>Задача №4</vt:lpstr>
      <vt:lpstr>Хеш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266</cp:revision>
  <dcterms:created xsi:type="dcterms:W3CDTF">2019-06-21T13:37:43Z</dcterms:created>
  <dcterms:modified xsi:type="dcterms:W3CDTF">2019-09-28T17:16:08Z</dcterms:modified>
</cp:coreProperties>
</file>