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Ballistic%20cannon/Ballistic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project in Physics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№2</a:t>
            </a:r>
            <a:r>
              <a:rPr lang="en-US" noProof="0" dirty="0" smtClean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Demonstration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project </a:t>
            </a:r>
            <a:r>
              <a:rPr lang="bg-BG" dirty="0" smtClean="0"/>
              <a:t>„</a:t>
            </a:r>
            <a:r>
              <a:rPr lang="en-US" dirty="0" smtClean="0"/>
              <a:t>Ballistic cannon</a:t>
            </a:r>
            <a:r>
              <a:rPr lang="bg-BG" dirty="0" smtClean="0"/>
              <a:t>“</a:t>
            </a:r>
          </a:p>
          <a:p>
            <a:pPr lvl="1"/>
            <a:r>
              <a:rPr lang="en-US" dirty="0" err="1"/>
              <a:t>Minilesson</a:t>
            </a:r>
            <a:endParaRPr lang="en-US" dirty="0"/>
          </a:p>
          <a:p>
            <a:pPr lvl="1"/>
            <a:r>
              <a:rPr lang="en-US" dirty="0"/>
              <a:t>Interactive part</a:t>
            </a:r>
          </a:p>
          <a:p>
            <a:pPr lvl="1"/>
            <a:r>
              <a:rPr lang="en-US" dirty="0"/>
              <a:t>Instructions</a:t>
            </a:r>
          </a:p>
          <a:p>
            <a:pPr lvl="1"/>
            <a:r>
              <a:rPr lang="en-US" dirty="0"/>
              <a:t>Problems</a:t>
            </a:r>
          </a:p>
          <a:p>
            <a:pPr lvl="1"/>
            <a:r>
              <a:rPr lang="en-US" dirty="0"/>
              <a:t>Solutions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82" y="194701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194701"/>
            <a:ext cx="3503678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81" y="2439135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6" y="2439135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Discussion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23812</TotalTime>
  <Words>30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Example project in Physics</vt:lpstr>
      <vt:lpstr>Demonstration</vt:lpstr>
      <vt:lpstr>Demonstration</vt:lpstr>
      <vt:lpstr>PowerPoint Presentation</vt:lpstr>
      <vt:lpstr>Discussion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SUICA-27-28</dc:title>
  <dc:creator>Pavel Boytchev</dc:creator>
  <cp:lastModifiedBy>Anon</cp:lastModifiedBy>
  <cp:revision>775</cp:revision>
  <dcterms:created xsi:type="dcterms:W3CDTF">2015-02-10T15:00:35Z</dcterms:created>
  <dcterms:modified xsi:type="dcterms:W3CDTF">2020-04-12T14:37:06Z</dcterms:modified>
</cp:coreProperties>
</file>