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25"/>
  </p:notesMasterIdLst>
  <p:sldIdLst>
    <p:sldId id="444" r:id="rId2"/>
    <p:sldId id="445" r:id="rId3"/>
    <p:sldId id="446" r:id="rId4"/>
    <p:sldId id="447" r:id="rId5"/>
    <p:sldId id="458" r:id="rId6"/>
    <p:sldId id="449" r:id="rId7"/>
    <p:sldId id="459" r:id="rId8"/>
    <p:sldId id="450" r:id="rId9"/>
    <p:sldId id="460" r:id="rId10"/>
    <p:sldId id="451" r:id="rId11"/>
    <p:sldId id="461" r:id="rId12"/>
    <p:sldId id="452" r:id="rId13"/>
    <p:sldId id="464" r:id="rId14"/>
    <p:sldId id="453" r:id="rId15"/>
    <p:sldId id="465" r:id="rId16"/>
    <p:sldId id="467" r:id="rId17"/>
    <p:sldId id="454" r:id="rId18"/>
    <p:sldId id="462" r:id="rId19"/>
    <p:sldId id="455" r:id="rId20"/>
    <p:sldId id="466" r:id="rId21"/>
    <p:sldId id="468" r:id="rId22"/>
    <p:sldId id="456" r:id="rId23"/>
    <p:sldId id="45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8C"/>
    <a:srgbClr val="FFCCFF"/>
    <a:srgbClr val="FF00FF"/>
    <a:srgbClr val="000066"/>
    <a:srgbClr val="A1BD63"/>
    <a:srgbClr val="006600"/>
    <a:srgbClr val="336600"/>
    <a:srgbClr val="BBD979"/>
    <a:srgbClr val="0033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9" autoAdjust="0"/>
    <p:restoredTop sz="88482" autoAdjust="0"/>
  </p:normalViewPr>
  <p:slideViewPr>
    <p:cSldViewPr>
      <p:cViewPr varScale="1">
        <p:scale>
          <a:sx n="84" d="100"/>
          <a:sy n="84" d="100"/>
        </p:scale>
        <p:origin x="1363" y="82"/>
      </p:cViewPr>
      <p:guideLst>
        <p:guide orient="horz" pos="4319"/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5.4.2021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5.4.2021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example.com/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localhost/Solutions/S1306-The-dunes.html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ocalhost/Solutions/S1307-Sniper-sight.html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Solutions/S0309-urban-planet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localhost/Solutions/S1308-Le-petit-prince.html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localhost/Solutions/S1309-Popping-balloons.html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D:\Pavel\Courses\Materials\Course.VR.AR.XR%202021\Exercises\VRARXT-13.%20VR%20Headsets\Videos\S1309-Popping-balloons.mp4" TargetMode="External"/><Relationship Id="rId1" Type="http://schemas.microsoft.com/office/2007/relationships/media" Target="file:///D:\Pavel\Courses\Materials\Course.VR.AR.XR%202021\Exercises\VRARXT-13.%20VR%20Headsets\Videos\S1309-Popping-balloons.mp4" TargetMode="Externa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localhost/Solutions/S1301-No-diagonals.html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localhost/Solutions/S1302-Nice-tunnel.html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localhost/Solutions/S1303-Visual-controllers.html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localhost/Solutions/S1304-Hoverboard-motion.html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проф. д-р Павел Бойчев</a:t>
            </a:r>
            <a:r>
              <a:rPr lang="en-US" dirty="0"/>
              <a:t> </a:t>
            </a:r>
            <a:r>
              <a:rPr lang="bg-BG" dirty="0"/>
              <a:t>  </a:t>
            </a:r>
            <a:r>
              <a:rPr lang="en-US" dirty="0"/>
              <a:t> </a:t>
            </a:r>
            <a:r>
              <a:rPr lang="bg-BG" dirty="0"/>
              <a:t>КИТ-ФМИ-СУ</a:t>
            </a:r>
            <a:r>
              <a:rPr lang="en-US" dirty="0"/>
              <a:t> </a:t>
            </a:r>
            <a:r>
              <a:rPr lang="bg-BG" dirty="0"/>
              <a:t>  </a:t>
            </a:r>
            <a:r>
              <a:rPr lang="en-US" dirty="0"/>
              <a:t> </a:t>
            </a:r>
            <a:r>
              <a:rPr lang="bg-BG" dirty="0"/>
              <a:t>2021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r>
              <a:rPr lang="bg-BG" dirty="0"/>
              <a:t>Задачи за упражнения</a:t>
            </a:r>
            <a:endParaRPr lang="bg-BG" sz="5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dirty="0">
                <a:latin typeface="Calibri Light" panose="020F0302020204030204" pitchFamily="34" charset="0"/>
              </a:rPr>
              <a:t>Тема №13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5335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Координатни системи</a:t>
            </a:r>
          </a:p>
          <a:p>
            <a:pPr lvl="1"/>
            <a:r>
              <a:rPr lang="bg-BG" dirty="0"/>
              <a:t>Проучете как са ориентирани координатните системи на всеки контролер</a:t>
            </a:r>
          </a:p>
          <a:p>
            <a:pPr lvl="1"/>
            <a:r>
              <a:rPr lang="bg-BG" dirty="0"/>
              <a:t>Придайте смисъл на подобна ориентация</a:t>
            </a:r>
          </a:p>
          <a:p>
            <a:r>
              <a:rPr lang="bg-BG" dirty="0"/>
              <a:t>Подсказка</a:t>
            </a:r>
          </a:p>
          <a:p>
            <a:pPr lvl="1"/>
            <a:r>
              <a:rPr lang="bg-BG" dirty="0"/>
              <a:t>Едната се задава чрез </a:t>
            </a:r>
            <a:r>
              <a:rPr lang="en-GB" dirty="0" err="1">
                <a:solidFill>
                  <a:srgbClr val="FF388C"/>
                </a:solidFill>
              </a:rPr>
              <a:t>getControllerGrip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Другата се задава чрез </a:t>
            </a:r>
            <a:r>
              <a:rPr lang="en-GB" dirty="0" err="1">
                <a:solidFill>
                  <a:srgbClr val="FF388C"/>
                </a:solidFill>
              </a:rPr>
              <a:t>getController</a:t>
            </a:r>
            <a:endParaRPr lang="bg-BG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01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Няма илюстрация с картинка, защото би била силно подсказваща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54331F55-F710-4027-B1F7-C8E31AA29B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10047663"/>
      </p:ext>
    </p:extLst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Задача №</a:t>
            </a:r>
            <a:r>
              <a:rPr lang="en-US"/>
              <a:t>6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Дюните</a:t>
            </a:r>
          </a:p>
          <a:p>
            <a:pPr lvl="1"/>
            <a:r>
              <a:rPr lang="bg-BG" dirty="0"/>
              <a:t>Направете виртуални дюни</a:t>
            </a:r>
          </a:p>
          <a:p>
            <a:pPr lvl="1"/>
            <a:r>
              <a:rPr lang="bg-BG" dirty="0"/>
              <a:t>Движението по тях е с контролер</a:t>
            </a:r>
          </a:p>
          <a:p>
            <a:pPr lvl="1"/>
            <a:r>
              <a:rPr lang="bg-BG" dirty="0"/>
              <a:t>Ходенето следва профила на дюните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A3C4CA0-53CA-4ADF-9139-878E3169DB62}"/>
              </a:ext>
            </a:extLst>
          </p:cNvPr>
          <p:cNvSpPr/>
          <p:nvPr/>
        </p:nvSpPr>
        <p:spPr>
          <a:xfrm>
            <a:off x="822960" y="5227836"/>
            <a:ext cx="7717536" cy="1177627"/>
          </a:xfrm>
          <a:custGeom>
            <a:avLst/>
            <a:gdLst>
              <a:gd name="connsiteX0" fmla="*/ 0 w 7132320"/>
              <a:gd name="connsiteY0" fmla="*/ 2003244 h 2003244"/>
              <a:gd name="connsiteX1" fmla="*/ 82296 w 7132320"/>
              <a:gd name="connsiteY1" fmla="*/ 1948380 h 2003244"/>
              <a:gd name="connsiteX2" fmla="*/ 1316736 w 7132320"/>
              <a:gd name="connsiteY2" fmla="*/ 1052268 h 2003244"/>
              <a:gd name="connsiteX3" fmla="*/ 2203704 w 7132320"/>
              <a:gd name="connsiteY3" fmla="*/ 1664916 h 2003244"/>
              <a:gd name="connsiteX4" fmla="*/ 3438144 w 7132320"/>
              <a:gd name="connsiteY4" fmla="*/ 1536900 h 2003244"/>
              <a:gd name="connsiteX5" fmla="*/ 4197096 w 7132320"/>
              <a:gd name="connsiteY5" fmla="*/ 92148 h 2003244"/>
              <a:gd name="connsiteX6" fmla="*/ 5751576 w 7132320"/>
              <a:gd name="connsiteY6" fmla="*/ 293316 h 2003244"/>
              <a:gd name="connsiteX7" fmla="*/ 6382512 w 7132320"/>
              <a:gd name="connsiteY7" fmla="*/ 1491180 h 2003244"/>
              <a:gd name="connsiteX8" fmla="*/ 7132320 w 7132320"/>
              <a:gd name="connsiteY8" fmla="*/ 933396 h 2003244"/>
              <a:gd name="connsiteX0" fmla="*/ 0 w 7132320"/>
              <a:gd name="connsiteY0" fmla="*/ 1928311 h 1928311"/>
              <a:gd name="connsiteX1" fmla="*/ 82296 w 7132320"/>
              <a:gd name="connsiteY1" fmla="*/ 1873447 h 1928311"/>
              <a:gd name="connsiteX2" fmla="*/ 1316736 w 7132320"/>
              <a:gd name="connsiteY2" fmla="*/ 977335 h 1928311"/>
              <a:gd name="connsiteX3" fmla="*/ 2203704 w 7132320"/>
              <a:gd name="connsiteY3" fmla="*/ 1589983 h 1928311"/>
              <a:gd name="connsiteX4" fmla="*/ 3438144 w 7132320"/>
              <a:gd name="connsiteY4" fmla="*/ 1461967 h 1928311"/>
              <a:gd name="connsiteX5" fmla="*/ 4197096 w 7132320"/>
              <a:gd name="connsiteY5" fmla="*/ 17215 h 1928311"/>
              <a:gd name="connsiteX6" fmla="*/ 5276088 w 7132320"/>
              <a:gd name="connsiteY6" fmla="*/ 712856 h 1928311"/>
              <a:gd name="connsiteX7" fmla="*/ 6382512 w 7132320"/>
              <a:gd name="connsiteY7" fmla="*/ 1416247 h 1928311"/>
              <a:gd name="connsiteX8" fmla="*/ 7132320 w 7132320"/>
              <a:gd name="connsiteY8" fmla="*/ 858463 h 1928311"/>
              <a:gd name="connsiteX0" fmla="*/ 0 w 7132320"/>
              <a:gd name="connsiteY0" fmla="*/ 1918066 h 1918066"/>
              <a:gd name="connsiteX1" fmla="*/ 82296 w 7132320"/>
              <a:gd name="connsiteY1" fmla="*/ 1863202 h 1918066"/>
              <a:gd name="connsiteX2" fmla="*/ 1316736 w 7132320"/>
              <a:gd name="connsiteY2" fmla="*/ 967090 h 1918066"/>
              <a:gd name="connsiteX3" fmla="*/ 2203704 w 7132320"/>
              <a:gd name="connsiteY3" fmla="*/ 1579738 h 1918066"/>
              <a:gd name="connsiteX4" fmla="*/ 3456432 w 7132320"/>
              <a:gd name="connsiteY4" fmla="*/ 1147432 h 1918066"/>
              <a:gd name="connsiteX5" fmla="*/ 4197096 w 7132320"/>
              <a:gd name="connsiteY5" fmla="*/ 6970 h 1918066"/>
              <a:gd name="connsiteX6" fmla="*/ 5276088 w 7132320"/>
              <a:gd name="connsiteY6" fmla="*/ 702611 h 1918066"/>
              <a:gd name="connsiteX7" fmla="*/ 6382512 w 7132320"/>
              <a:gd name="connsiteY7" fmla="*/ 1406002 h 1918066"/>
              <a:gd name="connsiteX8" fmla="*/ 7132320 w 7132320"/>
              <a:gd name="connsiteY8" fmla="*/ 848218 h 1918066"/>
              <a:gd name="connsiteX0" fmla="*/ 0 w 7717536"/>
              <a:gd name="connsiteY0" fmla="*/ 1575739 h 1884250"/>
              <a:gd name="connsiteX1" fmla="*/ 667512 w 7717536"/>
              <a:gd name="connsiteY1" fmla="*/ 1863202 h 1884250"/>
              <a:gd name="connsiteX2" fmla="*/ 1901952 w 7717536"/>
              <a:gd name="connsiteY2" fmla="*/ 967090 h 1884250"/>
              <a:gd name="connsiteX3" fmla="*/ 2788920 w 7717536"/>
              <a:gd name="connsiteY3" fmla="*/ 1579738 h 1884250"/>
              <a:gd name="connsiteX4" fmla="*/ 4041648 w 7717536"/>
              <a:gd name="connsiteY4" fmla="*/ 1147432 h 1884250"/>
              <a:gd name="connsiteX5" fmla="*/ 4782312 w 7717536"/>
              <a:gd name="connsiteY5" fmla="*/ 6970 h 1884250"/>
              <a:gd name="connsiteX6" fmla="*/ 5861304 w 7717536"/>
              <a:gd name="connsiteY6" fmla="*/ 702611 h 1884250"/>
              <a:gd name="connsiteX7" fmla="*/ 6967728 w 7717536"/>
              <a:gd name="connsiteY7" fmla="*/ 1406002 h 1884250"/>
              <a:gd name="connsiteX8" fmla="*/ 7717536 w 7717536"/>
              <a:gd name="connsiteY8" fmla="*/ 848218 h 1884250"/>
              <a:gd name="connsiteX0" fmla="*/ 0 w 7717536"/>
              <a:gd name="connsiteY0" fmla="*/ 1560049 h 1868560"/>
              <a:gd name="connsiteX1" fmla="*/ 667512 w 7717536"/>
              <a:gd name="connsiteY1" fmla="*/ 1847512 h 1868560"/>
              <a:gd name="connsiteX2" fmla="*/ 1901952 w 7717536"/>
              <a:gd name="connsiteY2" fmla="*/ 951400 h 1868560"/>
              <a:gd name="connsiteX3" fmla="*/ 2788920 w 7717536"/>
              <a:gd name="connsiteY3" fmla="*/ 1564048 h 1868560"/>
              <a:gd name="connsiteX4" fmla="*/ 4041648 w 7717536"/>
              <a:gd name="connsiteY4" fmla="*/ 1131742 h 1868560"/>
              <a:gd name="connsiteX5" fmla="*/ 4660392 w 7717536"/>
              <a:gd name="connsiteY5" fmla="*/ 7128 h 1868560"/>
              <a:gd name="connsiteX6" fmla="*/ 5861304 w 7717536"/>
              <a:gd name="connsiteY6" fmla="*/ 686921 h 1868560"/>
              <a:gd name="connsiteX7" fmla="*/ 6967728 w 7717536"/>
              <a:gd name="connsiteY7" fmla="*/ 1390312 h 1868560"/>
              <a:gd name="connsiteX8" fmla="*/ 7717536 w 7717536"/>
              <a:gd name="connsiteY8" fmla="*/ 832528 h 1868560"/>
              <a:gd name="connsiteX0" fmla="*/ 0 w 7717536"/>
              <a:gd name="connsiteY0" fmla="*/ 1556128 h 1864639"/>
              <a:gd name="connsiteX1" fmla="*/ 667512 w 7717536"/>
              <a:gd name="connsiteY1" fmla="*/ 1843591 h 1864639"/>
              <a:gd name="connsiteX2" fmla="*/ 1901952 w 7717536"/>
              <a:gd name="connsiteY2" fmla="*/ 947479 h 1864639"/>
              <a:gd name="connsiteX3" fmla="*/ 2788920 w 7717536"/>
              <a:gd name="connsiteY3" fmla="*/ 1560127 h 1864639"/>
              <a:gd name="connsiteX4" fmla="*/ 4041648 w 7717536"/>
              <a:gd name="connsiteY4" fmla="*/ 1127821 h 1864639"/>
              <a:gd name="connsiteX5" fmla="*/ 4620387 w 7717536"/>
              <a:gd name="connsiteY5" fmla="*/ 7169 h 1864639"/>
              <a:gd name="connsiteX6" fmla="*/ 5861304 w 7717536"/>
              <a:gd name="connsiteY6" fmla="*/ 683000 h 1864639"/>
              <a:gd name="connsiteX7" fmla="*/ 6967728 w 7717536"/>
              <a:gd name="connsiteY7" fmla="*/ 1386391 h 1864639"/>
              <a:gd name="connsiteX8" fmla="*/ 7717536 w 7717536"/>
              <a:gd name="connsiteY8" fmla="*/ 828607 h 1864639"/>
              <a:gd name="connsiteX0" fmla="*/ 0 w 7717536"/>
              <a:gd name="connsiteY0" fmla="*/ 1556128 h 1864639"/>
              <a:gd name="connsiteX1" fmla="*/ 667512 w 7717536"/>
              <a:gd name="connsiteY1" fmla="*/ 1843591 h 1864639"/>
              <a:gd name="connsiteX2" fmla="*/ 1901952 w 7717536"/>
              <a:gd name="connsiteY2" fmla="*/ 947479 h 1864639"/>
              <a:gd name="connsiteX3" fmla="*/ 2788920 w 7717536"/>
              <a:gd name="connsiteY3" fmla="*/ 1560127 h 1864639"/>
              <a:gd name="connsiteX4" fmla="*/ 4041648 w 7717536"/>
              <a:gd name="connsiteY4" fmla="*/ 1127821 h 1864639"/>
              <a:gd name="connsiteX5" fmla="*/ 4631817 w 7717536"/>
              <a:gd name="connsiteY5" fmla="*/ 7169 h 1864639"/>
              <a:gd name="connsiteX6" fmla="*/ 5861304 w 7717536"/>
              <a:gd name="connsiteY6" fmla="*/ 683000 h 1864639"/>
              <a:gd name="connsiteX7" fmla="*/ 6967728 w 7717536"/>
              <a:gd name="connsiteY7" fmla="*/ 1386391 h 1864639"/>
              <a:gd name="connsiteX8" fmla="*/ 7717536 w 7717536"/>
              <a:gd name="connsiteY8" fmla="*/ 828607 h 1864639"/>
              <a:gd name="connsiteX0" fmla="*/ 0 w 7717536"/>
              <a:gd name="connsiteY0" fmla="*/ 1565242 h 1873753"/>
              <a:gd name="connsiteX1" fmla="*/ 667512 w 7717536"/>
              <a:gd name="connsiteY1" fmla="*/ 1852705 h 1873753"/>
              <a:gd name="connsiteX2" fmla="*/ 1901952 w 7717536"/>
              <a:gd name="connsiteY2" fmla="*/ 956593 h 1873753"/>
              <a:gd name="connsiteX3" fmla="*/ 2788920 w 7717536"/>
              <a:gd name="connsiteY3" fmla="*/ 1569241 h 1873753"/>
              <a:gd name="connsiteX4" fmla="*/ 3978783 w 7717536"/>
              <a:gd name="connsiteY4" fmla="*/ 1406359 h 1873753"/>
              <a:gd name="connsiteX5" fmla="*/ 4631817 w 7717536"/>
              <a:gd name="connsiteY5" fmla="*/ 16283 h 1873753"/>
              <a:gd name="connsiteX6" fmla="*/ 5861304 w 7717536"/>
              <a:gd name="connsiteY6" fmla="*/ 692114 h 1873753"/>
              <a:gd name="connsiteX7" fmla="*/ 6967728 w 7717536"/>
              <a:gd name="connsiteY7" fmla="*/ 1395505 h 1873753"/>
              <a:gd name="connsiteX8" fmla="*/ 7717536 w 7717536"/>
              <a:gd name="connsiteY8" fmla="*/ 837721 h 1873753"/>
              <a:gd name="connsiteX0" fmla="*/ 0 w 7717536"/>
              <a:gd name="connsiteY0" fmla="*/ 1558152 h 1866663"/>
              <a:gd name="connsiteX1" fmla="*/ 667512 w 7717536"/>
              <a:gd name="connsiteY1" fmla="*/ 1845615 h 1866663"/>
              <a:gd name="connsiteX2" fmla="*/ 1901952 w 7717536"/>
              <a:gd name="connsiteY2" fmla="*/ 949503 h 1866663"/>
              <a:gd name="connsiteX3" fmla="*/ 2788920 w 7717536"/>
              <a:gd name="connsiteY3" fmla="*/ 1562151 h 1866663"/>
              <a:gd name="connsiteX4" fmla="*/ 3992118 w 7717536"/>
              <a:gd name="connsiteY4" fmla="*/ 1197201 h 1866663"/>
              <a:gd name="connsiteX5" fmla="*/ 4631817 w 7717536"/>
              <a:gd name="connsiteY5" fmla="*/ 9193 h 1866663"/>
              <a:gd name="connsiteX6" fmla="*/ 5861304 w 7717536"/>
              <a:gd name="connsiteY6" fmla="*/ 685024 h 1866663"/>
              <a:gd name="connsiteX7" fmla="*/ 6967728 w 7717536"/>
              <a:gd name="connsiteY7" fmla="*/ 1388415 h 1866663"/>
              <a:gd name="connsiteX8" fmla="*/ 7717536 w 7717536"/>
              <a:gd name="connsiteY8" fmla="*/ 830631 h 1866663"/>
              <a:gd name="connsiteX0" fmla="*/ 0 w 7717536"/>
              <a:gd name="connsiteY0" fmla="*/ 1558152 h 1866663"/>
              <a:gd name="connsiteX1" fmla="*/ 667512 w 7717536"/>
              <a:gd name="connsiteY1" fmla="*/ 1845615 h 1866663"/>
              <a:gd name="connsiteX2" fmla="*/ 1901952 w 7717536"/>
              <a:gd name="connsiteY2" fmla="*/ 949503 h 1866663"/>
              <a:gd name="connsiteX3" fmla="*/ 2788920 w 7717536"/>
              <a:gd name="connsiteY3" fmla="*/ 1562151 h 1866663"/>
              <a:gd name="connsiteX4" fmla="*/ 3992118 w 7717536"/>
              <a:gd name="connsiteY4" fmla="*/ 1197201 h 1866663"/>
              <a:gd name="connsiteX5" fmla="*/ 4631817 w 7717536"/>
              <a:gd name="connsiteY5" fmla="*/ 9193 h 1866663"/>
              <a:gd name="connsiteX6" fmla="*/ 5861304 w 7717536"/>
              <a:gd name="connsiteY6" fmla="*/ 685024 h 1866663"/>
              <a:gd name="connsiteX7" fmla="*/ 6967728 w 7717536"/>
              <a:gd name="connsiteY7" fmla="*/ 1388415 h 1866663"/>
              <a:gd name="connsiteX8" fmla="*/ 7717536 w 7717536"/>
              <a:gd name="connsiteY8" fmla="*/ 830631 h 1866663"/>
              <a:gd name="connsiteX0" fmla="*/ 0 w 7717536"/>
              <a:gd name="connsiteY0" fmla="*/ 1554851 h 1863362"/>
              <a:gd name="connsiteX1" fmla="*/ 667512 w 7717536"/>
              <a:gd name="connsiteY1" fmla="*/ 1842314 h 1863362"/>
              <a:gd name="connsiteX2" fmla="*/ 1901952 w 7717536"/>
              <a:gd name="connsiteY2" fmla="*/ 946202 h 1863362"/>
              <a:gd name="connsiteX3" fmla="*/ 2788920 w 7717536"/>
              <a:gd name="connsiteY3" fmla="*/ 1558850 h 1863362"/>
              <a:gd name="connsiteX4" fmla="*/ 3992118 w 7717536"/>
              <a:gd name="connsiteY4" fmla="*/ 1193900 h 1863362"/>
              <a:gd name="connsiteX5" fmla="*/ 4631817 w 7717536"/>
              <a:gd name="connsiteY5" fmla="*/ 5892 h 1863362"/>
              <a:gd name="connsiteX6" fmla="*/ 5861304 w 7717536"/>
              <a:gd name="connsiteY6" fmla="*/ 681723 h 1863362"/>
              <a:gd name="connsiteX7" fmla="*/ 6967728 w 7717536"/>
              <a:gd name="connsiteY7" fmla="*/ 1385114 h 1863362"/>
              <a:gd name="connsiteX8" fmla="*/ 7717536 w 7717536"/>
              <a:gd name="connsiteY8" fmla="*/ 827330 h 1863362"/>
              <a:gd name="connsiteX0" fmla="*/ 0 w 7717536"/>
              <a:gd name="connsiteY0" fmla="*/ 1558414 h 1866925"/>
              <a:gd name="connsiteX1" fmla="*/ 667512 w 7717536"/>
              <a:gd name="connsiteY1" fmla="*/ 1845877 h 1866925"/>
              <a:gd name="connsiteX2" fmla="*/ 1901952 w 7717536"/>
              <a:gd name="connsiteY2" fmla="*/ 949765 h 1866925"/>
              <a:gd name="connsiteX3" fmla="*/ 2788920 w 7717536"/>
              <a:gd name="connsiteY3" fmla="*/ 1562413 h 1866925"/>
              <a:gd name="connsiteX4" fmla="*/ 3992118 w 7717536"/>
              <a:gd name="connsiteY4" fmla="*/ 1197463 h 1866925"/>
              <a:gd name="connsiteX5" fmla="*/ 4631817 w 7717536"/>
              <a:gd name="connsiteY5" fmla="*/ 9455 h 1866925"/>
              <a:gd name="connsiteX6" fmla="*/ 5861304 w 7717536"/>
              <a:gd name="connsiteY6" fmla="*/ 685286 h 1866925"/>
              <a:gd name="connsiteX7" fmla="*/ 6619113 w 7717536"/>
              <a:gd name="connsiteY7" fmla="*/ 1491691 h 1866925"/>
              <a:gd name="connsiteX8" fmla="*/ 7717536 w 7717536"/>
              <a:gd name="connsiteY8" fmla="*/ 830893 h 1866925"/>
              <a:gd name="connsiteX0" fmla="*/ 0 w 7717536"/>
              <a:gd name="connsiteY0" fmla="*/ 1553797 h 1862308"/>
              <a:gd name="connsiteX1" fmla="*/ 667512 w 7717536"/>
              <a:gd name="connsiteY1" fmla="*/ 1841260 h 1862308"/>
              <a:gd name="connsiteX2" fmla="*/ 1901952 w 7717536"/>
              <a:gd name="connsiteY2" fmla="*/ 945148 h 1862308"/>
              <a:gd name="connsiteX3" fmla="*/ 2788920 w 7717536"/>
              <a:gd name="connsiteY3" fmla="*/ 1557796 h 1862308"/>
              <a:gd name="connsiteX4" fmla="*/ 3992118 w 7717536"/>
              <a:gd name="connsiteY4" fmla="*/ 1192846 h 1862308"/>
              <a:gd name="connsiteX5" fmla="*/ 4631817 w 7717536"/>
              <a:gd name="connsiteY5" fmla="*/ 4838 h 1862308"/>
              <a:gd name="connsiteX6" fmla="*/ 5861304 w 7717536"/>
              <a:gd name="connsiteY6" fmla="*/ 680669 h 1862308"/>
              <a:gd name="connsiteX7" fmla="*/ 6619113 w 7717536"/>
              <a:gd name="connsiteY7" fmla="*/ 1487074 h 1862308"/>
              <a:gd name="connsiteX8" fmla="*/ 7717536 w 7717536"/>
              <a:gd name="connsiteY8" fmla="*/ 826276 h 1862308"/>
              <a:gd name="connsiteX0" fmla="*/ 0 w 7717536"/>
              <a:gd name="connsiteY0" fmla="*/ 1558414 h 1866925"/>
              <a:gd name="connsiteX1" fmla="*/ 667512 w 7717536"/>
              <a:gd name="connsiteY1" fmla="*/ 1845877 h 1866925"/>
              <a:gd name="connsiteX2" fmla="*/ 1901952 w 7717536"/>
              <a:gd name="connsiteY2" fmla="*/ 949765 h 1866925"/>
              <a:gd name="connsiteX3" fmla="*/ 2788920 w 7717536"/>
              <a:gd name="connsiteY3" fmla="*/ 1562413 h 1866925"/>
              <a:gd name="connsiteX4" fmla="*/ 3992118 w 7717536"/>
              <a:gd name="connsiteY4" fmla="*/ 1197463 h 1866925"/>
              <a:gd name="connsiteX5" fmla="*/ 4631817 w 7717536"/>
              <a:gd name="connsiteY5" fmla="*/ 9455 h 1866925"/>
              <a:gd name="connsiteX6" fmla="*/ 5861304 w 7717536"/>
              <a:gd name="connsiteY6" fmla="*/ 685286 h 1866925"/>
              <a:gd name="connsiteX7" fmla="*/ 6476238 w 7717536"/>
              <a:gd name="connsiteY7" fmla="*/ 1491691 h 1866925"/>
              <a:gd name="connsiteX8" fmla="*/ 7717536 w 7717536"/>
              <a:gd name="connsiteY8" fmla="*/ 830893 h 1866925"/>
              <a:gd name="connsiteX0" fmla="*/ 0 w 7717536"/>
              <a:gd name="connsiteY0" fmla="*/ 1553901 h 1862412"/>
              <a:gd name="connsiteX1" fmla="*/ 667512 w 7717536"/>
              <a:gd name="connsiteY1" fmla="*/ 1841364 h 1862412"/>
              <a:gd name="connsiteX2" fmla="*/ 1901952 w 7717536"/>
              <a:gd name="connsiteY2" fmla="*/ 945252 h 1862412"/>
              <a:gd name="connsiteX3" fmla="*/ 2788920 w 7717536"/>
              <a:gd name="connsiteY3" fmla="*/ 1557900 h 1862412"/>
              <a:gd name="connsiteX4" fmla="*/ 3992118 w 7717536"/>
              <a:gd name="connsiteY4" fmla="*/ 1192950 h 1862412"/>
              <a:gd name="connsiteX5" fmla="*/ 4631817 w 7717536"/>
              <a:gd name="connsiteY5" fmla="*/ 4942 h 1862412"/>
              <a:gd name="connsiteX6" fmla="*/ 5861304 w 7717536"/>
              <a:gd name="connsiteY6" fmla="*/ 680773 h 1862412"/>
              <a:gd name="connsiteX7" fmla="*/ 6476238 w 7717536"/>
              <a:gd name="connsiteY7" fmla="*/ 1487178 h 1862412"/>
              <a:gd name="connsiteX8" fmla="*/ 7717536 w 7717536"/>
              <a:gd name="connsiteY8" fmla="*/ 826380 h 1862412"/>
              <a:gd name="connsiteX0" fmla="*/ 0 w 7717536"/>
              <a:gd name="connsiteY0" fmla="*/ 1553988 h 1862499"/>
              <a:gd name="connsiteX1" fmla="*/ 667512 w 7717536"/>
              <a:gd name="connsiteY1" fmla="*/ 1841451 h 1862499"/>
              <a:gd name="connsiteX2" fmla="*/ 1901952 w 7717536"/>
              <a:gd name="connsiteY2" fmla="*/ 945339 h 1862499"/>
              <a:gd name="connsiteX3" fmla="*/ 2788920 w 7717536"/>
              <a:gd name="connsiteY3" fmla="*/ 1557987 h 1862499"/>
              <a:gd name="connsiteX4" fmla="*/ 3992118 w 7717536"/>
              <a:gd name="connsiteY4" fmla="*/ 1193037 h 1862499"/>
              <a:gd name="connsiteX5" fmla="*/ 4631817 w 7717536"/>
              <a:gd name="connsiteY5" fmla="*/ 5029 h 1862499"/>
              <a:gd name="connsiteX6" fmla="*/ 5771769 w 7717536"/>
              <a:gd name="connsiteY6" fmla="*/ 676897 h 1862499"/>
              <a:gd name="connsiteX7" fmla="*/ 6476238 w 7717536"/>
              <a:gd name="connsiteY7" fmla="*/ 1487265 h 1862499"/>
              <a:gd name="connsiteX8" fmla="*/ 7717536 w 7717536"/>
              <a:gd name="connsiteY8" fmla="*/ 826467 h 1862499"/>
              <a:gd name="connsiteX0" fmla="*/ 0 w 7717536"/>
              <a:gd name="connsiteY0" fmla="*/ 1550390 h 1858901"/>
              <a:gd name="connsiteX1" fmla="*/ 667512 w 7717536"/>
              <a:gd name="connsiteY1" fmla="*/ 1837853 h 1858901"/>
              <a:gd name="connsiteX2" fmla="*/ 1901952 w 7717536"/>
              <a:gd name="connsiteY2" fmla="*/ 941741 h 1858901"/>
              <a:gd name="connsiteX3" fmla="*/ 2788920 w 7717536"/>
              <a:gd name="connsiteY3" fmla="*/ 1554389 h 1858901"/>
              <a:gd name="connsiteX4" fmla="*/ 3992118 w 7717536"/>
              <a:gd name="connsiteY4" fmla="*/ 1189439 h 1858901"/>
              <a:gd name="connsiteX5" fmla="*/ 4631817 w 7717536"/>
              <a:gd name="connsiteY5" fmla="*/ 1431 h 1858901"/>
              <a:gd name="connsiteX6" fmla="*/ 6476238 w 7717536"/>
              <a:gd name="connsiteY6" fmla="*/ 1483667 h 1858901"/>
              <a:gd name="connsiteX7" fmla="*/ 7717536 w 7717536"/>
              <a:gd name="connsiteY7" fmla="*/ 822869 h 1858901"/>
              <a:gd name="connsiteX0" fmla="*/ 0 w 7717536"/>
              <a:gd name="connsiteY0" fmla="*/ 1548959 h 1857470"/>
              <a:gd name="connsiteX1" fmla="*/ 667512 w 7717536"/>
              <a:gd name="connsiteY1" fmla="*/ 1836422 h 1857470"/>
              <a:gd name="connsiteX2" fmla="*/ 1901952 w 7717536"/>
              <a:gd name="connsiteY2" fmla="*/ 940310 h 1857470"/>
              <a:gd name="connsiteX3" fmla="*/ 2788920 w 7717536"/>
              <a:gd name="connsiteY3" fmla="*/ 1552958 h 1857470"/>
              <a:gd name="connsiteX4" fmla="*/ 4631817 w 7717536"/>
              <a:gd name="connsiteY4" fmla="*/ 0 h 1857470"/>
              <a:gd name="connsiteX5" fmla="*/ 6476238 w 7717536"/>
              <a:gd name="connsiteY5" fmla="*/ 1482236 h 1857470"/>
              <a:gd name="connsiteX6" fmla="*/ 7717536 w 7717536"/>
              <a:gd name="connsiteY6" fmla="*/ 821438 h 1857470"/>
              <a:gd name="connsiteX0" fmla="*/ 0 w 7717536"/>
              <a:gd name="connsiteY0" fmla="*/ 1548959 h 1836996"/>
              <a:gd name="connsiteX1" fmla="*/ 667512 w 7717536"/>
              <a:gd name="connsiteY1" fmla="*/ 1836422 h 1836996"/>
              <a:gd name="connsiteX2" fmla="*/ 2788920 w 7717536"/>
              <a:gd name="connsiteY2" fmla="*/ 1552958 h 1836996"/>
              <a:gd name="connsiteX3" fmla="*/ 4631817 w 7717536"/>
              <a:gd name="connsiteY3" fmla="*/ 0 h 1836996"/>
              <a:gd name="connsiteX4" fmla="*/ 6476238 w 7717536"/>
              <a:gd name="connsiteY4" fmla="*/ 1482236 h 1836996"/>
              <a:gd name="connsiteX5" fmla="*/ 7717536 w 7717536"/>
              <a:gd name="connsiteY5" fmla="*/ 821438 h 1836996"/>
              <a:gd name="connsiteX0" fmla="*/ 0 w 7717536"/>
              <a:gd name="connsiteY0" fmla="*/ 1548959 h 1567570"/>
              <a:gd name="connsiteX1" fmla="*/ 688294 w 7717536"/>
              <a:gd name="connsiteY1" fmla="*/ 820680 h 1567570"/>
              <a:gd name="connsiteX2" fmla="*/ 2788920 w 7717536"/>
              <a:gd name="connsiteY2" fmla="*/ 1552958 h 1567570"/>
              <a:gd name="connsiteX3" fmla="*/ 4631817 w 7717536"/>
              <a:gd name="connsiteY3" fmla="*/ 0 h 1567570"/>
              <a:gd name="connsiteX4" fmla="*/ 6476238 w 7717536"/>
              <a:gd name="connsiteY4" fmla="*/ 1482236 h 1567570"/>
              <a:gd name="connsiteX5" fmla="*/ 7717536 w 7717536"/>
              <a:gd name="connsiteY5" fmla="*/ 821438 h 1567570"/>
              <a:gd name="connsiteX0" fmla="*/ 0 w 7717536"/>
              <a:gd name="connsiteY0" fmla="*/ 1558664 h 2443199"/>
              <a:gd name="connsiteX1" fmla="*/ 688294 w 7717536"/>
              <a:gd name="connsiteY1" fmla="*/ 830385 h 2443199"/>
              <a:gd name="connsiteX2" fmla="*/ 2788920 w 7717536"/>
              <a:gd name="connsiteY2" fmla="*/ 1562663 h 2443199"/>
              <a:gd name="connsiteX3" fmla="*/ 4631817 w 7717536"/>
              <a:gd name="connsiteY3" fmla="*/ 9705 h 2443199"/>
              <a:gd name="connsiteX4" fmla="*/ 6569757 w 7717536"/>
              <a:gd name="connsiteY4" fmla="*/ 2442848 h 2443199"/>
              <a:gd name="connsiteX5" fmla="*/ 7717536 w 7717536"/>
              <a:gd name="connsiteY5" fmla="*/ 831143 h 2443199"/>
              <a:gd name="connsiteX0" fmla="*/ 0 w 7717536"/>
              <a:gd name="connsiteY0" fmla="*/ 1564752 h 2449287"/>
              <a:gd name="connsiteX1" fmla="*/ 688294 w 7717536"/>
              <a:gd name="connsiteY1" fmla="*/ 836473 h 2449287"/>
              <a:gd name="connsiteX2" fmla="*/ 2778529 w 7717536"/>
              <a:gd name="connsiteY2" fmla="*/ 1374246 h 2449287"/>
              <a:gd name="connsiteX3" fmla="*/ 4631817 w 7717536"/>
              <a:gd name="connsiteY3" fmla="*/ 15793 h 2449287"/>
              <a:gd name="connsiteX4" fmla="*/ 6569757 w 7717536"/>
              <a:gd name="connsiteY4" fmla="*/ 2448936 h 2449287"/>
              <a:gd name="connsiteX5" fmla="*/ 7717536 w 7717536"/>
              <a:gd name="connsiteY5" fmla="*/ 837231 h 24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7536" h="2449287">
                <a:moveTo>
                  <a:pt x="0" y="1564752"/>
                </a:moveTo>
                <a:cubicBezTo>
                  <a:pt x="222504" y="1660573"/>
                  <a:pt x="225206" y="868224"/>
                  <a:pt x="688294" y="836473"/>
                </a:cubicBezTo>
                <a:cubicBezTo>
                  <a:pt x="1151382" y="804722"/>
                  <a:pt x="2121275" y="1511026"/>
                  <a:pt x="2778529" y="1374246"/>
                </a:cubicBezTo>
                <a:cubicBezTo>
                  <a:pt x="3435783" y="1237466"/>
                  <a:pt x="3999946" y="-163322"/>
                  <a:pt x="4631817" y="15793"/>
                </a:cubicBezTo>
                <a:cubicBezTo>
                  <a:pt x="5263688" y="194908"/>
                  <a:pt x="6055471" y="2312030"/>
                  <a:pt x="6569757" y="2448936"/>
                </a:cubicBezTo>
                <a:cubicBezTo>
                  <a:pt x="6894052" y="2473864"/>
                  <a:pt x="7457694" y="1169463"/>
                  <a:pt x="7717536" y="83723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5" name="Picture 2" descr="Thinking, Man, Male, People, Silhouette, Person, Human">
            <a:extLst>
              <a:ext uri="{FF2B5EF4-FFF2-40B4-BE49-F238E27FC236}">
                <a16:creationId xmlns:a16="http://schemas.microsoft.com/office/drawing/2014/main" id="{F8A315ED-D61B-433E-8582-A1D70C50E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53" y="5256206"/>
            <a:ext cx="569366" cy="113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hinking, Man, Male, People, Silhouette, Person, Human">
            <a:extLst>
              <a:ext uri="{FF2B5EF4-FFF2-40B4-BE49-F238E27FC236}">
                <a16:creationId xmlns:a16="http://schemas.microsoft.com/office/drawing/2014/main" id="{D6EE0C68-AC80-43B4-AC75-7A5A88EDD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9505" y="4107584"/>
            <a:ext cx="569366" cy="113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301E21E-2FAD-4401-87E8-B735FAC86B9D}"/>
              </a:ext>
            </a:extLst>
          </p:cNvPr>
          <p:cNvCxnSpPr>
            <a:cxnSpLocks/>
          </p:cNvCxnSpPr>
          <p:nvPr/>
        </p:nvCxnSpPr>
        <p:spPr>
          <a:xfrm flipH="1">
            <a:off x="7135091" y="5628409"/>
            <a:ext cx="277129" cy="0"/>
          </a:xfrm>
          <a:prstGeom prst="straightConnector1">
            <a:avLst/>
          </a:prstGeom>
          <a:ln w="28575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E5B60E3-D904-4A3B-A406-6377DDDECF63}"/>
              </a:ext>
            </a:extLst>
          </p:cNvPr>
          <p:cNvCxnSpPr>
            <a:cxnSpLocks/>
          </p:cNvCxnSpPr>
          <p:nvPr/>
        </p:nvCxnSpPr>
        <p:spPr>
          <a:xfrm flipH="1">
            <a:off x="5039495" y="4475849"/>
            <a:ext cx="277129" cy="0"/>
          </a:xfrm>
          <a:prstGeom prst="straightConnector1">
            <a:avLst/>
          </a:prstGeom>
          <a:ln w="28575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Thinking, Man, Male, People, Silhouette, Person, Human">
            <a:extLst>
              <a:ext uri="{FF2B5EF4-FFF2-40B4-BE49-F238E27FC236}">
                <a16:creationId xmlns:a16="http://schemas.microsoft.com/office/drawing/2014/main" id="{4A6E6D49-EC69-42F4-8A00-D44DBC2A4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6066" y="4761445"/>
            <a:ext cx="569366" cy="113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A7E994C-6AA1-4704-B698-82BB39CD0262}"/>
              </a:ext>
            </a:extLst>
          </p:cNvPr>
          <p:cNvCxnSpPr>
            <a:cxnSpLocks/>
          </p:cNvCxnSpPr>
          <p:nvPr/>
        </p:nvCxnSpPr>
        <p:spPr>
          <a:xfrm flipH="1">
            <a:off x="3076056" y="5129710"/>
            <a:ext cx="277129" cy="0"/>
          </a:xfrm>
          <a:prstGeom prst="straightConnector1">
            <a:avLst/>
          </a:prstGeom>
          <a:ln w="28575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Thinking, Man, Male, People, Silhouette, Person, Human">
            <a:extLst>
              <a:ext uri="{FF2B5EF4-FFF2-40B4-BE49-F238E27FC236}">
                <a16:creationId xmlns:a16="http://schemas.microsoft.com/office/drawing/2014/main" id="{EE305A61-23FF-44B2-904E-3AF4A098D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6482" y="4500069"/>
            <a:ext cx="569366" cy="113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37BD8AA-6893-4EF5-A2B4-8E2C28EE435C}"/>
              </a:ext>
            </a:extLst>
          </p:cNvPr>
          <p:cNvCxnSpPr>
            <a:cxnSpLocks/>
          </p:cNvCxnSpPr>
          <p:nvPr/>
        </p:nvCxnSpPr>
        <p:spPr>
          <a:xfrm flipH="1">
            <a:off x="1126472" y="4868334"/>
            <a:ext cx="277129" cy="0"/>
          </a:xfrm>
          <a:prstGeom prst="straightConnector1">
            <a:avLst/>
          </a:prstGeom>
          <a:ln w="28575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B831343-AE1A-40A1-92BB-9A9C5DAB1BFE}"/>
              </a:ext>
            </a:extLst>
          </p:cNvPr>
          <p:cNvSpPr/>
          <p:nvPr/>
        </p:nvSpPr>
        <p:spPr>
          <a:xfrm>
            <a:off x="1405109" y="4474351"/>
            <a:ext cx="5788057" cy="1162395"/>
          </a:xfrm>
          <a:custGeom>
            <a:avLst/>
            <a:gdLst>
              <a:gd name="connsiteX0" fmla="*/ 0 w 7132320"/>
              <a:gd name="connsiteY0" fmla="*/ 2003244 h 2003244"/>
              <a:gd name="connsiteX1" fmla="*/ 82296 w 7132320"/>
              <a:gd name="connsiteY1" fmla="*/ 1948380 h 2003244"/>
              <a:gd name="connsiteX2" fmla="*/ 1316736 w 7132320"/>
              <a:gd name="connsiteY2" fmla="*/ 1052268 h 2003244"/>
              <a:gd name="connsiteX3" fmla="*/ 2203704 w 7132320"/>
              <a:gd name="connsiteY3" fmla="*/ 1664916 h 2003244"/>
              <a:gd name="connsiteX4" fmla="*/ 3438144 w 7132320"/>
              <a:gd name="connsiteY4" fmla="*/ 1536900 h 2003244"/>
              <a:gd name="connsiteX5" fmla="*/ 4197096 w 7132320"/>
              <a:gd name="connsiteY5" fmla="*/ 92148 h 2003244"/>
              <a:gd name="connsiteX6" fmla="*/ 5751576 w 7132320"/>
              <a:gd name="connsiteY6" fmla="*/ 293316 h 2003244"/>
              <a:gd name="connsiteX7" fmla="*/ 6382512 w 7132320"/>
              <a:gd name="connsiteY7" fmla="*/ 1491180 h 2003244"/>
              <a:gd name="connsiteX8" fmla="*/ 7132320 w 7132320"/>
              <a:gd name="connsiteY8" fmla="*/ 933396 h 2003244"/>
              <a:gd name="connsiteX0" fmla="*/ 0 w 7132320"/>
              <a:gd name="connsiteY0" fmla="*/ 1928311 h 1928311"/>
              <a:gd name="connsiteX1" fmla="*/ 82296 w 7132320"/>
              <a:gd name="connsiteY1" fmla="*/ 1873447 h 1928311"/>
              <a:gd name="connsiteX2" fmla="*/ 1316736 w 7132320"/>
              <a:gd name="connsiteY2" fmla="*/ 977335 h 1928311"/>
              <a:gd name="connsiteX3" fmla="*/ 2203704 w 7132320"/>
              <a:gd name="connsiteY3" fmla="*/ 1589983 h 1928311"/>
              <a:gd name="connsiteX4" fmla="*/ 3438144 w 7132320"/>
              <a:gd name="connsiteY4" fmla="*/ 1461967 h 1928311"/>
              <a:gd name="connsiteX5" fmla="*/ 4197096 w 7132320"/>
              <a:gd name="connsiteY5" fmla="*/ 17215 h 1928311"/>
              <a:gd name="connsiteX6" fmla="*/ 5276088 w 7132320"/>
              <a:gd name="connsiteY6" fmla="*/ 712856 h 1928311"/>
              <a:gd name="connsiteX7" fmla="*/ 6382512 w 7132320"/>
              <a:gd name="connsiteY7" fmla="*/ 1416247 h 1928311"/>
              <a:gd name="connsiteX8" fmla="*/ 7132320 w 7132320"/>
              <a:gd name="connsiteY8" fmla="*/ 858463 h 1928311"/>
              <a:gd name="connsiteX0" fmla="*/ 0 w 7132320"/>
              <a:gd name="connsiteY0" fmla="*/ 1918066 h 1918066"/>
              <a:gd name="connsiteX1" fmla="*/ 82296 w 7132320"/>
              <a:gd name="connsiteY1" fmla="*/ 1863202 h 1918066"/>
              <a:gd name="connsiteX2" fmla="*/ 1316736 w 7132320"/>
              <a:gd name="connsiteY2" fmla="*/ 967090 h 1918066"/>
              <a:gd name="connsiteX3" fmla="*/ 2203704 w 7132320"/>
              <a:gd name="connsiteY3" fmla="*/ 1579738 h 1918066"/>
              <a:gd name="connsiteX4" fmla="*/ 3456432 w 7132320"/>
              <a:gd name="connsiteY4" fmla="*/ 1147432 h 1918066"/>
              <a:gd name="connsiteX5" fmla="*/ 4197096 w 7132320"/>
              <a:gd name="connsiteY5" fmla="*/ 6970 h 1918066"/>
              <a:gd name="connsiteX6" fmla="*/ 5276088 w 7132320"/>
              <a:gd name="connsiteY6" fmla="*/ 702611 h 1918066"/>
              <a:gd name="connsiteX7" fmla="*/ 6382512 w 7132320"/>
              <a:gd name="connsiteY7" fmla="*/ 1406002 h 1918066"/>
              <a:gd name="connsiteX8" fmla="*/ 7132320 w 7132320"/>
              <a:gd name="connsiteY8" fmla="*/ 848218 h 1918066"/>
              <a:gd name="connsiteX0" fmla="*/ 0 w 7717536"/>
              <a:gd name="connsiteY0" fmla="*/ 1575739 h 1884250"/>
              <a:gd name="connsiteX1" fmla="*/ 667512 w 7717536"/>
              <a:gd name="connsiteY1" fmla="*/ 1863202 h 1884250"/>
              <a:gd name="connsiteX2" fmla="*/ 1901952 w 7717536"/>
              <a:gd name="connsiteY2" fmla="*/ 967090 h 1884250"/>
              <a:gd name="connsiteX3" fmla="*/ 2788920 w 7717536"/>
              <a:gd name="connsiteY3" fmla="*/ 1579738 h 1884250"/>
              <a:gd name="connsiteX4" fmla="*/ 4041648 w 7717536"/>
              <a:gd name="connsiteY4" fmla="*/ 1147432 h 1884250"/>
              <a:gd name="connsiteX5" fmla="*/ 4782312 w 7717536"/>
              <a:gd name="connsiteY5" fmla="*/ 6970 h 1884250"/>
              <a:gd name="connsiteX6" fmla="*/ 5861304 w 7717536"/>
              <a:gd name="connsiteY6" fmla="*/ 702611 h 1884250"/>
              <a:gd name="connsiteX7" fmla="*/ 6967728 w 7717536"/>
              <a:gd name="connsiteY7" fmla="*/ 1406002 h 1884250"/>
              <a:gd name="connsiteX8" fmla="*/ 7717536 w 7717536"/>
              <a:gd name="connsiteY8" fmla="*/ 848218 h 1884250"/>
              <a:gd name="connsiteX0" fmla="*/ 0 w 7717536"/>
              <a:gd name="connsiteY0" fmla="*/ 1560049 h 1868560"/>
              <a:gd name="connsiteX1" fmla="*/ 667512 w 7717536"/>
              <a:gd name="connsiteY1" fmla="*/ 1847512 h 1868560"/>
              <a:gd name="connsiteX2" fmla="*/ 1901952 w 7717536"/>
              <a:gd name="connsiteY2" fmla="*/ 951400 h 1868560"/>
              <a:gd name="connsiteX3" fmla="*/ 2788920 w 7717536"/>
              <a:gd name="connsiteY3" fmla="*/ 1564048 h 1868560"/>
              <a:gd name="connsiteX4" fmla="*/ 4041648 w 7717536"/>
              <a:gd name="connsiteY4" fmla="*/ 1131742 h 1868560"/>
              <a:gd name="connsiteX5" fmla="*/ 4660392 w 7717536"/>
              <a:gd name="connsiteY5" fmla="*/ 7128 h 1868560"/>
              <a:gd name="connsiteX6" fmla="*/ 5861304 w 7717536"/>
              <a:gd name="connsiteY6" fmla="*/ 686921 h 1868560"/>
              <a:gd name="connsiteX7" fmla="*/ 6967728 w 7717536"/>
              <a:gd name="connsiteY7" fmla="*/ 1390312 h 1868560"/>
              <a:gd name="connsiteX8" fmla="*/ 7717536 w 7717536"/>
              <a:gd name="connsiteY8" fmla="*/ 832528 h 1868560"/>
              <a:gd name="connsiteX0" fmla="*/ 0 w 7717536"/>
              <a:gd name="connsiteY0" fmla="*/ 1556128 h 1864639"/>
              <a:gd name="connsiteX1" fmla="*/ 667512 w 7717536"/>
              <a:gd name="connsiteY1" fmla="*/ 1843591 h 1864639"/>
              <a:gd name="connsiteX2" fmla="*/ 1901952 w 7717536"/>
              <a:gd name="connsiteY2" fmla="*/ 947479 h 1864639"/>
              <a:gd name="connsiteX3" fmla="*/ 2788920 w 7717536"/>
              <a:gd name="connsiteY3" fmla="*/ 1560127 h 1864639"/>
              <a:gd name="connsiteX4" fmla="*/ 4041648 w 7717536"/>
              <a:gd name="connsiteY4" fmla="*/ 1127821 h 1864639"/>
              <a:gd name="connsiteX5" fmla="*/ 4620387 w 7717536"/>
              <a:gd name="connsiteY5" fmla="*/ 7169 h 1864639"/>
              <a:gd name="connsiteX6" fmla="*/ 5861304 w 7717536"/>
              <a:gd name="connsiteY6" fmla="*/ 683000 h 1864639"/>
              <a:gd name="connsiteX7" fmla="*/ 6967728 w 7717536"/>
              <a:gd name="connsiteY7" fmla="*/ 1386391 h 1864639"/>
              <a:gd name="connsiteX8" fmla="*/ 7717536 w 7717536"/>
              <a:gd name="connsiteY8" fmla="*/ 828607 h 1864639"/>
              <a:gd name="connsiteX0" fmla="*/ 0 w 7717536"/>
              <a:gd name="connsiteY0" fmla="*/ 1556128 h 1864639"/>
              <a:gd name="connsiteX1" fmla="*/ 667512 w 7717536"/>
              <a:gd name="connsiteY1" fmla="*/ 1843591 h 1864639"/>
              <a:gd name="connsiteX2" fmla="*/ 1901952 w 7717536"/>
              <a:gd name="connsiteY2" fmla="*/ 947479 h 1864639"/>
              <a:gd name="connsiteX3" fmla="*/ 2788920 w 7717536"/>
              <a:gd name="connsiteY3" fmla="*/ 1560127 h 1864639"/>
              <a:gd name="connsiteX4" fmla="*/ 4041648 w 7717536"/>
              <a:gd name="connsiteY4" fmla="*/ 1127821 h 1864639"/>
              <a:gd name="connsiteX5" fmla="*/ 4631817 w 7717536"/>
              <a:gd name="connsiteY5" fmla="*/ 7169 h 1864639"/>
              <a:gd name="connsiteX6" fmla="*/ 5861304 w 7717536"/>
              <a:gd name="connsiteY6" fmla="*/ 683000 h 1864639"/>
              <a:gd name="connsiteX7" fmla="*/ 6967728 w 7717536"/>
              <a:gd name="connsiteY7" fmla="*/ 1386391 h 1864639"/>
              <a:gd name="connsiteX8" fmla="*/ 7717536 w 7717536"/>
              <a:gd name="connsiteY8" fmla="*/ 828607 h 1864639"/>
              <a:gd name="connsiteX0" fmla="*/ 0 w 7717536"/>
              <a:gd name="connsiteY0" fmla="*/ 1565242 h 1873753"/>
              <a:gd name="connsiteX1" fmla="*/ 667512 w 7717536"/>
              <a:gd name="connsiteY1" fmla="*/ 1852705 h 1873753"/>
              <a:gd name="connsiteX2" fmla="*/ 1901952 w 7717536"/>
              <a:gd name="connsiteY2" fmla="*/ 956593 h 1873753"/>
              <a:gd name="connsiteX3" fmla="*/ 2788920 w 7717536"/>
              <a:gd name="connsiteY3" fmla="*/ 1569241 h 1873753"/>
              <a:gd name="connsiteX4" fmla="*/ 3978783 w 7717536"/>
              <a:gd name="connsiteY4" fmla="*/ 1406359 h 1873753"/>
              <a:gd name="connsiteX5" fmla="*/ 4631817 w 7717536"/>
              <a:gd name="connsiteY5" fmla="*/ 16283 h 1873753"/>
              <a:gd name="connsiteX6" fmla="*/ 5861304 w 7717536"/>
              <a:gd name="connsiteY6" fmla="*/ 692114 h 1873753"/>
              <a:gd name="connsiteX7" fmla="*/ 6967728 w 7717536"/>
              <a:gd name="connsiteY7" fmla="*/ 1395505 h 1873753"/>
              <a:gd name="connsiteX8" fmla="*/ 7717536 w 7717536"/>
              <a:gd name="connsiteY8" fmla="*/ 837721 h 1873753"/>
              <a:gd name="connsiteX0" fmla="*/ 0 w 7717536"/>
              <a:gd name="connsiteY0" fmla="*/ 1558152 h 1866663"/>
              <a:gd name="connsiteX1" fmla="*/ 667512 w 7717536"/>
              <a:gd name="connsiteY1" fmla="*/ 1845615 h 1866663"/>
              <a:gd name="connsiteX2" fmla="*/ 1901952 w 7717536"/>
              <a:gd name="connsiteY2" fmla="*/ 949503 h 1866663"/>
              <a:gd name="connsiteX3" fmla="*/ 2788920 w 7717536"/>
              <a:gd name="connsiteY3" fmla="*/ 1562151 h 1866663"/>
              <a:gd name="connsiteX4" fmla="*/ 3992118 w 7717536"/>
              <a:gd name="connsiteY4" fmla="*/ 1197201 h 1866663"/>
              <a:gd name="connsiteX5" fmla="*/ 4631817 w 7717536"/>
              <a:gd name="connsiteY5" fmla="*/ 9193 h 1866663"/>
              <a:gd name="connsiteX6" fmla="*/ 5861304 w 7717536"/>
              <a:gd name="connsiteY6" fmla="*/ 685024 h 1866663"/>
              <a:gd name="connsiteX7" fmla="*/ 6967728 w 7717536"/>
              <a:gd name="connsiteY7" fmla="*/ 1388415 h 1866663"/>
              <a:gd name="connsiteX8" fmla="*/ 7717536 w 7717536"/>
              <a:gd name="connsiteY8" fmla="*/ 830631 h 1866663"/>
              <a:gd name="connsiteX0" fmla="*/ 0 w 7717536"/>
              <a:gd name="connsiteY0" fmla="*/ 1558152 h 1866663"/>
              <a:gd name="connsiteX1" fmla="*/ 667512 w 7717536"/>
              <a:gd name="connsiteY1" fmla="*/ 1845615 h 1866663"/>
              <a:gd name="connsiteX2" fmla="*/ 1901952 w 7717536"/>
              <a:gd name="connsiteY2" fmla="*/ 949503 h 1866663"/>
              <a:gd name="connsiteX3" fmla="*/ 2788920 w 7717536"/>
              <a:gd name="connsiteY3" fmla="*/ 1562151 h 1866663"/>
              <a:gd name="connsiteX4" fmla="*/ 3992118 w 7717536"/>
              <a:gd name="connsiteY4" fmla="*/ 1197201 h 1866663"/>
              <a:gd name="connsiteX5" fmla="*/ 4631817 w 7717536"/>
              <a:gd name="connsiteY5" fmla="*/ 9193 h 1866663"/>
              <a:gd name="connsiteX6" fmla="*/ 5861304 w 7717536"/>
              <a:gd name="connsiteY6" fmla="*/ 685024 h 1866663"/>
              <a:gd name="connsiteX7" fmla="*/ 6967728 w 7717536"/>
              <a:gd name="connsiteY7" fmla="*/ 1388415 h 1866663"/>
              <a:gd name="connsiteX8" fmla="*/ 7717536 w 7717536"/>
              <a:gd name="connsiteY8" fmla="*/ 830631 h 1866663"/>
              <a:gd name="connsiteX0" fmla="*/ 0 w 7717536"/>
              <a:gd name="connsiteY0" fmla="*/ 1554851 h 1863362"/>
              <a:gd name="connsiteX1" fmla="*/ 667512 w 7717536"/>
              <a:gd name="connsiteY1" fmla="*/ 1842314 h 1863362"/>
              <a:gd name="connsiteX2" fmla="*/ 1901952 w 7717536"/>
              <a:gd name="connsiteY2" fmla="*/ 946202 h 1863362"/>
              <a:gd name="connsiteX3" fmla="*/ 2788920 w 7717536"/>
              <a:gd name="connsiteY3" fmla="*/ 1558850 h 1863362"/>
              <a:gd name="connsiteX4" fmla="*/ 3992118 w 7717536"/>
              <a:gd name="connsiteY4" fmla="*/ 1193900 h 1863362"/>
              <a:gd name="connsiteX5" fmla="*/ 4631817 w 7717536"/>
              <a:gd name="connsiteY5" fmla="*/ 5892 h 1863362"/>
              <a:gd name="connsiteX6" fmla="*/ 5861304 w 7717536"/>
              <a:gd name="connsiteY6" fmla="*/ 681723 h 1863362"/>
              <a:gd name="connsiteX7" fmla="*/ 6967728 w 7717536"/>
              <a:gd name="connsiteY7" fmla="*/ 1385114 h 1863362"/>
              <a:gd name="connsiteX8" fmla="*/ 7717536 w 7717536"/>
              <a:gd name="connsiteY8" fmla="*/ 827330 h 1863362"/>
              <a:gd name="connsiteX0" fmla="*/ 0 w 7717536"/>
              <a:gd name="connsiteY0" fmla="*/ 1558414 h 1866925"/>
              <a:gd name="connsiteX1" fmla="*/ 667512 w 7717536"/>
              <a:gd name="connsiteY1" fmla="*/ 1845877 h 1866925"/>
              <a:gd name="connsiteX2" fmla="*/ 1901952 w 7717536"/>
              <a:gd name="connsiteY2" fmla="*/ 949765 h 1866925"/>
              <a:gd name="connsiteX3" fmla="*/ 2788920 w 7717536"/>
              <a:gd name="connsiteY3" fmla="*/ 1562413 h 1866925"/>
              <a:gd name="connsiteX4" fmla="*/ 3992118 w 7717536"/>
              <a:gd name="connsiteY4" fmla="*/ 1197463 h 1866925"/>
              <a:gd name="connsiteX5" fmla="*/ 4631817 w 7717536"/>
              <a:gd name="connsiteY5" fmla="*/ 9455 h 1866925"/>
              <a:gd name="connsiteX6" fmla="*/ 5861304 w 7717536"/>
              <a:gd name="connsiteY6" fmla="*/ 685286 h 1866925"/>
              <a:gd name="connsiteX7" fmla="*/ 6619113 w 7717536"/>
              <a:gd name="connsiteY7" fmla="*/ 1491691 h 1866925"/>
              <a:gd name="connsiteX8" fmla="*/ 7717536 w 7717536"/>
              <a:gd name="connsiteY8" fmla="*/ 830893 h 1866925"/>
              <a:gd name="connsiteX0" fmla="*/ 0 w 7717536"/>
              <a:gd name="connsiteY0" fmla="*/ 1553797 h 1862308"/>
              <a:gd name="connsiteX1" fmla="*/ 667512 w 7717536"/>
              <a:gd name="connsiteY1" fmla="*/ 1841260 h 1862308"/>
              <a:gd name="connsiteX2" fmla="*/ 1901952 w 7717536"/>
              <a:gd name="connsiteY2" fmla="*/ 945148 h 1862308"/>
              <a:gd name="connsiteX3" fmla="*/ 2788920 w 7717536"/>
              <a:gd name="connsiteY3" fmla="*/ 1557796 h 1862308"/>
              <a:gd name="connsiteX4" fmla="*/ 3992118 w 7717536"/>
              <a:gd name="connsiteY4" fmla="*/ 1192846 h 1862308"/>
              <a:gd name="connsiteX5" fmla="*/ 4631817 w 7717536"/>
              <a:gd name="connsiteY5" fmla="*/ 4838 h 1862308"/>
              <a:gd name="connsiteX6" fmla="*/ 5861304 w 7717536"/>
              <a:gd name="connsiteY6" fmla="*/ 680669 h 1862308"/>
              <a:gd name="connsiteX7" fmla="*/ 6619113 w 7717536"/>
              <a:gd name="connsiteY7" fmla="*/ 1487074 h 1862308"/>
              <a:gd name="connsiteX8" fmla="*/ 7717536 w 7717536"/>
              <a:gd name="connsiteY8" fmla="*/ 826276 h 1862308"/>
              <a:gd name="connsiteX0" fmla="*/ 0 w 7717536"/>
              <a:gd name="connsiteY0" fmla="*/ 1558414 h 1866925"/>
              <a:gd name="connsiteX1" fmla="*/ 667512 w 7717536"/>
              <a:gd name="connsiteY1" fmla="*/ 1845877 h 1866925"/>
              <a:gd name="connsiteX2" fmla="*/ 1901952 w 7717536"/>
              <a:gd name="connsiteY2" fmla="*/ 949765 h 1866925"/>
              <a:gd name="connsiteX3" fmla="*/ 2788920 w 7717536"/>
              <a:gd name="connsiteY3" fmla="*/ 1562413 h 1866925"/>
              <a:gd name="connsiteX4" fmla="*/ 3992118 w 7717536"/>
              <a:gd name="connsiteY4" fmla="*/ 1197463 h 1866925"/>
              <a:gd name="connsiteX5" fmla="*/ 4631817 w 7717536"/>
              <a:gd name="connsiteY5" fmla="*/ 9455 h 1866925"/>
              <a:gd name="connsiteX6" fmla="*/ 5861304 w 7717536"/>
              <a:gd name="connsiteY6" fmla="*/ 685286 h 1866925"/>
              <a:gd name="connsiteX7" fmla="*/ 6476238 w 7717536"/>
              <a:gd name="connsiteY7" fmla="*/ 1491691 h 1866925"/>
              <a:gd name="connsiteX8" fmla="*/ 7717536 w 7717536"/>
              <a:gd name="connsiteY8" fmla="*/ 830893 h 1866925"/>
              <a:gd name="connsiteX0" fmla="*/ 0 w 7717536"/>
              <a:gd name="connsiteY0" fmla="*/ 1553901 h 1862412"/>
              <a:gd name="connsiteX1" fmla="*/ 667512 w 7717536"/>
              <a:gd name="connsiteY1" fmla="*/ 1841364 h 1862412"/>
              <a:gd name="connsiteX2" fmla="*/ 1901952 w 7717536"/>
              <a:gd name="connsiteY2" fmla="*/ 945252 h 1862412"/>
              <a:gd name="connsiteX3" fmla="*/ 2788920 w 7717536"/>
              <a:gd name="connsiteY3" fmla="*/ 1557900 h 1862412"/>
              <a:gd name="connsiteX4" fmla="*/ 3992118 w 7717536"/>
              <a:gd name="connsiteY4" fmla="*/ 1192950 h 1862412"/>
              <a:gd name="connsiteX5" fmla="*/ 4631817 w 7717536"/>
              <a:gd name="connsiteY5" fmla="*/ 4942 h 1862412"/>
              <a:gd name="connsiteX6" fmla="*/ 5861304 w 7717536"/>
              <a:gd name="connsiteY6" fmla="*/ 680773 h 1862412"/>
              <a:gd name="connsiteX7" fmla="*/ 6476238 w 7717536"/>
              <a:gd name="connsiteY7" fmla="*/ 1487178 h 1862412"/>
              <a:gd name="connsiteX8" fmla="*/ 7717536 w 7717536"/>
              <a:gd name="connsiteY8" fmla="*/ 826380 h 1862412"/>
              <a:gd name="connsiteX0" fmla="*/ 0 w 7717536"/>
              <a:gd name="connsiteY0" fmla="*/ 1553988 h 1862499"/>
              <a:gd name="connsiteX1" fmla="*/ 667512 w 7717536"/>
              <a:gd name="connsiteY1" fmla="*/ 1841451 h 1862499"/>
              <a:gd name="connsiteX2" fmla="*/ 1901952 w 7717536"/>
              <a:gd name="connsiteY2" fmla="*/ 945339 h 1862499"/>
              <a:gd name="connsiteX3" fmla="*/ 2788920 w 7717536"/>
              <a:gd name="connsiteY3" fmla="*/ 1557987 h 1862499"/>
              <a:gd name="connsiteX4" fmla="*/ 3992118 w 7717536"/>
              <a:gd name="connsiteY4" fmla="*/ 1193037 h 1862499"/>
              <a:gd name="connsiteX5" fmla="*/ 4631817 w 7717536"/>
              <a:gd name="connsiteY5" fmla="*/ 5029 h 1862499"/>
              <a:gd name="connsiteX6" fmla="*/ 5771769 w 7717536"/>
              <a:gd name="connsiteY6" fmla="*/ 676897 h 1862499"/>
              <a:gd name="connsiteX7" fmla="*/ 6476238 w 7717536"/>
              <a:gd name="connsiteY7" fmla="*/ 1487265 h 1862499"/>
              <a:gd name="connsiteX8" fmla="*/ 7717536 w 7717536"/>
              <a:gd name="connsiteY8" fmla="*/ 826467 h 1862499"/>
              <a:gd name="connsiteX0" fmla="*/ 0 w 7717536"/>
              <a:gd name="connsiteY0" fmla="*/ 1550390 h 1858901"/>
              <a:gd name="connsiteX1" fmla="*/ 667512 w 7717536"/>
              <a:gd name="connsiteY1" fmla="*/ 1837853 h 1858901"/>
              <a:gd name="connsiteX2" fmla="*/ 1901952 w 7717536"/>
              <a:gd name="connsiteY2" fmla="*/ 941741 h 1858901"/>
              <a:gd name="connsiteX3" fmla="*/ 2788920 w 7717536"/>
              <a:gd name="connsiteY3" fmla="*/ 1554389 h 1858901"/>
              <a:gd name="connsiteX4" fmla="*/ 3992118 w 7717536"/>
              <a:gd name="connsiteY4" fmla="*/ 1189439 h 1858901"/>
              <a:gd name="connsiteX5" fmla="*/ 4631817 w 7717536"/>
              <a:gd name="connsiteY5" fmla="*/ 1431 h 1858901"/>
              <a:gd name="connsiteX6" fmla="*/ 6476238 w 7717536"/>
              <a:gd name="connsiteY6" fmla="*/ 1483667 h 1858901"/>
              <a:gd name="connsiteX7" fmla="*/ 7717536 w 7717536"/>
              <a:gd name="connsiteY7" fmla="*/ 822869 h 1858901"/>
              <a:gd name="connsiteX0" fmla="*/ 0 w 7717536"/>
              <a:gd name="connsiteY0" fmla="*/ 1548959 h 1857470"/>
              <a:gd name="connsiteX1" fmla="*/ 667512 w 7717536"/>
              <a:gd name="connsiteY1" fmla="*/ 1836422 h 1857470"/>
              <a:gd name="connsiteX2" fmla="*/ 1901952 w 7717536"/>
              <a:gd name="connsiteY2" fmla="*/ 940310 h 1857470"/>
              <a:gd name="connsiteX3" fmla="*/ 2788920 w 7717536"/>
              <a:gd name="connsiteY3" fmla="*/ 1552958 h 1857470"/>
              <a:gd name="connsiteX4" fmla="*/ 4631817 w 7717536"/>
              <a:gd name="connsiteY4" fmla="*/ 0 h 1857470"/>
              <a:gd name="connsiteX5" fmla="*/ 6476238 w 7717536"/>
              <a:gd name="connsiteY5" fmla="*/ 1482236 h 1857470"/>
              <a:gd name="connsiteX6" fmla="*/ 7717536 w 7717536"/>
              <a:gd name="connsiteY6" fmla="*/ 821438 h 1857470"/>
              <a:gd name="connsiteX0" fmla="*/ 0 w 7717536"/>
              <a:gd name="connsiteY0" fmla="*/ 1548959 h 1836996"/>
              <a:gd name="connsiteX1" fmla="*/ 667512 w 7717536"/>
              <a:gd name="connsiteY1" fmla="*/ 1836422 h 1836996"/>
              <a:gd name="connsiteX2" fmla="*/ 2788920 w 7717536"/>
              <a:gd name="connsiteY2" fmla="*/ 1552958 h 1836996"/>
              <a:gd name="connsiteX3" fmla="*/ 4631817 w 7717536"/>
              <a:gd name="connsiteY3" fmla="*/ 0 h 1836996"/>
              <a:gd name="connsiteX4" fmla="*/ 6476238 w 7717536"/>
              <a:gd name="connsiteY4" fmla="*/ 1482236 h 1836996"/>
              <a:gd name="connsiteX5" fmla="*/ 7717536 w 7717536"/>
              <a:gd name="connsiteY5" fmla="*/ 821438 h 1836996"/>
              <a:gd name="connsiteX0" fmla="*/ 0 w 7717536"/>
              <a:gd name="connsiteY0" fmla="*/ 1548959 h 1567570"/>
              <a:gd name="connsiteX1" fmla="*/ 688294 w 7717536"/>
              <a:gd name="connsiteY1" fmla="*/ 820680 h 1567570"/>
              <a:gd name="connsiteX2" fmla="*/ 2788920 w 7717536"/>
              <a:gd name="connsiteY2" fmla="*/ 1552958 h 1567570"/>
              <a:gd name="connsiteX3" fmla="*/ 4631817 w 7717536"/>
              <a:gd name="connsiteY3" fmla="*/ 0 h 1567570"/>
              <a:gd name="connsiteX4" fmla="*/ 6476238 w 7717536"/>
              <a:gd name="connsiteY4" fmla="*/ 1482236 h 1567570"/>
              <a:gd name="connsiteX5" fmla="*/ 7717536 w 7717536"/>
              <a:gd name="connsiteY5" fmla="*/ 821438 h 1567570"/>
              <a:gd name="connsiteX0" fmla="*/ 0 w 7717536"/>
              <a:gd name="connsiteY0" fmla="*/ 1558664 h 2443199"/>
              <a:gd name="connsiteX1" fmla="*/ 688294 w 7717536"/>
              <a:gd name="connsiteY1" fmla="*/ 830385 h 2443199"/>
              <a:gd name="connsiteX2" fmla="*/ 2788920 w 7717536"/>
              <a:gd name="connsiteY2" fmla="*/ 1562663 h 2443199"/>
              <a:gd name="connsiteX3" fmla="*/ 4631817 w 7717536"/>
              <a:gd name="connsiteY3" fmla="*/ 9705 h 2443199"/>
              <a:gd name="connsiteX4" fmla="*/ 6569757 w 7717536"/>
              <a:gd name="connsiteY4" fmla="*/ 2442848 h 2443199"/>
              <a:gd name="connsiteX5" fmla="*/ 7717536 w 7717536"/>
              <a:gd name="connsiteY5" fmla="*/ 831143 h 2443199"/>
              <a:gd name="connsiteX0" fmla="*/ 0 w 7717536"/>
              <a:gd name="connsiteY0" fmla="*/ 1564752 h 2449287"/>
              <a:gd name="connsiteX1" fmla="*/ 688294 w 7717536"/>
              <a:gd name="connsiteY1" fmla="*/ 836473 h 2449287"/>
              <a:gd name="connsiteX2" fmla="*/ 2778529 w 7717536"/>
              <a:gd name="connsiteY2" fmla="*/ 1374246 h 2449287"/>
              <a:gd name="connsiteX3" fmla="*/ 4631817 w 7717536"/>
              <a:gd name="connsiteY3" fmla="*/ 15793 h 2449287"/>
              <a:gd name="connsiteX4" fmla="*/ 6569757 w 7717536"/>
              <a:gd name="connsiteY4" fmla="*/ 2448936 h 2449287"/>
              <a:gd name="connsiteX5" fmla="*/ 7717536 w 7717536"/>
              <a:gd name="connsiteY5" fmla="*/ 837231 h 2449287"/>
              <a:gd name="connsiteX0" fmla="*/ 0 w 6569757"/>
              <a:gd name="connsiteY0" fmla="*/ 1564752 h 2448936"/>
              <a:gd name="connsiteX1" fmla="*/ 688294 w 6569757"/>
              <a:gd name="connsiteY1" fmla="*/ 836473 h 2448936"/>
              <a:gd name="connsiteX2" fmla="*/ 2778529 w 6569757"/>
              <a:gd name="connsiteY2" fmla="*/ 1374246 h 2448936"/>
              <a:gd name="connsiteX3" fmla="*/ 4631817 w 6569757"/>
              <a:gd name="connsiteY3" fmla="*/ 15793 h 2448936"/>
              <a:gd name="connsiteX4" fmla="*/ 6569757 w 6569757"/>
              <a:gd name="connsiteY4" fmla="*/ 2448936 h 2448936"/>
              <a:gd name="connsiteX0" fmla="*/ 0 w 6582048"/>
              <a:gd name="connsiteY0" fmla="*/ 1562774 h 2370272"/>
              <a:gd name="connsiteX1" fmla="*/ 688294 w 6582048"/>
              <a:gd name="connsiteY1" fmla="*/ 834495 h 2370272"/>
              <a:gd name="connsiteX2" fmla="*/ 2778529 w 6582048"/>
              <a:gd name="connsiteY2" fmla="*/ 1372268 h 2370272"/>
              <a:gd name="connsiteX3" fmla="*/ 4631817 w 6582048"/>
              <a:gd name="connsiteY3" fmla="*/ 13815 h 2370272"/>
              <a:gd name="connsiteX4" fmla="*/ 6582048 w 6582048"/>
              <a:gd name="connsiteY4" fmla="*/ 2370272 h 2370272"/>
              <a:gd name="connsiteX0" fmla="*/ 0 w 6582048"/>
              <a:gd name="connsiteY0" fmla="*/ 1562774 h 2370272"/>
              <a:gd name="connsiteX1" fmla="*/ 688294 w 6582048"/>
              <a:gd name="connsiteY1" fmla="*/ 834495 h 2370272"/>
              <a:gd name="connsiteX2" fmla="*/ 2778529 w 6582048"/>
              <a:gd name="connsiteY2" fmla="*/ 1372268 h 2370272"/>
              <a:gd name="connsiteX3" fmla="*/ 4631817 w 6582048"/>
              <a:gd name="connsiteY3" fmla="*/ 13815 h 2370272"/>
              <a:gd name="connsiteX4" fmla="*/ 6582048 w 6582048"/>
              <a:gd name="connsiteY4" fmla="*/ 2370272 h 2370272"/>
              <a:gd name="connsiteX0" fmla="*/ 0 w 6363280"/>
              <a:gd name="connsiteY0" fmla="*/ 1563161 h 2385996"/>
              <a:gd name="connsiteX1" fmla="*/ 688294 w 6363280"/>
              <a:gd name="connsiteY1" fmla="*/ 834882 h 2385996"/>
              <a:gd name="connsiteX2" fmla="*/ 2778529 w 6363280"/>
              <a:gd name="connsiteY2" fmla="*/ 1372655 h 2385996"/>
              <a:gd name="connsiteX3" fmla="*/ 4631817 w 6363280"/>
              <a:gd name="connsiteY3" fmla="*/ 14202 h 2385996"/>
              <a:gd name="connsiteX4" fmla="*/ 6363280 w 6363280"/>
              <a:gd name="connsiteY4" fmla="*/ 2385996 h 2385996"/>
              <a:gd name="connsiteX0" fmla="*/ 0 w 6363280"/>
              <a:gd name="connsiteY0" fmla="*/ 1563161 h 2385996"/>
              <a:gd name="connsiteX1" fmla="*/ 688294 w 6363280"/>
              <a:gd name="connsiteY1" fmla="*/ 834882 h 2385996"/>
              <a:gd name="connsiteX2" fmla="*/ 2778529 w 6363280"/>
              <a:gd name="connsiteY2" fmla="*/ 1372655 h 2385996"/>
              <a:gd name="connsiteX3" fmla="*/ 4631817 w 6363280"/>
              <a:gd name="connsiteY3" fmla="*/ 14202 h 2385996"/>
              <a:gd name="connsiteX4" fmla="*/ 6363280 w 6363280"/>
              <a:gd name="connsiteY4" fmla="*/ 2385996 h 2385996"/>
              <a:gd name="connsiteX0" fmla="*/ 0 w 6363280"/>
              <a:gd name="connsiteY0" fmla="*/ 1588523 h 2411358"/>
              <a:gd name="connsiteX1" fmla="*/ 688294 w 6363280"/>
              <a:gd name="connsiteY1" fmla="*/ 860244 h 2411358"/>
              <a:gd name="connsiteX2" fmla="*/ 2778529 w 6363280"/>
              <a:gd name="connsiteY2" fmla="*/ 1398017 h 2411358"/>
              <a:gd name="connsiteX3" fmla="*/ 4550701 w 6363280"/>
              <a:gd name="connsiteY3" fmla="*/ 14002 h 2411358"/>
              <a:gd name="connsiteX4" fmla="*/ 6363280 w 6363280"/>
              <a:gd name="connsiteY4" fmla="*/ 2411358 h 2411358"/>
              <a:gd name="connsiteX0" fmla="*/ 0 w 6363280"/>
              <a:gd name="connsiteY0" fmla="*/ 1593598 h 2416433"/>
              <a:gd name="connsiteX1" fmla="*/ 688294 w 6363280"/>
              <a:gd name="connsiteY1" fmla="*/ 865319 h 2416433"/>
              <a:gd name="connsiteX2" fmla="*/ 2778529 w 6363280"/>
              <a:gd name="connsiteY2" fmla="*/ 1403092 h 2416433"/>
              <a:gd name="connsiteX3" fmla="*/ 4511372 w 6363280"/>
              <a:gd name="connsiteY3" fmla="*/ 13964 h 2416433"/>
              <a:gd name="connsiteX4" fmla="*/ 6363280 w 6363280"/>
              <a:gd name="connsiteY4" fmla="*/ 2416433 h 2416433"/>
              <a:gd name="connsiteX0" fmla="*/ 0 w 6363280"/>
              <a:gd name="connsiteY0" fmla="*/ 1601152 h 2423987"/>
              <a:gd name="connsiteX1" fmla="*/ 688294 w 6363280"/>
              <a:gd name="connsiteY1" fmla="*/ 872873 h 2423987"/>
              <a:gd name="connsiteX2" fmla="*/ 2778529 w 6363280"/>
              <a:gd name="connsiteY2" fmla="*/ 1410646 h 2423987"/>
              <a:gd name="connsiteX3" fmla="*/ 4511372 w 6363280"/>
              <a:gd name="connsiteY3" fmla="*/ 21518 h 2423987"/>
              <a:gd name="connsiteX4" fmla="*/ 6363280 w 6363280"/>
              <a:gd name="connsiteY4" fmla="*/ 2423987 h 2423987"/>
              <a:gd name="connsiteX0" fmla="*/ 0 w 6363280"/>
              <a:gd name="connsiteY0" fmla="*/ 1594856 h 2417691"/>
              <a:gd name="connsiteX1" fmla="*/ 688294 w 6363280"/>
              <a:gd name="connsiteY1" fmla="*/ 866577 h 2417691"/>
              <a:gd name="connsiteX2" fmla="*/ 2682664 w 6363280"/>
              <a:gd name="connsiteY2" fmla="*/ 1368564 h 2417691"/>
              <a:gd name="connsiteX3" fmla="*/ 4511372 w 6363280"/>
              <a:gd name="connsiteY3" fmla="*/ 15222 h 2417691"/>
              <a:gd name="connsiteX4" fmla="*/ 6363280 w 6363280"/>
              <a:gd name="connsiteY4" fmla="*/ 2417691 h 2417691"/>
              <a:gd name="connsiteX0" fmla="*/ 0 w 5674986"/>
              <a:gd name="connsiteY0" fmla="*/ 866577 h 2417691"/>
              <a:gd name="connsiteX1" fmla="*/ 1994370 w 5674986"/>
              <a:gd name="connsiteY1" fmla="*/ 1368564 h 2417691"/>
              <a:gd name="connsiteX2" fmla="*/ 3823078 w 5674986"/>
              <a:gd name="connsiteY2" fmla="*/ 15222 h 2417691"/>
              <a:gd name="connsiteX3" fmla="*/ 5674986 w 5674986"/>
              <a:gd name="connsiteY3" fmla="*/ 2417691 h 2417691"/>
              <a:gd name="connsiteX0" fmla="*/ 0 w 5788057"/>
              <a:gd name="connsiteY0" fmla="*/ 815372 h 2417608"/>
              <a:gd name="connsiteX1" fmla="*/ 2107441 w 5788057"/>
              <a:gd name="connsiteY1" fmla="*/ 1368481 h 2417608"/>
              <a:gd name="connsiteX2" fmla="*/ 3936149 w 5788057"/>
              <a:gd name="connsiteY2" fmla="*/ 15139 h 2417608"/>
              <a:gd name="connsiteX3" fmla="*/ 5788057 w 5788057"/>
              <a:gd name="connsiteY3" fmla="*/ 2417608 h 241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8057" h="2417608">
                <a:moveTo>
                  <a:pt x="0" y="815372"/>
                </a:moveTo>
                <a:cubicBezTo>
                  <a:pt x="447111" y="777657"/>
                  <a:pt x="1451416" y="1501853"/>
                  <a:pt x="2107441" y="1368481"/>
                </a:cubicBezTo>
                <a:cubicBezTo>
                  <a:pt x="2763466" y="1235109"/>
                  <a:pt x="3322713" y="-159715"/>
                  <a:pt x="3936149" y="15139"/>
                </a:cubicBezTo>
                <a:cubicBezTo>
                  <a:pt x="4549585" y="189993"/>
                  <a:pt x="5386842" y="2280702"/>
                  <a:pt x="5788057" y="2417608"/>
                </a:cubicBezTo>
              </a:path>
            </a:pathLst>
          </a:custGeom>
          <a:noFill/>
          <a:ln w="3175">
            <a:solidFill>
              <a:srgbClr val="FF388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98961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769E651C-F8E8-47CD-A1BB-B026BA64AD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16373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bg-BG" dirty="0">
                <a:solidFill>
                  <a:srgbClr val="FF388C"/>
                </a:solidFill>
              </a:rPr>
              <a:t>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Мерник на снайпер</a:t>
            </a:r>
          </a:p>
          <a:p>
            <a:pPr lvl="1"/>
            <a:r>
              <a:rPr lang="bg-BG" dirty="0"/>
              <a:t>Подобрете пример </a:t>
            </a:r>
            <a:r>
              <a:rPr lang="en-GB" dirty="0">
                <a:latin typeface="Cambria" panose="02040503050406030204" pitchFamily="18" charset="0"/>
                <a:ea typeface="Cambria" panose="02040503050406030204" pitchFamily="18" charset="0"/>
              </a:rPr>
              <a:t>E1309</a:t>
            </a:r>
            <a:r>
              <a:rPr lang="bg-BG" dirty="0"/>
              <a:t> от лекциите</a:t>
            </a:r>
          </a:p>
          <a:p>
            <a:pPr lvl="1"/>
            <a:r>
              <a:rPr lang="bg-BG" dirty="0"/>
              <a:t>Добавете мерник, който е винаги в средата на екрана и върху сцената</a:t>
            </a:r>
          </a:p>
          <a:p>
            <a:pPr lvl="1"/>
            <a:r>
              <a:rPr lang="bg-BG" dirty="0"/>
              <a:t>При въртене на шлема се върти и мерника</a:t>
            </a:r>
          </a:p>
          <a:p>
            <a:pPr lvl="1"/>
            <a:r>
              <a:rPr lang="bg-BG" dirty="0"/>
              <a:t>Балон, попаднал в центъра на мерника, да изчезне на момента</a:t>
            </a:r>
          </a:p>
        </p:txBody>
      </p:sp>
    </p:spTree>
    <p:extLst>
      <p:ext uri="{BB962C8B-B14F-4D97-AF65-F5344CB8AC3E}">
        <p14:creationId xmlns:p14="http://schemas.microsoft.com/office/powerpoint/2010/main" val="1458561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348018F-3BB6-4A6F-894F-F71FDD4AF2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87"/>
            <a:ext cx="7315200" cy="39700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464089"/>
      </p:ext>
    </p:extLst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1307-Sniper-sight">
            <a:hlinkClick r:id="" action="ppaction://media"/>
            <a:extLst>
              <a:ext uri="{FF2B5EF4-FFF2-40B4-BE49-F238E27FC236}">
                <a16:creationId xmlns:a16="http://schemas.microsoft.com/office/drawing/2014/main" id="{BB8B8006-54AE-4CD1-8E77-EA64B20818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990600"/>
            <a:ext cx="73152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967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№8</a:t>
            </a:r>
            <a:r>
              <a:rPr lang="bg-BG" dirty="0">
                <a:solidFill>
                  <a:srgbClr val="FF388C"/>
                </a:solidFill>
              </a:rPr>
              <a:t>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Малкият Принц</a:t>
            </a:r>
          </a:p>
          <a:p>
            <a:pPr lvl="1"/>
            <a:r>
              <a:rPr lang="bg-BG" dirty="0"/>
              <a:t>Планета като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0501 и небе като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S0309</a:t>
            </a:r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r>
              <a:rPr lang="bg-BG" dirty="0"/>
              <a:t>Ходете непрекъснато по повърхността на планетата с посочване с контролер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E5DDF1-A259-476B-BEF8-E79CEFD9F8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200" y="2667000"/>
            <a:ext cx="1524000" cy="1452372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hlinkClick r:id="rId3" action="ppaction://hlinkfile"/>
            <a:extLst>
              <a:ext uri="{FF2B5EF4-FFF2-40B4-BE49-F238E27FC236}">
                <a16:creationId xmlns:a16="http://schemas.microsoft.com/office/drawing/2014/main" id="{528472BE-CCCE-472F-A9E9-62139D9181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7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802" y="2741676"/>
            <a:ext cx="1905000" cy="1371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64333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2731C514-8E3A-45DA-9F1D-66F0D841B5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61004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  <a:r>
              <a:rPr lang="bg-BG" dirty="0">
                <a:solidFill>
                  <a:srgbClr val="FF388C"/>
                </a:solidFill>
              </a:rPr>
              <a:t>**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Двойна стрелба</a:t>
            </a:r>
          </a:p>
          <a:p>
            <a:pPr lvl="1"/>
            <a:r>
              <a:rPr lang="bg-BG" dirty="0"/>
              <a:t>Пустиня, дюни, летящи водни балони</a:t>
            </a:r>
          </a:p>
          <a:p>
            <a:pPr lvl="1"/>
            <a:r>
              <a:rPr lang="bg-BG" dirty="0"/>
              <a:t>Стреляте по тях и с двата контролера</a:t>
            </a:r>
          </a:p>
          <a:p>
            <a:pPr lvl="1"/>
            <a:r>
              <a:rPr lang="bg-BG" dirty="0"/>
              <a:t>Само при натискане на спусък се виждат лъчите (отделни за ляв и десен контролер)</a:t>
            </a:r>
          </a:p>
          <a:p>
            <a:pPr lvl="1"/>
            <a:r>
              <a:rPr lang="bg-BG" dirty="0"/>
              <a:t>Движението се пуска и спира със стискане на коя да е дръжка</a:t>
            </a:r>
          </a:p>
          <a:p>
            <a:pPr lvl="1"/>
            <a:r>
              <a:rPr lang="bg-BG" dirty="0"/>
              <a:t>Посоката на движение е посоката на гледане</a:t>
            </a:r>
          </a:p>
        </p:txBody>
      </p:sp>
    </p:spTree>
    <p:extLst>
      <p:ext uri="{BB962C8B-B14F-4D97-AF65-F5344CB8AC3E}">
        <p14:creationId xmlns:p14="http://schemas.microsoft.com/office/powerpoint/2010/main" val="743504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Куб без диагонали</a:t>
            </a:r>
          </a:p>
          <a:p>
            <a:pPr lvl="1"/>
            <a:r>
              <a:rPr lang="bg-BG" dirty="0"/>
              <a:t>Използвайте пример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E1303</a:t>
            </a:r>
            <a:r>
              <a:rPr lang="bg-BG" dirty="0"/>
              <a:t> от лекцията</a:t>
            </a:r>
          </a:p>
          <a:p>
            <a:pPr lvl="1"/>
            <a:r>
              <a:rPr lang="bg-BG" dirty="0"/>
              <a:t>Направете куба да е с линии, но без диагоналните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C3D0F46-4169-4B58-BD3E-5798DCFD04E9}"/>
              </a:ext>
            </a:extLst>
          </p:cNvPr>
          <p:cNvGrpSpPr/>
          <p:nvPr/>
        </p:nvGrpSpPr>
        <p:grpSpPr>
          <a:xfrm>
            <a:off x="5304536" y="4191000"/>
            <a:ext cx="1600200" cy="1600200"/>
            <a:chOff x="5483860" y="4191000"/>
            <a:chExt cx="1600200" cy="16002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B9268C6-2C9D-483A-9C76-C80EF4507ADD}"/>
                </a:ext>
              </a:extLst>
            </p:cNvPr>
            <p:cNvSpPr/>
            <p:nvPr/>
          </p:nvSpPr>
          <p:spPr>
            <a:xfrm>
              <a:off x="5483860" y="41910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38E7F6-2053-4077-AE83-9D406DF8723B}"/>
                </a:ext>
              </a:extLst>
            </p:cNvPr>
            <p:cNvSpPr/>
            <p:nvPr/>
          </p:nvSpPr>
          <p:spPr>
            <a:xfrm>
              <a:off x="6017260" y="41910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F822-51DE-40F2-80FD-6C5F8E64C34E}"/>
                </a:ext>
              </a:extLst>
            </p:cNvPr>
            <p:cNvSpPr/>
            <p:nvPr/>
          </p:nvSpPr>
          <p:spPr>
            <a:xfrm>
              <a:off x="6550660" y="41910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B06E6D1-83AD-4F05-A85B-09149D625641}"/>
                </a:ext>
              </a:extLst>
            </p:cNvPr>
            <p:cNvSpPr/>
            <p:nvPr/>
          </p:nvSpPr>
          <p:spPr>
            <a:xfrm>
              <a:off x="5483860" y="47244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A53F494-D01A-41CA-9B62-6ED8D05F968D}"/>
                </a:ext>
              </a:extLst>
            </p:cNvPr>
            <p:cNvSpPr/>
            <p:nvPr/>
          </p:nvSpPr>
          <p:spPr>
            <a:xfrm>
              <a:off x="6017260" y="47244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DC1CE87-306A-483D-8F03-9CA20C204955}"/>
                </a:ext>
              </a:extLst>
            </p:cNvPr>
            <p:cNvSpPr/>
            <p:nvPr/>
          </p:nvSpPr>
          <p:spPr>
            <a:xfrm>
              <a:off x="6550660" y="47244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B61F51-55AD-497F-ABE9-F7C49386C22F}"/>
                </a:ext>
              </a:extLst>
            </p:cNvPr>
            <p:cNvSpPr/>
            <p:nvPr/>
          </p:nvSpPr>
          <p:spPr>
            <a:xfrm>
              <a:off x="5483860" y="52578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7283B60-FD2D-47B2-B084-794BB3ADDFB4}"/>
                </a:ext>
              </a:extLst>
            </p:cNvPr>
            <p:cNvSpPr/>
            <p:nvPr/>
          </p:nvSpPr>
          <p:spPr>
            <a:xfrm>
              <a:off x="6017260" y="52578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0F589E1-78C3-44D4-8459-1AD72E9AA995}"/>
                </a:ext>
              </a:extLst>
            </p:cNvPr>
            <p:cNvSpPr/>
            <p:nvPr/>
          </p:nvSpPr>
          <p:spPr>
            <a:xfrm>
              <a:off x="6550660" y="52578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541B836-90C2-40A8-BE59-DE09114589F4}"/>
              </a:ext>
            </a:extLst>
          </p:cNvPr>
          <p:cNvGrpSpPr/>
          <p:nvPr/>
        </p:nvGrpSpPr>
        <p:grpSpPr>
          <a:xfrm>
            <a:off x="2239264" y="4191000"/>
            <a:ext cx="1600200" cy="1600200"/>
            <a:chOff x="2049780" y="4191000"/>
            <a:chExt cx="1600200" cy="16002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76C4BD-8587-4E25-B238-90C8EC2B9F48}"/>
                </a:ext>
              </a:extLst>
            </p:cNvPr>
            <p:cNvSpPr/>
            <p:nvPr/>
          </p:nvSpPr>
          <p:spPr>
            <a:xfrm>
              <a:off x="2049780" y="41910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1A329DD-5FEA-423D-AFDA-5066CB5607EB}"/>
                </a:ext>
              </a:extLst>
            </p:cNvPr>
            <p:cNvSpPr/>
            <p:nvPr/>
          </p:nvSpPr>
          <p:spPr>
            <a:xfrm>
              <a:off x="2583180" y="41910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A0E2D87-44EB-4B15-8EAE-E2A6A03B84F7}"/>
                </a:ext>
              </a:extLst>
            </p:cNvPr>
            <p:cNvSpPr/>
            <p:nvPr/>
          </p:nvSpPr>
          <p:spPr>
            <a:xfrm>
              <a:off x="3116580" y="41910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B2261C-64EB-4F12-9E0C-534AEAB04A46}"/>
                </a:ext>
              </a:extLst>
            </p:cNvPr>
            <p:cNvSpPr/>
            <p:nvPr/>
          </p:nvSpPr>
          <p:spPr>
            <a:xfrm>
              <a:off x="2049780" y="47244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D81A0F5-F6EC-48BF-922E-C404B8B2B86A}"/>
                </a:ext>
              </a:extLst>
            </p:cNvPr>
            <p:cNvSpPr/>
            <p:nvPr/>
          </p:nvSpPr>
          <p:spPr>
            <a:xfrm>
              <a:off x="2583180" y="47244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963691-2107-49C0-8417-2E962DA1A399}"/>
                </a:ext>
              </a:extLst>
            </p:cNvPr>
            <p:cNvSpPr/>
            <p:nvPr/>
          </p:nvSpPr>
          <p:spPr>
            <a:xfrm>
              <a:off x="3116580" y="47244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B2E162A-93B3-4921-9016-5084108A6EF6}"/>
                </a:ext>
              </a:extLst>
            </p:cNvPr>
            <p:cNvSpPr/>
            <p:nvPr/>
          </p:nvSpPr>
          <p:spPr>
            <a:xfrm>
              <a:off x="2049780" y="52578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EB4038D-D27E-48F0-B574-808D681454D3}"/>
                </a:ext>
              </a:extLst>
            </p:cNvPr>
            <p:cNvSpPr/>
            <p:nvPr/>
          </p:nvSpPr>
          <p:spPr>
            <a:xfrm>
              <a:off x="2583180" y="52578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377C409-0A8B-4BE7-AC9F-A9E6A7E5E650}"/>
                </a:ext>
              </a:extLst>
            </p:cNvPr>
            <p:cNvSpPr/>
            <p:nvPr/>
          </p:nvSpPr>
          <p:spPr>
            <a:xfrm>
              <a:off x="3116580" y="5257800"/>
              <a:ext cx="533400" cy="5334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F2DA2C7-EE9D-43ED-AE89-5E2E77908342}"/>
                </a:ext>
              </a:extLst>
            </p:cNvPr>
            <p:cNvCxnSpPr/>
            <p:nvPr/>
          </p:nvCxnSpPr>
          <p:spPr>
            <a:xfrm>
              <a:off x="3116580" y="4191000"/>
              <a:ext cx="533400" cy="533400"/>
            </a:xfrm>
            <a:prstGeom prst="lin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C165168-BF88-4974-8073-56E616FF84C6}"/>
                </a:ext>
              </a:extLst>
            </p:cNvPr>
            <p:cNvCxnSpPr>
              <a:cxnSpLocks/>
            </p:cNvCxnSpPr>
            <p:nvPr/>
          </p:nvCxnSpPr>
          <p:spPr>
            <a:xfrm>
              <a:off x="2583180" y="4191000"/>
              <a:ext cx="1066800" cy="1066800"/>
            </a:xfrm>
            <a:prstGeom prst="lin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7D76918-02DB-4B56-A164-BA3EF079EB29}"/>
                </a:ext>
              </a:extLst>
            </p:cNvPr>
            <p:cNvCxnSpPr>
              <a:cxnSpLocks/>
            </p:cNvCxnSpPr>
            <p:nvPr/>
          </p:nvCxnSpPr>
          <p:spPr>
            <a:xfrm>
              <a:off x="2049780" y="4191000"/>
              <a:ext cx="1600200" cy="1600200"/>
            </a:xfrm>
            <a:prstGeom prst="lin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C8D6023-DD32-4D14-B205-509D0FF3084B}"/>
                </a:ext>
              </a:extLst>
            </p:cNvPr>
            <p:cNvCxnSpPr>
              <a:cxnSpLocks/>
            </p:cNvCxnSpPr>
            <p:nvPr/>
          </p:nvCxnSpPr>
          <p:spPr>
            <a:xfrm>
              <a:off x="2049780" y="4724400"/>
              <a:ext cx="1066800" cy="1066800"/>
            </a:xfrm>
            <a:prstGeom prst="lin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A4BAD2F-CB88-4C9E-8E5C-26D843B5F3D9}"/>
                </a:ext>
              </a:extLst>
            </p:cNvPr>
            <p:cNvCxnSpPr/>
            <p:nvPr/>
          </p:nvCxnSpPr>
          <p:spPr>
            <a:xfrm>
              <a:off x="2049780" y="5257800"/>
              <a:ext cx="533400" cy="533400"/>
            </a:xfrm>
            <a:prstGeom prst="lin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1931CC4-F5B7-44F8-84D8-FB7078DFB17F}"/>
              </a:ext>
            </a:extLst>
          </p:cNvPr>
          <p:cNvCxnSpPr/>
          <p:nvPr/>
        </p:nvCxnSpPr>
        <p:spPr>
          <a:xfrm>
            <a:off x="4229100" y="4991100"/>
            <a:ext cx="685800" cy="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891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48E9B2F0-F77F-4C2F-A24C-11421C6F08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81933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1309-Popping-balloons">
            <a:hlinkClick r:id="" action="ppaction://media"/>
            <a:extLst>
              <a:ext uri="{FF2B5EF4-FFF2-40B4-BE49-F238E27FC236}">
                <a16:creationId xmlns:a16="http://schemas.microsoft.com/office/drawing/2014/main" id="{7357C864-8A3B-4A0C-AB8B-91AAB9C5E6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990600"/>
            <a:ext cx="73152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5020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10</a:t>
            </a:r>
            <a:r>
              <a:rPr lang="bg-BG" dirty="0">
                <a:solidFill>
                  <a:srgbClr val="FF388C"/>
                </a:solidFill>
              </a:rPr>
              <a:t>**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Игра</a:t>
            </a:r>
          </a:p>
          <a:p>
            <a:pPr lvl="1"/>
            <a:r>
              <a:rPr lang="bg-BG" dirty="0"/>
              <a:t>Направете малка игра с подвижни животинки</a:t>
            </a:r>
          </a:p>
          <a:p>
            <a:pPr lvl="1"/>
            <a:r>
              <a:rPr lang="bg-BG" dirty="0"/>
              <a:t>Използвайте животинката от първото си домашно</a:t>
            </a:r>
          </a:p>
          <a:p>
            <a:pPr lvl="1"/>
            <a:r>
              <a:rPr lang="bg-BG" dirty="0"/>
              <a:t>Играта да е във виртуална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lang="bg-BG" dirty="0"/>
              <a:t> сцена, която не е с пилоните или дюните</a:t>
            </a:r>
          </a:p>
          <a:p>
            <a:r>
              <a:rPr lang="bg-BG" dirty="0"/>
              <a:t>Оценяване</a:t>
            </a:r>
          </a:p>
          <a:p>
            <a:pPr lvl="1"/>
            <a:r>
              <a:rPr lang="bg-BG" dirty="0"/>
              <a:t>Това е бонус-задача за от 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r>
              <a:rPr lang="bg-BG" dirty="0"/>
              <a:t> до 8 точки</a:t>
            </a:r>
          </a:p>
        </p:txBody>
      </p:sp>
    </p:spTree>
    <p:extLst>
      <p:ext uri="{BB962C8B-B14F-4D97-AF65-F5344CB8AC3E}">
        <p14:creationId xmlns:p14="http://schemas.microsoft.com/office/powerpoint/2010/main" val="874587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Край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52681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7B92EF42-A585-4E46-A80C-C534B956B1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199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EF4332B1-DFAB-4263-908A-D5630C47218A}"/>
              </a:ext>
            </a:extLst>
          </p:cNvPr>
          <p:cNvSpPr/>
          <p:nvPr/>
        </p:nvSpPr>
        <p:spPr>
          <a:xfrm>
            <a:off x="672764" y="4596710"/>
            <a:ext cx="7776292" cy="15355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Хубав тунел</a:t>
            </a:r>
          </a:p>
          <a:p>
            <a:pPr lvl="1"/>
            <a:r>
              <a:rPr lang="bg-BG" dirty="0"/>
              <a:t>Подобрете примера от лекцията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E1304</a:t>
            </a:r>
            <a:endParaRPr lang="bg-B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bg-BG" dirty="0"/>
              <a:t>Тунелът да е с хубави плочки от текстура</a:t>
            </a:r>
          </a:p>
          <a:p>
            <a:pPr lvl="1"/>
            <a:r>
              <a:rPr lang="bg-BG" dirty="0"/>
              <a:t>Далечният му край да изчезва в тъмнина</a:t>
            </a:r>
          </a:p>
          <a:p>
            <a:pPr lvl="1"/>
            <a:r>
              <a:rPr lang="bg-BG" dirty="0"/>
              <a:t>По пода да има случайни кубчета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52FB36-840D-4CBA-8EEA-A7127878471A}"/>
              </a:ext>
            </a:extLst>
          </p:cNvPr>
          <p:cNvGrpSpPr/>
          <p:nvPr/>
        </p:nvGrpSpPr>
        <p:grpSpPr>
          <a:xfrm>
            <a:off x="685800" y="4593268"/>
            <a:ext cx="7785436" cy="1540832"/>
            <a:chOff x="914400" y="4799409"/>
            <a:chExt cx="5096318" cy="100862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C40BF04-FD6C-44E6-A160-5814703E1B72}"/>
                </a:ext>
              </a:extLst>
            </p:cNvPr>
            <p:cNvGrpSpPr/>
            <p:nvPr/>
          </p:nvGrpSpPr>
          <p:grpSpPr>
            <a:xfrm>
              <a:off x="1044982" y="4801662"/>
              <a:ext cx="1143448" cy="1006370"/>
              <a:chOff x="381000" y="685800"/>
              <a:chExt cx="1371600" cy="914400"/>
            </a:xfrm>
          </p:grpSpPr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65CE1188-3011-42EA-9D72-58E0881553BA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4DA1DDF7-BF45-4F77-8AFA-59E3623272EB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F4FB0707-091E-4449-80DA-FCA00E50E56A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794FFB52-8D33-4B06-8CDA-EA05A3F37706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2998F4E-3220-4CC8-98B3-EB76DF2F7604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5A6A967E-E3D9-43F0-BBBF-0916CC46FAD7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522C3142-FDF4-4B6F-A074-9C8BCCBE7D79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1E7462B9-269F-4F88-8618-A43482832840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06ED8783-41E6-4E20-88AB-DB46B86F1D77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152AC90F-4D6F-4976-AC0C-FEA62065EE7E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615AC5A-D377-445C-8986-29867B8ADE21}"/>
                </a:ext>
              </a:extLst>
            </p:cNvPr>
            <p:cNvGrpSpPr/>
            <p:nvPr/>
          </p:nvGrpSpPr>
          <p:grpSpPr>
            <a:xfrm rot="5400000">
              <a:off x="1745097" y="3969904"/>
              <a:ext cx="889844" cy="2551238"/>
              <a:chOff x="533400" y="685800"/>
              <a:chExt cx="1066800" cy="914400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54DDCC1-B697-4D03-91E2-6454619CB6D6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B224EE6E-6E8B-440A-AF48-7EE4857B8966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D6E3EF7F-C3D3-48D7-A372-866F24FF3E84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E9AA751E-890F-44D5-90E7-3107865A5CA3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4788CB56-2181-40DB-8A30-A0A5072145CA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826278A9-6028-473E-BB2B-3B4DE4B3D5E4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2A1D2F47-C7F4-4992-ACD8-8CE229C4B207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0F52B07E-6847-4D87-9487-48388C07E995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E723256-F73D-4D71-B2E8-163B11681FA5}"/>
                </a:ext>
              </a:extLst>
            </p:cNvPr>
            <p:cNvGrpSpPr/>
            <p:nvPr/>
          </p:nvGrpSpPr>
          <p:grpSpPr>
            <a:xfrm>
              <a:off x="2312831" y="4800600"/>
              <a:ext cx="1143448" cy="1007429"/>
              <a:chOff x="381000" y="685800"/>
              <a:chExt cx="1371600" cy="914400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E84AF7F8-FFE8-4F15-A604-42621DDF3309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6576974-15B4-4A61-BD4C-BC9EC2F2418E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55351CE-EE00-4F28-A0AE-F38709F21C78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A772D813-3F50-400A-9B07-5B4C5A2B8C0D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FE2B2D53-C259-4B43-B428-3D6FD10F6245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30C7A904-E908-4944-98B6-8470A04E39F0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94B91C21-0C23-4449-8E31-B4034FAF4EC8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A2A3A686-AB50-4D8B-89C1-E6B1147C3870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D928DF7C-A5C7-4DBC-B3A1-9DFF9662DC3F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E92364BB-56EE-45F1-B16E-FDA9A38035C0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FBDA33D-483A-4D8E-8D88-8A7601D7CD70}"/>
                </a:ext>
              </a:extLst>
            </p:cNvPr>
            <p:cNvGrpSpPr/>
            <p:nvPr/>
          </p:nvGrpSpPr>
          <p:grpSpPr>
            <a:xfrm>
              <a:off x="3590062" y="4800471"/>
              <a:ext cx="1143448" cy="1006370"/>
              <a:chOff x="381000" y="685800"/>
              <a:chExt cx="1371600" cy="9144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C8B3EA0-0ABC-44DB-A025-B3F37F5C0899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7BE34EA6-6647-440A-9ADD-2ACCB63FE213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53C81B7E-1117-4A4E-AF2D-2FAF7A6EF1E6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A9787055-AA3C-4689-A96B-C05A94516847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2027C78E-CC47-4454-B67F-1D72F4E1A054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6D5319-9B46-4D6F-9A02-00F6B283310D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EECC51AE-6737-4EF7-8F35-AE7F58A19CEA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68AC889E-8202-4A26-A820-5AD1B16745C7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71106F6-1FD0-4819-BB27-82798ED1C929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DAC3534C-358E-4F40-8C41-D231CE882C18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31623D7-CFCF-4CFF-8CCB-7F9A60DF2F20}"/>
                </a:ext>
              </a:extLst>
            </p:cNvPr>
            <p:cNvGrpSpPr/>
            <p:nvPr/>
          </p:nvGrpSpPr>
          <p:grpSpPr>
            <a:xfrm rot="5400000">
              <a:off x="4290177" y="3968712"/>
              <a:ext cx="889844" cy="2551238"/>
              <a:chOff x="533400" y="685800"/>
              <a:chExt cx="1066800" cy="914400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90795807-4418-4218-90FD-43086C741A7F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7A2D3984-C8D6-40A1-BBF1-56F1D9574A09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F8FA39FA-2F6B-4624-B213-9C06E94E2E4C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D9E2F9F1-548B-4A5A-AFD2-8DF4BE0F7D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E8C7C5FB-DBDB-4345-91BA-5376183668A8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9D4C7EF-E3FC-4529-B5CA-69457A03C9DE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257D4BB0-864F-4987-A836-FAEDF6598A7C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12FDEA74-2BB3-49E8-AF52-02EA0B8E3053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771A7E2-CF78-417B-9E97-AA995C566508}"/>
                </a:ext>
              </a:extLst>
            </p:cNvPr>
            <p:cNvGrpSpPr/>
            <p:nvPr/>
          </p:nvGrpSpPr>
          <p:grpSpPr>
            <a:xfrm>
              <a:off x="4857911" y="4799409"/>
              <a:ext cx="1143448" cy="1007429"/>
              <a:chOff x="381000" y="685800"/>
              <a:chExt cx="1371600" cy="914400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6D74EF0-7BDB-4480-B492-ED82E1516D15}"/>
                  </a:ext>
                </a:extLst>
              </p:cNvPr>
              <p:cNvCxnSpPr/>
              <p:nvPr/>
            </p:nvCxnSpPr>
            <p:spPr>
              <a:xfrm>
                <a:off x="381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FF5B0D46-2BE4-46A5-B368-247C06CC468E}"/>
                  </a:ext>
                </a:extLst>
              </p:cNvPr>
              <p:cNvCxnSpPr/>
              <p:nvPr/>
            </p:nvCxnSpPr>
            <p:spPr>
              <a:xfrm>
                <a:off x="533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CC75B9A2-D3A8-460B-B32C-856E74871E29}"/>
                  </a:ext>
                </a:extLst>
              </p:cNvPr>
              <p:cNvCxnSpPr/>
              <p:nvPr/>
            </p:nvCxnSpPr>
            <p:spPr>
              <a:xfrm>
                <a:off x="685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5EAF5E33-C348-46D5-A7BF-34024F6A3E1E}"/>
                  </a:ext>
                </a:extLst>
              </p:cNvPr>
              <p:cNvCxnSpPr/>
              <p:nvPr/>
            </p:nvCxnSpPr>
            <p:spPr>
              <a:xfrm>
                <a:off x="838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F6DD2E8C-1EA4-4A10-AB4F-2BD31DD6518B}"/>
                  </a:ext>
                </a:extLst>
              </p:cNvPr>
              <p:cNvCxnSpPr/>
              <p:nvPr/>
            </p:nvCxnSpPr>
            <p:spPr>
              <a:xfrm>
                <a:off x="990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8569FFA-EA9A-42A7-8583-F48AC326C618}"/>
                  </a:ext>
                </a:extLst>
              </p:cNvPr>
              <p:cNvCxnSpPr/>
              <p:nvPr/>
            </p:nvCxnSpPr>
            <p:spPr>
              <a:xfrm>
                <a:off x="11430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12951231-5DCC-4DDB-8FC2-5A9A383B4B15}"/>
                  </a:ext>
                </a:extLst>
              </p:cNvPr>
              <p:cNvCxnSpPr/>
              <p:nvPr/>
            </p:nvCxnSpPr>
            <p:spPr>
              <a:xfrm>
                <a:off x="12954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989BFF0E-D26F-42C9-9035-288E78CE4327}"/>
                  </a:ext>
                </a:extLst>
              </p:cNvPr>
              <p:cNvCxnSpPr/>
              <p:nvPr/>
            </p:nvCxnSpPr>
            <p:spPr>
              <a:xfrm>
                <a:off x="14478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0A43D192-FD65-4DA6-A075-00F604CE4BCC}"/>
                  </a:ext>
                </a:extLst>
              </p:cNvPr>
              <p:cNvCxnSpPr/>
              <p:nvPr/>
            </p:nvCxnSpPr>
            <p:spPr>
              <a:xfrm>
                <a:off x="16002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861680FF-45CB-47F2-949B-4EE515F40624}"/>
                  </a:ext>
                </a:extLst>
              </p:cNvPr>
              <p:cNvCxnSpPr/>
              <p:nvPr/>
            </p:nvCxnSpPr>
            <p:spPr>
              <a:xfrm>
                <a:off x="1752600" y="685800"/>
                <a:ext cx="0" cy="91440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0" name="Picture 69" descr="Thinking, Man, Male, People, Silhouette, Person, Human">
            <a:extLst>
              <a:ext uri="{FF2B5EF4-FFF2-40B4-BE49-F238E27FC236}">
                <a16:creationId xmlns:a16="http://schemas.microsoft.com/office/drawing/2014/main" id="{F4C11A44-9CFC-4726-A0F5-489BB8ACB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9249" y="4938674"/>
            <a:ext cx="592341" cy="118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FCE95958-E9C3-4819-BFC6-56D443BD4CE7}"/>
              </a:ext>
            </a:extLst>
          </p:cNvPr>
          <p:cNvCxnSpPr>
            <a:cxnSpLocks/>
          </p:cNvCxnSpPr>
          <p:nvPr/>
        </p:nvCxnSpPr>
        <p:spPr>
          <a:xfrm>
            <a:off x="4374836" y="5373527"/>
            <a:ext cx="3888014" cy="0"/>
          </a:xfrm>
          <a:prstGeom prst="straightConnector1">
            <a:avLst/>
          </a:prstGeom>
          <a:ln w="57150">
            <a:solidFill>
              <a:srgbClr val="FF388C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BFCC53B-7DB0-4777-9D9D-E3C8639E814C}"/>
              </a:ext>
            </a:extLst>
          </p:cNvPr>
          <p:cNvGrpSpPr/>
          <p:nvPr/>
        </p:nvGrpSpPr>
        <p:grpSpPr>
          <a:xfrm>
            <a:off x="2243023" y="5952730"/>
            <a:ext cx="4277001" cy="295670"/>
            <a:chOff x="2243023" y="5607925"/>
            <a:chExt cx="4277001" cy="215518"/>
          </a:xfrm>
          <a:solidFill>
            <a:schemeClr val="bg1"/>
          </a:solidFill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5719898-1792-4E4D-9DE8-6EC29C60E38E}"/>
                </a:ext>
              </a:extLst>
            </p:cNvPr>
            <p:cNvSpPr/>
            <p:nvPr/>
          </p:nvSpPr>
          <p:spPr>
            <a:xfrm>
              <a:off x="5742309" y="5607925"/>
              <a:ext cx="195486" cy="21551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A353E9B-7AD7-4DA3-9E5A-ED43D0802992}"/>
                </a:ext>
              </a:extLst>
            </p:cNvPr>
            <p:cNvSpPr/>
            <p:nvPr/>
          </p:nvSpPr>
          <p:spPr>
            <a:xfrm>
              <a:off x="6324538" y="5607925"/>
              <a:ext cx="195486" cy="21551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4EB74734-47FF-490F-A69B-7A5482DF981F}"/>
                </a:ext>
              </a:extLst>
            </p:cNvPr>
            <p:cNvSpPr/>
            <p:nvPr/>
          </p:nvSpPr>
          <p:spPr>
            <a:xfrm>
              <a:off x="4564878" y="5607925"/>
              <a:ext cx="208342" cy="21551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B8161388-9AFA-4507-AFFE-31BB44D540CA}"/>
                </a:ext>
              </a:extLst>
            </p:cNvPr>
            <p:cNvSpPr/>
            <p:nvPr/>
          </p:nvSpPr>
          <p:spPr>
            <a:xfrm>
              <a:off x="3015023" y="5607925"/>
              <a:ext cx="195486" cy="21551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909901FA-E602-422C-B082-6482F03AEF07}"/>
                </a:ext>
              </a:extLst>
            </p:cNvPr>
            <p:cNvSpPr/>
            <p:nvPr/>
          </p:nvSpPr>
          <p:spPr>
            <a:xfrm>
              <a:off x="3403241" y="5607925"/>
              <a:ext cx="195486" cy="21551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03CEF4A-0E18-49ED-BD31-550A27A67654}"/>
                </a:ext>
              </a:extLst>
            </p:cNvPr>
            <p:cNvSpPr/>
            <p:nvPr/>
          </p:nvSpPr>
          <p:spPr>
            <a:xfrm>
              <a:off x="2243023" y="5607925"/>
              <a:ext cx="195486" cy="21551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72" name="Rectangle 71">
            <a:extLst>
              <a:ext uri="{FF2B5EF4-FFF2-40B4-BE49-F238E27FC236}">
                <a16:creationId xmlns:a16="http://schemas.microsoft.com/office/drawing/2014/main" id="{23B5CD69-05B3-48C7-846C-3357E5E25AD8}"/>
              </a:ext>
            </a:extLst>
          </p:cNvPr>
          <p:cNvSpPr/>
          <p:nvPr/>
        </p:nvSpPr>
        <p:spPr>
          <a:xfrm>
            <a:off x="670560" y="4610100"/>
            <a:ext cx="6399869" cy="1523999"/>
          </a:xfrm>
          <a:prstGeom prst="rect">
            <a:avLst/>
          </a:prstGeom>
          <a:gradFill flip="none" rotWithShape="1">
            <a:gsLst>
              <a:gs pos="24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541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4568F56C-0183-45EE-8061-2485901B37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21169316"/>
      </p:ext>
    </p:extLst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Визуални контролери</a:t>
            </a:r>
          </a:p>
          <a:p>
            <a:pPr lvl="1"/>
            <a:r>
              <a:rPr lang="bg-BG" dirty="0"/>
              <a:t>Добавете две сфери във </a:t>
            </a:r>
            <a:r>
              <a:rPr lang="en-US" dirty="0"/>
              <a:t>VR</a:t>
            </a:r>
            <a:r>
              <a:rPr lang="bg-BG" dirty="0"/>
              <a:t> куб, по една за всеки контролер</a:t>
            </a:r>
          </a:p>
          <a:p>
            <a:pPr lvl="1"/>
            <a:r>
              <a:rPr lang="bg-BG" dirty="0"/>
              <a:t>При натискане на спусък съответната сфера се смачква вертикално</a:t>
            </a:r>
          </a:p>
          <a:p>
            <a:pPr lvl="1"/>
            <a:r>
              <a:rPr lang="bg-BG" dirty="0"/>
              <a:t>При натискане на ръкохватката съответната сфера се смачква хоризонтално</a:t>
            </a:r>
          </a:p>
        </p:txBody>
      </p:sp>
    </p:spTree>
    <p:extLst>
      <p:ext uri="{BB962C8B-B14F-4D97-AF65-F5344CB8AC3E}">
        <p14:creationId xmlns:p14="http://schemas.microsoft.com/office/powerpoint/2010/main" val="2892090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EDDDE803-ECAA-4E06-8469-3C52F4BB0B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3F36FA5-A821-448F-9906-94F514F0D581}"/>
              </a:ext>
            </a:extLst>
          </p:cNvPr>
          <p:cNvGrpSpPr/>
          <p:nvPr/>
        </p:nvGrpSpPr>
        <p:grpSpPr>
          <a:xfrm>
            <a:off x="6629399" y="560832"/>
            <a:ext cx="924274" cy="2278335"/>
            <a:chOff x="2219598" y="4410088"/>
            <a:chExt cx="924274" cy="2278335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3CCF0DD4-9EFA-4E53-9AB3-CCC3462FD195}"/>
                </a:ext>
              </a:extLst>
            </p:cNvPr>
            <p:cNvSpPr txBox="1">
              <a:spLocks/>
            </p:cNvSpPr>
            <p:nvPr/>
          </p:nvSpPr>
          <p:spPr>
            <a:xfrm>
              <a:off x="2219598" y="4410088"/>
              <a:ext cx="924273" cy="64617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Десен спусък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1FABAEA-A415-4486-B767-55798EFE21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43872" y="4410089"/>
              <a:ext cx="0" cy="227833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E0FB2FD-856C-4257-A689-4E42FFCC06F0}"/>
              </a:ext>
            </a:extLst>
          </p:cNvPr>
          <p:cNvGrpSpPr/>
          <p:nvPr/>
        </p:nvGrpSpPr>
        <p:grpSpPr>
          <a:xfrm>
            <a:off x="6324600" y="3505200"/>
            <a:ext cx="2324100" cy="646176"/>
            <a:chOff x="819772" y="4410088"/>
            <a:chExt cx="2324100" cy="646176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806223CE-8986-4FAA-9060-290DAD63D712}"/>
                </a:ext>
              </a:extLst>
            </p:cNvPr>
            <p:cNvSpPr txBox="1">
              <a:spLocks/>
            </p:cNvSpPr>
            <p:nvPr/>
          </p:nvSpPr>
          <p:spPr>
            <a:xfrm>
              <a:off x="2219598" y="4410088"/>
              <a:ext cx="924273" cy="64617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Десен спусък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988D8B7-A569-4947-A274-249EF509265F}"/>
                </a:ext>
              </a:extLst>
            </p:cNvPr>
            <p:cNvCxnSpPr>
              <a:cxnSpLocks/>
            </p:cNvCxnSpPr>
            <p:nvPr/>
          </p:nvCxnSpPr>
          <p:spPr>
            <a:xfrm>
              <a:off x="819772" y="4410089"/>
              <a:ext cx="23241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4A3A674-16F7-4913-AF56-8C587F682F94}"/>
              </a:ext>
            </a:extLst>
          </p:cNvPr>
          <p:cNvGrpSpPr/>
          <p:nvPr/>
        </p:nvGrpSpPr>
        <p:grpSpPr>
          <a:xfrm>
            <a:off x="3093720" y="3828288"/>
            <a:ext cx="924273" cy="2460521"/>
            <a:chOff x="2219598" y="2595744"/>
            <a:chExt cx="924273" cy="2460521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6DE885DC-4994-4BC2-99AF-8A88871B463D}"/>
                </a:ext>
              </a:extLst>
            </p:cNvPr>
            <p:cNvSpPr txBox="1">
              <a:spLocks/>
            </p:cNvSpPr>
            <p:nvPr/>
          </p:nvSpPr>
          <p:spPr>
            <a:xfrm>
              <a:off x="2219598" y="4410088"/>
              <a:ext cx="924273" cy="64617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Десен спусък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1F969FB-59EB-4B45-8500-2965114F0B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43871" y="2595744"/>
              <a:ext cx="0" cy="246052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509753696"/>
      </p:ext>
    </p:extLst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Задача №</a:t>
            </a:r>
            <a:r>
              <a:rPr lang="bg-BG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Движение с двуколка</a:t>
            </a:r>
          </a:p>
          <a:p>
            <a:pPr lvl="1"/>
            <a:r>
              <a:rPr lang="bg-BG" dirty="0"/>
              <a:t>Направете някаква двумерна сцена</a:t>
            </a:r>
          </a:p>
          <a:p>
            <a:pPr lvl="1"/>
            <a:r>
              <a:rPr lang="bg-BG" dirty="0"/>
              <a:t>Стоите на невидима двуколка</a:t>
            </a:r>
          </a:p>
          <a:p>
            <a:pPr lvl="1"/>
            <a:r>
              <a:rPr lang="bg-BG" dirty="0"/>
              <a:t>С левия спусък се включва лявото колело</a:t>
            </a:r>
          </a:p>
          <a:p>
            <a:pPr lvl="1"/>
            <a:r>
              <a:rPr lang="bg-BG" dirty="0"/>
              <a:t>С десния спусък се включва дясното колело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536FCA9-5BAF-4A1A-A5AF-3D759E0882DF}"/>
              </a:ext>
            </a:extLst>
          </p:cNvPr>
          <p:cNvCxnSpPr>
            <a:cxnSpLocks/>
          </p:cNvCxnSpPr>
          <p:nvPr/>
        </p:nvCxnSpPr>
        <p:spPr>
          <a:xfrm flipV="1">
            <a:off x="3016250" y="5048250"/>
            <a:ext cx="0" cy="304800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5B8A106-53B8-4ADB-A4C9-395BD3D15089}"/>
              </a:ext>
            </a:extLst>
          </p:cNvPr>
          <p:cNvCxnSpPr>
            <a:cxnSpLocks/>
          </p:cNvCxnSpPr>
          <p:nvPr/>
        </p:nvCxnSpPr>
        <p:spPr>
          <a:xfrm flipV="1">
            <a:off x="3851910" y="5048250"/>
            <a:ext cx="0" cy="304800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8B4F039-66E9-4947-9971-63B6C17D20ED}"/>
              </a:ext>
            </a:extLst>
          </p:cNvPr>
          <p:cNvCxnSpPr>
            <a:cxnSpLocks/>
          </p:cNvCxnSpPr>
          <p:nvPr/>
        </p:nvCxnSpPr>
        <p:spPr>
          <a:xfrm flipV="1">
            <a:off x="5292090" y="5048250"/>
            <a:ext cx="0" cy="304800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5A4FFE6-430B-4321-9C31-81526400EDAD}"/>
              </a:ext>
            </a:extLst>
          </p:cNvPr>
          <p:cNvCxnSpPr>
            <a:cxnSpLocks/>
          </p:cNvCxnSpPr>
          <p:nvPr/>
        </p:nvCxnSpPr>
        <p:spPr>
          <a:xfrm flipV="1">
            <a:off x="6054090" y="5048250"/>
            <a:ext cx="0" cy="304800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5CCB74A-2771-4C57-8CB2-00B5E74909E4}"/>
              </a:ext>
            </a:extLst>
          </p:cNvPr>
          <p:cNvSpPr/>
          <p:nvPr/>
        </p:nvSpPr>
        <p:spPr>
          <a:xfrm>
            <a:off x="6779072" y="4704081"/>
            <a:ext cx="421828" cy="821690"/>
          </a:xfrm>
          <a:custGeom>
            <a:avLst/>
            <a:gdLst>
              <a:gd name="connsiteX0" fmla="*/ 0 w 320040"/>
              <a:gd name="connsiteY0" fmla="*/ 396240 h 396240"/>
              <a:gd name="connsiteX1" fmla="*/ 320040 w 320040"/>
              <a:gd name="connsiteY1" fmla="*/ 0 h 396240"/>
              <a:gd name="connsiteX0" fmla="*/ 0 w 322580"/>
              <a:gd name="connsiteY0" fmla="*/ 440966 h 440966"/>
              <a:gd name="connsiteX1" fmla="*/ 322580 w 322580"/>
              <a:gd name="connsiteY1" fmla="*/ 0 h 440966"/>
              <a:gd name="connsiteX0" fmla="*/ 0 w 421640"/>
              <a:gd name="connsiteY0" fmla="*/ 452147 h 452147"/>
              <a:gd name="connsiteX1" fmla="*/ 421640 w 421640"/>
              <a:gd name="connsiteY1" fmla="*/ 0 h 452147"/>
              <a:gd name="connsiteX0" fmla="*/ 0 w 421640"/>
              <a:gd name="connsiteY0" fmla="*/ 452147 h 452147"/>
              <a:gd name="connsiteX1" fmla="*/ 421640 w 421640"/>
              <a:gd name="connsiteY1" fmla="*/ 0 h 452147"/>
              <a:gd name="connsiteX0" fmla="*/ 213 w 421853"/>
              <a:gd name="connsiteY0" fmla="*/ 452147 h 452147"/>
              <a:gd name="connsiteX1" fmla="*/ 421853 w 421853"/>
              <a:gd name="connsiteY1" fmla="*/ 0 h 452147"/>
              <a:gd name="connsiteX0" fmla="*/ 188 w 421828"/>
              <a:gd name="connsiteY0" fmla="*/ 452147 h 452147"/>
              <a:gd name="connsiteX1" fmla="*/ 421828 w 421828"/>
              <a:gd name="connsiteY1" fmla="*/ 0 h 45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1828" h="452147">
                <a:moveTo>
                  <a:pt x="188" y="452147"/>
                </a:moveTo>
                <a:cubicBezTo>
                  <a:pt x="-1505" y="300033"/>
                  <a:pt x="-659" y="128353"/>
                  <a:pt x="421828" y="0"/>
                </a:cubicBezTo>
              </a:path>
            </a:pathLst>
          </a:cu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BC3C9C1-6EA3-43D8-9539-2E3993626A9B}"/>
              </a:ext>
            </a:extLst>
          </p:cNvPr>
          <p:cNvSpPr/>
          <p:nvPr/>
        </p:nvSpPr>
        <p:spPr>
          <a:xfrm flipH="1">
            <a:off x="4572000" y="4514850"/>
            <a:ext cx="0" cy="1010921"/>
          </a:xfrm>
          <a:custGeom>
            <a:avLst/>
            <a:gdLst>
              <a:gd name="connsiteX0" fmla="*/ 0 w 320040"/>
              <a:gd name="connsiteY0" fmla="*/ 396240 h 396240"/>
              <a:gd name="connsiteX1" fmla="*/ 320040 w 320040"/>
              <a:gd name="connsiteY1" fmla="*/ 0 h 3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0040" h="396240">
                <a:moveTo>
                  <a:pt x="0" y="396240"/>
                </a:moveTo>
                <a:lnTo>
                  <a:pt x="320040" y="0"/>
                </a:lnTo>
              </a:path>
            </a:pathLst>
          </a:cu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05E863C-F103-4240-8DE1-88E54B9C07E1}"/>
              </a:ext>
            </a:extLst>
          </p:cNvPr>
          <p:cNvSpPr/>
          <p:nvPr/>
        </p:nvSpPr>
        <p:spPr>
          <a:xfrm flipH="1">
            <a:off x="1861313" y="4704081"/>
            <a:ext cx="421828" cy="821690"/>
          </a:xfrm>
          <a:custGeom>
            <a:avLst/>
            <a:gdLst>
              <a:gd name="connsiteX0" fmla="*/ 0 w 320040"/>
              <a:gd name="connsiteY0" fmla="*/ 396240 h 396240"/>
              <a:gd name="connsiteX1" fmla="*/ 320040 w 320040"/>
              <a:gd name="connsiteY1" fmla="*/ 0 h 396240"/>
              <a:gd name="connsiteX0" fmla="*/ 0 w 322580"/>
              <a:gd name="connsiteY0" fmla="*/ 440966 h 440966"/>
              <a:gd name="connsiteX1" fmla="*/ 322580 w 322580"/>
              <a:gd name="connsiteY1" fmla="*/ 0 h 440966"/>
              <a:gd name="connsiteX0" fmla="*/ 0 w 421640"/>
              <a:gd name="connsiteY0" fmla="*/ 452147 h 452147"/>
              <a:gd name="connsiteX1" fmla="*/ 421640 w 421640"/>
              <a:gd name="connsiteY1" fmla="*/ 0 h 452147"/>
              <a:gd name="connsiteX0" fmla="*/ 0 w 421640"/>
              <a:gd name="connsiteY0" fmla="*/ 452147 h 452147"/>
              <a:gd name="connsiteX1" fmla="*/ 421640 w 421640"/>
              <a:gd name="connsiteY1" fmla="*/ 0 h 452147"/>
              <a:gd name="connsiteX0" fmla="*/ 213 w 421853"/>
              <a:gd name="connsiteY0" fmla="*/ 452147 h 452147"/>
              <a:gd name="connsiteX1" fmla="*/ 421853 w 421853"/>
              <a:gd name="connsiteY1" fmla="*/ 0 h 452147"/>
              <a:gd name="connsiteX0" fmla="*/ 188 w 421828"/>
              <a:gd name="connsiteY0" fmla="*/ 452147 h 452147"/>
              <a:gd name="connsiteX1" fmla="*/ 421828 w 421828"/>
              <a:gd name="connsiteY1" fmla="*/ 0 h 45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1828" h="452147">
                <a:moveTo>
                  <a:pt x="188" y="452147"/>
                </a:moveTo>
                <a:cubicBezTo>
                  <a:pt x="-1505" y="300033"/>
                  <a:pt x="-659" y="128353"/>
                  <a:pt x="421828" y="0"/>
                </a:cubicBezTo>
              </a:path>
            </a:pathLst>
          </a:custGeom>
          <a:ln w="76200"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8B58D14-19E0-4165-9156-670AAA573765}"/>
              </a:ext>
            </a:extLst>
          </p:cNvPr>
          <p:cNvSpPr/>
          <p:nvPr/>
        </p:nvSpPr>
        <p:spPr>
          <a:xfrm>
            <a:off x="3886200" y="5400675"/>
            <a:ext cx="1371600" cy="266700"/>
          </a:xfrm>
          <a:custGeom>
            <a:avLst/>
            <a:gdLst>
              <a:gd name="connsiteX0" fmla="*/ 88902 w 2743200"/>
              <a:gd name="connsiteY0" fmla="*/ 0 h 533400"/>
              <a:gd name="connsiteX1" fmla="*/ 800317 w 2743200"/>
              <a:gd name="connsiteY1" fmla="*/ 0 h 533400"/>
              <a:gd name="connsiteX2" fmla="*/ 850402 w 2743200"/>
              <a:gd name="connsiteY2" fmla="*/ 74286 h 533400"/>
              <a:gd name="connsiteX3" fmla="*/ 1038987 w 2743200"/>
              <a:gd name="connsiteY3" fmla="*/ 152400 h 533400"/>
              <a:gd name="connsiteX4" fmla="*/ 1704213 w 2743200"/>
              <a:gd name="connsiteY4" fmla="*/ 152400 h 533400"/>
              <a:gd name="connsiteX5" fmla="*/ 1892798 w 2743200"/>
              <a:gd name="connsiteY5" fmla="*/ 74286 h 533400"/>
              <a:gd name="connsiteX6" fmla="*/ 1942883 w 2743200"/>
              <a:gd name="connsiteY6" fmla="*/ 0 h 533400"/>
              <a:gd name="connsiteX7" fmla="*/ 2654298 w 2743200"/>
              <a:gd name="connsiteY7" fmla="*/ 0 h 533400"/>
              <a:gd name="connsiteX8" fmla="*/ 2743200 w 2743200"/>
              <a:gd name="connsiteY8" fmla="*/ 88902 h 533400"/>
              <a:gd name="connsiteX9" fmla="*/ 2743200 w 2743200"/>
              <a:gd name="connsiteY9" fmla="*/ 444498 h 533400"/>
              <a:gd name="connsiteX10" fmla="*/ 2654298 w 2743200"/>
              <a:gd name="connsiteY10" fmla="*/ 533400 h 533400"/>
              <a:gd name="connsiteX11" fmla="*/ 1942883 w 2743200"/>
              <a:gd name="connsiteY11" fmla="*/ 533400 h 533400"/>
              <a:gd name="connsiteX12" fmla="*/ 1892798 w 2743200"/>
              <a:gd name="connsiteY12" fmla="*/ 459115 h 533400"/>
              <a:gd name="connsiteX13" fmla="*/ 1704213 w 2743200"/>
              <a:gd name="connsiteY13" fmla="*/ 381000 h 533400"/>
              <a:gd name="connsiteX14" fmla="*/ 1038987 w 2743200"/>
              <a:gd name="connsiteY14" fmla="*/ 381000 h 533400"/>
              <a:gd name="connsiteX15" fmla="*/ 850402 w 2743200"/>
              <a:gd name="connsiteY15" fmla="*/ 459115 h 533400"/>
              <a:gd name="connsiteX16" fmla="*/ 800317 w 2743200"/>
              <a:gd name="connsiteY16" fmla="*/ 533400 h 533400"/>
              <a:gd name="connsiteX17" fmla="*/ 88902 w 2743200"/>
              <a:gd name="connsiteY17" fmla="*/ 533400 h 533400"/>
              <a:gd name="connsiteX18" fmla="*/ 0 w 2743200"/>
              <a:gd name="connsiteY18" fmla="*/ 444498 h 533400"/>
              <a:gd name="connsiteX19" fmla="*/ 0 w 2743200"/>
              <a:gd name="connsiteY19" fmla="*/ 88902 h 533400"/>
              <a:gd name="connsiteX20" fmla="*/ 88902 w 2743200"/>
              <a:gd name="connsiteY20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43200" h="533400">
                <a:moveTo>
                  <a:pt x="88902" y="0"/>
                </a:moveTo>
                <a:lnTo>
                  <a:pt x="800317" y="0"/>
                </a:lnTo>
                <a:lnTo>
                  <a:pt x="850402" y="74286"/>
                </a:lnTo>
                <a:cubicBezTo>
                  <a:pt x="898665" y="122549"/>
                  <a:pt x="965340" y="152400"/>
                  <a:pt x="1038987" y="152400"/>
                </a:cubicBezTo>
                <a:lnTo>
                  <a:pt x="1704213" y="152400"/>
                </a:lnTo>
                <a:cubicBezTo>
                  <a:pt x="1777860" y="152400"/>
                  <a:pt x="1844535" y="122549"/>
                  <a:pt x="1892798" y="74286"/>
                </a:cubicBezTo>
                <a:lnTo>
                  <a:pt x="1942883" y="0"/>
                </a:lnTo>
                <a:lnTo>
                  <a:pt x="2654298" y="0"/>
                </a:lnTo>
                <a:cubicBezTo>
                  <a:pt x="2703397" y="0"/>
                  <a:pt x="2743200" y="39803"/>
                  <a:pt x="2743200" y="88902"/>
                </a:cubicBezTo>
                <a:lnTo>
                  <a:pt x="2743200" y="444498"/>
                </a:lnTo>
                <a:cubicBezTo>
                  <a:pt x="2743200" y="493597"/>
                  <a:pt x="2703397" y="533400"/>
                  <a:pt x="2654298" y="533400"/>
                </a:cubicBezTo>
                <a:lnTo>
                  <a:pt x="1942883" y="533400"/>
                </a:lnTo>
                <a:lnTo>
                  <a:pt x="1892798" y="459115"/>
                </a:lnTo>
                <a:cubicBezTo>
                  <a:pt x="1844535" y="410852"/>
                  <a:pt x="1777860" y="381000"/>
                  <a:pt x="1704213" y="381000"/>
                </a:cubicBezTo>
                <a:lnTo>
                  <a:pt x="1038987" y="381000"/>
                </a:lnTo>
                <a:cubicBezTo>
                  <a:pt x="965340" y="381000"/>
                  <a:pt x="898665" y="410852"/>
                  <a:pt x="850402" y="459115"/>
                </a:cubicBezTo>
                <a:lnTo>
                  <a:pt x="800317" y="533400"/>
                </a:lnTo>
                <a:lnTo>
                  <a:pt x="88902" y="533400"/>
                </a:lnTo>
                <a:cubicBezTo>
                  <a:pt x="39803" y="533400"/>
                  <a:pt x="0" y="493597"/>
                  <a:pt x="0" y="444498"/>
                </a:cubicBezTo>
                <a:lnTo>
                  <a:pt x="0" y="88902"/>
                </a:lnTo>
                <a:cubicBezTo>
                  <a:pt x="0" y="39803"/>
                  <a:pt x="39803" y="0"/>
                  <a:pt x="88902" y="0"/>
                </a:cubicBezTo>
                <a:close/>
              </a:path>
            </a:pathLst>
          </a:cu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468220C-FDA6-4AB9-96B3-5D687AB2F9D1}"/>
              </a:ext>
            </a:extLst>
          </p:cNvPr>
          <p:cNvSpPr/>
          <p:nvPr/>
        </p:nvSpPr>
        <p:spPr>
          <a:xfrm>
            <a:off x="3817620" y="5353050"/>
            <a:ext cx="68580" cy="361950"/>
          </a:xfrm>
          <a:prstGeom prst="roundRect">
            <a:avLst>
              <a:gd name="adj" fmla="val 50000"/>
            </a:avLst>
          </a:prstGeom>
          <a:pattFill prst="narHorz">
            <a:fgClr>
              <a:srgbClr val="FF388C"/>
            </a:fgClr>
            <a:bgClr>
              <a:schemeClr val="bg1"/>
            </a:bgClr>
          </a:pattFill>
          <a:ln w="3175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166D3B3-B248-4AC6-B5AE-0CA5D2155A5D}"/>
              </a:ext>
            </a:extLst>
          </p:cNvPr>
          <p:cNvSpPr/>
          <p:nvPr/>
        </p:nvSpPr>
        <p:spPr>
          <a:xfrm>
            <a:off x="5257800" y="5353050"/>
            <a:ext cx="68580" cy="361950"/>
          </a:xfrm>
          <a:prstGeom prst="roundRect">
            <a:avLst>
              <a:gd name="adj" fmla="val 50000"/>
            </a:avLst>
          </a:prstGeom>
          <a:pattFill prst="narHorz">
            <a:fgClr>
              <a:srgbClr val="FF388C"/>
            </a:fgClr>
            <a:bgClr>
              <a:schemeClr val="bg1"/>
            </a:bgClr>
          </a:pattFill>
          <a:ln w="3175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0B45D4-1B92-4348-A89E-FB109D8B0357}"/>
              </a:ext>
            </a:extLst>
          </p:cNvPr>
          <p:cNvSpPr/>
          <p:nvPr/>
        </p:nvSpPr>
        <p:spPr>
          <a:xfrm>
            <a:off x="6088380" y="5400675"/>
            <a:ext cx="1371600" cy="266700"/>
          </a:xfrm>
          <a:custGeom>
            <a:avLst/>
            <a:gdLst>
              <a:gd name="connsiteX0" fmla="*/ 88902 w 2743200"/>
              <a:gd name="connsiteY0" fmla="*/ 0 h 533400"/>
              <a:gd name="connsiteX1" fmla="*/ 800317 w 2743200"/>
              <a:gd name="connsiteY1" fmla="*/ 0 h 533400"/>
              <a:gd name="connsiteX2" fmla="*/ 850402 w 2743200"/>
              <a:gd name="connsiteY2" fmla="*/ 74286 h 533400"/>
              <a:gd name="connsiteX3" fmla="*/ 1038987 w 2743200"/>
              <a:gd name="connsiteY3" fmla="*/ 152400 h 533400"/>
              <a:gd name="connsiteX4" fmla="*/ 1704213 w 2743200"/>
              <a:gd name="connsiteY4" fmla="*/ 152400 h 533400"/>
              <a:gd name="connsiteX5" fmla="*/ 1892798 w 2743200"/>
              <a:gd name="connsiteY5" fmla="*/ 74286 h 533400"/>
              <a:gd name="connsiteX6" fmla="*/ 1942883 w 2743200"/>
              <a:gd name="connsiteY6" fmla="*/ 0 h 533400"/>
              <a:gd name="connsiteX7" fmla="*/ 2654298 w 2743200"/>
              <a:gd name="connsiteY7" fmla="*/ 0 h 533400"/>
              <a:gd name="connsiteX8" fmla="*/ 2743200 w 2743200"/>
              <a:gd name="connsiteY8" fmla="*/ 88902 h 533400"/>
              <a:gd name="connsiteX9" fmla="*/ 2743200 w 2743200"/>
              <a:gd name="connsiteY9" fmla="*/ 444498 h 533400"/>
              <a:gd name="connsiteX10" fmla="*/ 2654298 w 2743200"/>
              <a:gd name="connsiteY10" fmla="*/ 533400 h 533400"/>
              <a:gd name="connsiteX11" fmla="*/ 1942883 w 2743200"/>
              <a:gd name="connsiteY11" fmla="*/ 533400 h 533400"/>
              <a:gd name="connsiteX12" fmla="*/ 1892798 w 2743200"/>
              <a:gd name="connsiteY12" fmla="*/ 459115 h 533400"/>
              <a:gd name="connsiteX13" fmla="*/ 1704213 w 2743200"/>
              <a:gd name="connsiteY13" fmla="*/ 381000 h 533400"/>
              <a:gd name="connsiteX14" fmla="*/ 1038987 w 2743200"/>
              <a:gd name="connsiteY14" fmla="*/ 381000 h 533400"/>
              <a:gd name="connsiteX15" fmla="*/ 850402 w 2743200"/>
              <a:gd name="connsiteY15" fmla="*/ 459115 h 533400"/>
              <a:gd name="connsiteX16" fmla="*/ 800317 w 2743200"/>
              <a:gd name="connsiteY16" fmla="*/ 533400 h 533400"/>
              <a:gd name="connsiteX17" fmla="*/ 88902 w 2743200"/>
              <a:gd name="connsiteY17" fmla="*/ 533400 h 533400"/>
              <a:gd name="connsiteX18" fmla="*/ 0 w 2743200"/>
              <a:gd name="connsiteY18" fmla="*/ 444498 h 533400"/>
              <a:gd name="connsiteX19" fmla="*/ 0 w 2743200"/>
              <a:gd name="connsiteY19" fmla="*/ 88902 h 533400"/>
              <a:gd name="connsiteX20" fmla="*/ 88902 w 2743200"/>
              <a:gd name="connsiteY20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43200" h="533400">
                <a:moveTo>
                  <a:pt x="88902" y="0"/>
                </a:moveTo>
                <a:lnTo>
                  <a:pt x="800317" y="0"/>
                </a:lnTo>
                <a:lnTo>
                  <a:pt x="850402" y="74286"/>
                </a:lnTo>
                <a:cubicBezTo>
                  <a:pt x="898665" y="122549"/>
                  <a:pt x="965340" y="152400"/>
                  <a:pt x="1038987" y="152400"/>
                </a:cubicBezTo>
                <a:lnTo>
                  <a:pt x="1704213" y="152400"/>
                </a:lnTo>
                <a:cubicBezTo>
                  <a:pt x="1777860" y="152400"/>
                  <a:pt x="1844535" y="122549"/>
                  <a:pt x="1892798" y="74286"/>
                </a:cubicBezTo>
                <a:lnTo>
                  <a:pt x="1942883" y="0"/>
                </a:lnTo>
                <a:lnTo>
                  <a:pt x="2654298" y="0"/>
                </a:lnTo>
                <a:cubicBezTo>
                  <a:pt x="2703397" y="0"/>
                  <a:pt x="2743200" y="39803"/>
                  <a:pt x="2743200" y="88902"/>
                </a:cubicBezTo>
                <a:lnTo>
                  <a:pt x="2743200" y="444498"/>
                </a:lnTo>
                <a:cubicBezTo>
                  <a:pt x="2743200" y="493597"/>
                  <a:pt x="2703397" y="533400"/>
                  <a:pt x="2654298" y="533400"/>
                </a:cubicBezTo>
                <a:lnTo>
                  <a:pt x="1942883" y="533400"/>
                </a:lnTo>
                <a:lnTo>
                  <a:pt x="1892798" y="459115"/>
                </a:lnTo>
                <a:cubicBezTo>
                  <a:pt x="1844535" y="410852"/>
                  <a:pt x="1777860" y="381000"/>
                  <a:pt x="1704213" y="381000"/>
                </a:cubicBezTo>
                <a:lnTo>
                  <a:pt x="1038987" y="381000"/>
                </a:lnTo>
                <a:cubicBezTo>
                  <a:pt x="965340" y="381000"/>
                  <a:pt x="898665" y="410852"/>
                  <a:pt x="850402" y="459115"/>
                </a:cubicBezTo>
                <a:lnTo>
                  <a:pt x="800317" y="533400"/>
                </a:lnTo>
                <a:lnTo>
                  <a:pt x="88902" y="533400"/>
                </a:lnTo>
                <a:cubicBezTo>
                  <a:pt x="39803" y="533400"/>
                  <a:pt x="0" y="493597"/>
                  <a:pt x="0" y="444498"/>
                </a:cubicBezTo>
                <a:lnTo>
                  <a:pt x="0" y="88902"/>
                </a:lnTo>
                <a:cubicBezTo>
                  <a:pt x="0" y="39803"/>
                  <a:pt x="39803" y="0"/>
                  <a:pt x="88902" y="0"/>
                </a:cubicBezTo>
                <a:close/>
              </a:path>
            </a:pathLst>
          </a:cu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A1473BD-9E68-45DC-B3ED-D327E4DF0058}"/>
              </a:ext>
            </a:extLst>
          </p:cNvPr>
          <p:cNvSpPr/>
          <p:nvPr/>
        </p:nvSpPr>
        <p:spPr>
          <a:xfrm>
            <a:off x="6019800" y="5353050"/>
            <a:ext cx="68580" cy="361950"/>
          </a:xfrm>
          <a:prstGeom prst="roundRect">
            <a:avLst>
              <a:gd name="adj" fmla="val 50000"/>
            </a:avLst>
          </a:prstGeom>
          <a:pattFill prst="narHorz">
            <a:fgClr>
              <a:srgbClr val="FF388C"/>
            </a:fgClr>
            <a:bgClr>
              <a:schemeClr val="bg1"/>
            </a:bgClr>
          </a:pattFill>
          <a:ln w="3175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B7EB9F7-6A9C-4A10-B5F9-0FBD585CAD03}"/>
              </a:ext>
            </a:extLst>
          </p:cNvPr>
          <p:cNvSpPr/>
          <p:nvPr/>
        </p:nvSpPr>
        <p:spPr>
          <a:xfrm>
            <a:off x="7459980" y="5353050"/>
            <a:ext cx="68580" cy="361950"/>
          </a:xfrm>
          <a:prstGeom prst="roundRect">
            <a:avLst>
              <a:gd name="adj" fmla="val 50000"/>
            </a:avLst>
          </a:prstGeom>
          <a:pattFill prst="narHorz">
            <a:fgClr>
              <a:schemeClr val="accent1"/>
            </a:fgClr>
            <a:bgClr>
              <a:schemeClr val="bg1"/>
            </a:bgClr>
          </a:patt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76D92AB-B524-47B0-9FAD-7226D9945605}"/>
              </a:ext>
            </a:extLst>
          </p:cNvPr>
          <p:cNvSpPr/>
          <p:nvPr/>
        </p:nvSpPr>
        <p:spPr>
          <a:xfrm>
            <a:off x="1607820" y="5400675"/>
            <a:ext cx="1371600" cy="266700"/>
          </a:xfrm>
          <a:custGeom>
            <a:avLst/>
            <a:gdLst>
              <a:gd name="connsiteX0" fmla="*/ 88902 w 2743200"/>
              <a:gd name="connsiteY0" fmla="*/ 0 h 533400"/>
              <a:gd name="connsiteX1" fmla="*/ 800317 w 2743200"/>
              <a:gd name="connsiteY1" fmla="*/ 0 h 533400"/>
              <a:gd name="connsiteX2" fmla="*/ 850402 w 2743200"/>
              <a:gd name="connsiteY2" fmla="*/ 74286 h 533400"/>
              <a:gd name="connsiteX3" fmla="*/ 1038987 w 2743200"/>
              <a:gd name="connsiteY3" fmla="*/ 152400 h 533400"/>
              <a:gd name="connsiteX4" fmla="*/ 1704213 w 2743200"/>
              <a:gd name="connsiteY4" fmla="*/ 152400 h 533400"/>
              <a:gd name="connsiteX5" fmla="*/ 1892798 w 2743200"/>
              <a:gd name="connsiteY5" fmla="*/ 74286 h 533400"/>
              <a:gd name="connsiteX6" fmla="*/ 1942883 w 2743200"/>
              <a:gd name="connsiteY6" fmla="*/ 0 h 533400"/>
              <a:gd name="connsiteX7" fmla="*/ 2654298 w 2743200"/>
              <a:gd name="connsiteY7" fmla="*/ 0 h 533400"/>
              <a:gd name="connsiteX8" fmla="*/ 2743200 w 2743200"/>
              <a:gd name="connsiteY8" fmla="*/ 88902 h 533400"/>
              <a:gd name="connsiteX9" fmla="*/ 2743200 w 2743200"/>
              <a:gd name="connsiteY9" fmla="*/ 444498 h 533400"/>
              <a:gd name="connsiteX10" fmla="*/ 2654298 w 2743200"/>
              <a:gd name="connsiteY10" fmla="*/ 533400 h 533400"/>
              <a:gd name="connsiteX11" fmla="*/ 1942883 w 2743200"/>
              <a:gd name="connsiteY11" fmla="*/ 533400 h 533400"/>
              <a:gd name="connsiteX12" fmla="*/ 1892798 w 2743200"/>
              <a:gd name="connsiteY12" fmla="*/ 459115 h 533400"/>
              <a:gd name="connsiteX13" fmla="*/ 1704213 w 2743200"/>
              <a:gd name="connsiteY13" fmla="*/ 381000 h 533400"/>
              <a:gd name="connsiteX14" fmla="*/ 1038987 w 2743200"/>
              <a:gd name="connsiteY14" fmla="*/ 381000 h 533400"/>
              <a:gd name="connsiteX15" fmla="*/ 850402 w 2743200"/>
              <a:gd name="connsiteY15" fmla="*/ 459115 h 533400"/>
              <a:gd name="connsiteX16" fmla="*/ 800317 w 2743200"/>
              <a:gd name="connsiteY16" fmla="*/ 533400 h 533400"/>
              <a:gd name="connsiteX17" fmla="*/ 88902 w 2743200"/>
              <a:gd name="connsiteY17" fmla="*/ 533400 h 533400"/>
              <a:gd name="connsiteX18" fmla="*/ 0 w 2743200"/>
              <a:gd name="connsiteY18" fmla="*/ 444498 h 533400"/>
              <a:gd name="connsiteX19" fmla="*/ 0 w 2743200"/>
              <a:gd name="connsiteY19" fmla="*/ 88902 h 533400"/>
              <a:gd name="connsiteX20" fmla="*/ 88902 w 2743200"/>
              <a:gd name="connsiteY20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43200" h="533400">
                <a:moveTo>
                  <a:pt x="88902" y="0"/>
                </a:moveTo>
                <a:lnTo>
                  <a:pt x="800317" y="0"/>
                </a:lnTo>
                <a:lnTo>
                  <a:pt x="850402" y="74286"/>
                </a:lnTo>
                <a:cubicBezTo>
                  <a:pt x="898665" y="122549"/>
                  <a:pt x="965340" y="152400"/>
                  <a:pt x="1038987" y="152400"/>
                </a:cubicBezTo>
                <a:lnTo>
                  <a:pt x="1704213" y="152400"/>
                </a:lnTo>
                <a:cubicBezTo>
                  <a:pt x="1777860" y="152400"/>
                  <a:pt x="1844535" y="122549"/>
                  <a:pt x="1892798" y="74286"/>
                </a:cubicBezTo>
                <a:lnTo>
                  <a:pt x="1942883" y="0"/>
                </a:lnTo>
                <a:lnTo>
                  <a:pt x="2654298" y="0"/>
                </a:lnTo>
                <a:cubicBezTo>
                  <a:pt x="2703397" y="0"/>
                  <a:pt x="2743200" y="39803"/>
                  <a:pt x="2743200" y="88902"/>
                </a:cubicBezTo>
                <a:lnTo>
                  <a:pt x="2743200" y="444498"/>
                </a:lnTo>
                <a:cubicBezTo>
                  <a:pt x="2743200" y="493597"/>
                  <a:pt x="2703397" y="533400"/>
                  <a:pt x="2654298" y="533400"/>
                </a:cubicBezTo>
                <a:lnTo>
                  <a:pt x="1942883" y="533400"/>
                </a:lnTo>
                <a:lnTo>
                  <a:pt x="1892798" y="459115"/>
                </a:lnTo>
                <a:cubicBezTo>
                  <a:pt x="1844535" y="410852"/>
                  <a:pt x="1777860" y="381000"/>
                  <a:pt x="1704213" y="381000"/>
                </a:cubicBezTo>
                <a:lnTo>
                  <a:pt x="1038987" y="381000"/>
                </a:lnTo>
                <a:cubicBezTo>
                  <a:pt x="965340" y="381000"/>
                  <a:pt x="898665" y="410852"/>
                  <a:pt x="850402" y="459115"/>
                </a:cubicBezTo>
                <a:lnTo>
                  <a:pt x="800317" y="533400"/>
                </a:lnTo>
                <a:lnTo>
                  <a:pt x="88902" y="533400"/>
                </a:lnTo>
                <a:cubicBezTo>
                  <a:pt x="39803" y="533400"/>
                  <a:pt x="0" y="493597"/>
                  <a:pt x="0" y="444498"/>
                </a:cubicBezTo>
                <a:lnTo>
                  <a:pt x="0" y="88902"/>
                </a:lnTo>
                <a:cubicBezTo>
                  <a:pt x="0" y="39803"/>
                  <a:pt x="39803" y="0"/>
                  <a:pt x="88902" y="0"/>
                </a:cubicBezTo>
                <a:close/>
              </a:path>
            </a:pathLst>
          </a:cu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D1D0157-A8A1-42D9-925B-51E233096282}"/>
              </a:ext>
            </a:extLst>
          </p:cNvPr>
          <p:cNvSpPr/>
          <p:nvPr/>
        </p:nvSpPr>
        <p:spPr>
          <a:xfrm>
            <a:off x="1539240" y="5353050"/>
            <a:ext cx="68580" cy="361950"/>
          </a:xfrm>
          <a:prstGeom prst="roundRect">
            <a:avLst>
              <a:gd name="adj" fmla="val 50000"/>
            </a:avLst>
          </a:prstGeom>
          <a:pattFill prst="narHorz">
            <a:fgClr>
              <a:schemeClr val="accent1"/>
            </a:fgClr>
            <a:bgClr>
              <a:schemeClr val="bg1"/>
            </a:bgClr>
          </a:patt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BF93095-4D0A-433B-BD26-845D84236881}"/>
              </a:ext>
            </a:extLst>
          </p:cNvPr>
          <p:cNvSpPr/>
          <p:nvPr/>
        </p:nvSpPr>
        <p:spPr>
          <a:xfrm>
            <a:off x="2979420" y="5353050"/>
            <a:ext cx="68580" cy="361950"/>
          </a:xfrm>
          <a:prstGeom prst="roundRect">
            <a:avLst>
              <a:gd name="adj" fmla="val 50000"/>
            </a:avLst>
          </a:prstGeom>
          <a:pattFill prst="narHorz">
            <a:fgClr>
              <a:srgbClr val="FF388C"/>
            </a:fgClr>
            <a:bgClr>
              <a:schemeClr val="bg1"/>
            </a:bgClr>
          </a:pattFill>
          <a:ln w="3175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E8B8A68-2992-481B-B4DB-C4A1B8A20318}"/>
              </a:ext>
            </a:extLst>
          </p:cNvPr>
          <p:cNvGrpSpPr/>
          <p:nvPr/>
        </p:nvGrpSpPr>
        <p:grpSpPr>
          <a:xfrm>
            <a:off x="5580888" y="1066800"/>
            <a:ext cx="2191508" cy="1752600"/>
            <a:chOff x="1048372" y="4410088"/>
            <a:chExt cx="2191508" cy="1752600"/>
          </a:xfrm>
        </p:grpSpPr>
        <p:sp>
          <p:nvSpPr>
            <p:cNvPr id="32" name="Text Placeholder 2">
              <a:extLst>
                <a:ext uri="{FF2B5EF4-FFF2-40B4-BE49-F238E27FC236}">
                  <a16:creationId xmlns:a16="http://schemas.microsoft.com/office/drawing/2014/main" id="{E7E52A84-84B9-4CA3-BBAC-44703FA799C8}"/>
                </a:ext>
              </a:extLst>
            </p:cNvPr>
            <p:cNvSpPr txBox="1">
              <a:spLocks/>
            </p:cNvSpPr>
            <p:nvPr/>
          </p:nvSpPr>
          <p:spPr>
            <a:xfrm>
              <a:off x="1048372" y="4410088"/>
              <a:ext cx="2191508" cy="64617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По </a:t>
              </a:r>
              <a:r>
                <a:rPr lang="bg-BG" sz="1800" b="0" dirty="0" err="1">
                  <a:solidFill>
                    <a:schemeClr val="bg1"/>
                  </a:solidFill>
                </a:rPr>
                <a:t>модерному</a:t>
              </a:r>
              <a:r>
                <a:rPr lang="bg-BG" sz="1800" b="0" dirty="0">
                  <a:solidFill>
                    <a:schemeClr val="bg1"/>
                  </a:solidFill>
                </a:rPr>
                <a:t> му ѝ се вика </a:t>
              </a:r>
              <a:r>
                <a:rPr lang="bg-BG" sz="1800" b="0" dirty="0" err="1">
                  <a:solidFill>
                    <a:schemeClr val="bg1"/>
                  </a:solidFill>
                </a:rPr>
                <a:t>ховърборд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BA085BC-4D54-4182-A525-BE29859FC2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8372" y="4410089"/>
              <a:ext cx="0" cy="175259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97892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F84BC46B-B2E9-44FD-9807-CE918C22A8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43990"/>
            <a:ext cx="7315200" cy="3970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6675082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10746</TotalTime>
  <Words>368</Words>
  <Application>Microsoft Office PowerPoint</Application>
  <PresentationFormat>On-screen Show (4:3)</PresentationFormat>
  <Paragraphs>70</Paragraphs>
  <Slides>23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Cambria</vt:lpstr>
      <vt:lpstr>Candara</vt:lpstr>
      <vt:lpstr>Verdana</vt:lpstr>
      <vt:lpstr>Wingdings</vt:lpstr>
      <vt:lpstr>Wingdings 2</vt:lpstr>
      <vt:lpstr>Custom Design</vt:lpstr>
      <vt:lpstr>проф. д-р Павел Бойчев    КИТ-ФМИ-СУ    2021</vt:lpstr>
      <vt:lpstr>Задача №1</vt:lpstr>
      <vt:lpstr>PowerPoint Presentation</vt:lpstr>
      <vt:lpstr>Задача №2</vt:lpstr>
      <vt:lpstr>PowerPoint Presentation</vt:lpstr>
      <vt:lpstr>Задача №3</vt:lpstr>
      <vt:lpstr>PowerPoint Presentation</vt:lpstr>
      <vt:lpstr>Задача №4</vt:lpstr>
      <vt:lpstr>PowerPoint Presentation</vt:lpstr>
      <vt:lpstr>Задача №5</vt:lpstr>
      <vt:lpstr>PowerPoint Presentation</vt:lpstr>
      <vt:lpstr>Задача №6</vt:lpstr>
      <vt:lpstr>PowerPoint Presentation</vt:lpstr>
      <vt:lpstr>Задача №7*</vt:lpstr>
      <vt:lpstr>PowerPoint Presentation</vt:lpstr>
      <vt:lpstr>PowerPoint Presentation</vt:lpstr>
      <vt:lpstr>Задача №8*</vt:lpstr>
      <vt:lpstr>PowerPoint Presentation</vt:lpstr>
      <vt:lpstr>Задача №9**</vt:lpstr>
      <vt:lpstr>PowerPoint Presentation</vt:lpstr>
      <vt:lpstr>PowerPoint Presentation</vt:lpstr>
      <vt:lpstr>Задача №10**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577</cp:revision>
  <dcterms:created xsi:type="dcterms:W3CDTF">2013-12-13T09:03:57Z</dcterms:created>
  <dcterms:modified xsi:type="dcterms:W3CDTF">2021-04-05T10:46:10Z</dcterms:modified>
</cp:coreProperties>
</file>