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28"/>
  </p:notesMasterIdLst>
  <p:sldIdLst>
    <p:sldId id="464" r:id="rId2"/>
    <p:sldId id="465" r:id="rId3"/>
    <p:sldId id="469" r:id="rId4"/>
    <p:sldId id="492" r:id="rId5"/>
    <p:sldId id="493" r:id="rId6"/>
    <p:sldId id="470" r:id="rId7"/>
    <p:sldId id="482" r:id="rId8"/>
    <p:sldId id="471" r:id="rId9"/>
    <p:sldId id="483" r:id="rId10"/>
    <p:sldId id="472" r:id="rId11"/>
    <p:sldId id="484" r:id="rId12"/>
    <p:sldId id="473" r:id="rId13"/>
    <p:sldId id="485" r:id="rId14"/>
    <p:sldId id="474" r:id="rId15"/>
    <p:sldId id="489" r:id="rId16"/>
    <p:sldId id="475" r:id="rId17"/>
    <p:sldId id="494" r:id="rId18"/>
    <p:sldId id="490" r:id="rId19"/>
    <p:sldId id="476" r:id="rId20"/>
    <p:sldId id="491" r:id="rId21"/>
    <p:sldId id="477" r:id="rId22"/>
    <p:sldId id="495" r:id="rId23"/>
    <p:sldId id="486" r:id="rId24"/>
    <p:sldId id="478" r:id="rId25"/>
    <p:sldId id="488" r:id="rId26"/>
    <p:sldId id="479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CCFF"/>
    <a:srgbClr val="33CC33"/>
    <a:srgbClr val="FFFFFF"/>
    <a:srgbClr val="F2F2F2"/>
    <a:srgbClr val="FF00FF"/>
    <a:srgbClr val="000066"/>
    <a:srgbClr val="A1BD63"/>
    <a:srgbClr val="00660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38" autoAdjust="0"/>
    <p:restoredTop sz="88482" autoAdjust="0"/>
  </p:normalViewPr>
  <p:slideViewPr>
    <p:cSldViewPr>
      <p:cViewPr varScale="1">
        <p:scale>
          <a:sx n="83" d="100"/>
          <a:sy n="83" d="100"/>
        </p:scale>
        <p:origin x="138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19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17.9.2020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/>
              <a:t>Click to edit</a:t>
            </a:r>
            <a:r>
              <a:rPr lang="bg-BG" dirty="0"/>
              <a:t> </a:t>
            </a:r>
            <a:r>
              <a:rPr lang="en-US" dirty="0"/>
              <a:t>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Заглавие на темата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НОМЕР НА ТЕМАТА</a:t>
            </a:r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/>
              <a:t>Заглавие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17.9.2020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localhost/Solutions/S1104%20Multiple%20textures.html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localhost/Solutions/S1105%20Video%20texture.html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localhost/Solutions/S1106%20Spherical%20mirror.html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localhost/Solutions/S1107%20Texture%20with%204%20images.html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illustrations/floral-backdrop-pattern-flower-2985648/" TargetMode="External"/><Relationship Id="rId2" Type="http://schemas.openxmlformats.org/officeDocument/2006/relationships/hyperlink" Target="https://ezgif.com/image-to-datauri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localhost/Solutions/S1108%20Multiple%20textures%202.html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planetpixelemporium.com/planets.html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localhost/Solutions/S1109%20Earth%20with%20relief.html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Solutions/S1110%20Bingo%20balls.html" TargetMode="Externa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localhost/Solutions/S1101%20Data%20URI.html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localhost/Solutions/S1103%20Thousand%20cubes.html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доц. д-р Павел Бойчев</a:t>
            </a:r>
            <a:r>
              <a:rPr lang="en-US" dirty="0"/>
              <a:t> </a:t>
            </a:r>
            <a:r>
              <a:rPr lang="bg-BG" dirty="0"/>
              <a:t>  </a:t>
            </a:r>
            <a:r>
              <a:rPr lang="en-US" dirty="0"/>
              <a:t> </a:t>
            </a:r>
            <a:r>
              <a:rPr lang="bg-BG" dirty="0" err="1"/>
              <a:t>КИТ-ФМИ-СУ</a:t>
            </a:r>
            <a:r>
              <a:rPr lang="en-US" dirty="0"/>
              <a:t> </a:t>
            </a:r>
            <a:r>
              <a:rPr lang="bg-BG" dirty="0"/>
              <a:t>  </a:t>
            </a:r>
            <a:r>
              <a:rPr lang="en-US" dirty="0"/>
              <a:t> </a:t>
            </a:r>
            <a:r>
              <a:rPr lang="bg-BG" dirty="0"/>
              <a:t>2020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>
              <a:spcBef>
                <a:spcPct val="0"/>
              </a:spcBef>
            </a:pPr>
            <a:r>
              <a:rPr lang="bg-BG" dirty="0"/>
              <a:t>Решения на задачите</a:t>
            </a:r>
            <a:endParaRPr lang="bg-BG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bg-BG" dirty="0">
                <a:latin typeface="Calibri Light" panose="020F0302020204030204" pitchFamily="34" charset="0"/>
              </a:rPr>
              <a:t>Тема №11</a:t>
            </a:r>
          </a:p>
        </p:txBody>
      </p:sp>
    </p:spTree>
    <p:extLst>
      <p:ext uri="{BB962C8B-B14F-4D97-AF65-F5344CB8AC3E}">
        <p14:creationId xmlns:p14="http://schemas.microsoft.com/office/powerpoint/2010/main" val="3292206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Решение №4</a:t>
            </a:r>
            <a:endParaRPr lang="bg-BG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BE17F8-4F55-4850-A0EA-334D1BC790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Множество текстури</a:t>
            </a:r>
          </a:p>
          <a:p>
            <a:pPr lvl="1"/>
            <a:r>
              <a:rPr lang="bg-BG" dirty="0"/>
              <a:t>В масив </a:t>
            </a:r>
            <a:r>
              <a:rPr lang="en-US" dirty="0">
                <a:solidFill>
                  <a:srgbClr val="FF388C"/>
                </a:solidFill>
              </a:rPr>
              <a:t>textures</a:t>
            </a:r>
            <a:r>
              <a:rPr lang="en-US" dirty="0"/>
              <a:t> </a:t>
            </a:r>
            <a:r>
              <a:rPr lang="bg-BG" dirty="0"/>
              <a:t>се зареждат четири текстури</a:t>
            </a:r>
          </a:p>
          <a:p>
            <a:pPr lvl="1"/>
            <a:r>
              <a:rPr lang="bg-BG" dirty="0"/>
              <a:t>В анимационния цикъл променяме свойството </a:t>
            </a:r>
            <a:r>
              <a:rPr lang="en-US" dirty="0">
                <a:solidFill>
                  <a:srgbClr val="FF388C"/>
                </a:solidFill>
              </a:rPr>
              <a:t>map</a:t>
            </a:r>
            <a:r>
              <a:rPr lang="bg-BG" dirty="0"/>
              <a:t> на </a:t>
            </a:r>
            <a:r>
              <a:rPr lang="en-US" dirty="0">
                <a:solidFill>
                  <a:srgbClr val="FF388C"/>
                </a:solidFill>
              </a:rPr>
              <a:t>material</a:t>
            </a:r>
            <a:r>
              <a:rPr lang="bg-BG" dirty="0"/>
              <a:t> на куба</a:t>
            </a:r>
          </a:p>
        </p:txBody>
      </p:sp>
    </p:spTree>
    <p:extLst>
      <p:ext uri="{BB962C8B-B14F-4D97-AF65-F5344CB8AC3E}">
        <p14:creationId xmlns:p14="http://schemas.microsoft.com/office/powerpoint/2010/main" val="18439247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Всяка секунда кубът използва поредната текстура от масива</a:t>
            </a:r>
            <a:r>
              <a:rPr lang="en-US" dirty="0"/>
              <a:t> </a:t>
            </a:r>
            <a:r>
              <a:rPr lang="en-US" dirty="0">
                <a:solidFill>
                  <a:srgbClr val="FF388C"/>
                </a:solidFill>
              </a:rPr>
              <a:t>textures</a:t>
            </a:r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5E656D6D-651E-4989-941A-3516A3F2B3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81200"/>
            <a:ext cx="6400800" cy="4214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472310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№5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Видео текстура</a:t>
            </a:r>
          </a:p>
          <a:p>
            <a:pPr lvl="1"/>
            <a:r>
              <a:rPr lang="bg-BG" dirty="0"/>
              <a:t>За автоматично проиграване на видеото изключваме звука му с </a:t>
            </a:r>
            <a:r>
              <a:rPr lang="en-US" dirty="0">
                <a:solidFill>
                  <a:srgbClr val="FF388C"/>
                </a:solidFill>
              </a:rPr>
              <a:t>mute</a:t>
            </a:r>
          </a:p>
          <a:p>
            <a:pPr lvl="1"/>
            <a:r>
              <a:rPr lang="bg-BG" dirty="0"/>
              <a:t>Текстурата е създадена като инстанция на </a:t>
            </a:r>
            <a:r>
              <a:rPr lang="en-US" dirty="0" err="1">
                <a:solidFill>
                  <a:srgbClr val="FF388C"/>
                </a:solidFill>
              </a:rPr>
              <a:t>VideoTexture</a:t>
            </a:r>
            <a:r>
              <a:rPr lang="en-US" dirty="0"/>
              <a:t> –</a:t>
            </a:r>
            <a:r>
              <a:rPr lang="bg-BG" dirty="0"/>
              <a:t> и автоматично се актуализира при всеки </a:t>
            </a:r>
            <a:r>
              <a:rPr lang="bg-BG" dirty="0" err="1"/>
              <a:t>видеокадър</a:t>
            </a:r>
            <a:endParaRPr lang="bg-BG" dirty="0"/>
          </a:p>
          <a:p>
            <a:pPr lvl="1"/>
            <a:r>
              <a:rPr lang="bg-BG" dirty="0"/>
              <a:t>Материалът е </a:t>
            </a:r>
            <a:r>
              <a:rPr lang="en-US" dirty="0" err="1">
                <a:solidFill>
                  <a:srgbClr val="FF388C"/>
                </a:solidFill>
              </a:rPr>
              <a:t>MeshBasicMaterial</a:t>
            </a:r>
            <a:r>
              <a:rPr lang="en-US" dirty="0"/>
              <a:t>,</a:t>
            </a:r>
            <a:r>
              <a:rPr lang="bg-BG" dirty="0"/>
              <a:t> за да е ярка картината дори и когато се гледа под ъгъл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853913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Нещо като ТВ екран </a:t>
            </a:r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08D36C82-ADEB-4B3A-A280-224EA2517D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600200"/>
            <a:ext cx="6400800" cy="4226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595825"/>
      </p:ext>
    </p:extLst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Решение №6</a:t>
            </a:r>
            <a:endParaRPr lang="bg-BG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353356-0E72-45CB-B0DC-E5FE2703064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Сферично огледало</a:t>
            </a:r>
          </a:p>
          <a:p>
            <a:pPr lvl="1"/>
            <a:r>
              <a:rPr lang="bg-BG" dirty="0"/>
              <a:t>Текстурата на парка може да се вземе от </a:t>
            </a:r>
            <a:r>
              <a:rPr lang="en-US" dirty="0">
                <a:solidFill>
                  <a:srgbClr val="FF388C"/>
                </a:solidFill>
              </a:rPr>
              <a:t>Three.js </a:t>
            </a:r>
            <a:r>
              <a:rPr lang="en-US" dirty="0"/>
              <a:t>(</a:t>
            </a:r>
            <a:r>
              <a:rPr lang="en-US" dirty="0">
                <a:solidFill>
                  <a:srgbClr val="FF388C"/>
                </a:solidFill>
              </a:rPr>
              <a:t>examples\textures\cube\Park2</a:t>
            </a:r>
            <a:r>
              <a:rPr lang="en-US" dirty="0"/>
              <a:t>)</a:t>
            </a:r>
          </a:p>
          <a:p>
            <a:pPr lvl="1"/>
            <a:r>
              <a:rPr lang="bg-BG" dirty="0"/>
              <a:t>Освен в </a:t>
            </a:r>
            <a:r>
              <a:rPr lang="en-US" dirty="0">
                <a:solidFill>
                  <a:srgbClr val="FF388C"/>
                </a:solidFill>
              </a:rPr>
              <a:t>background</a:t>
            </a:r>
            <a:r>
              <a:rPr lang="bg-BG" dirty="0"/>
              <a:t> на сцената</a:t>
            </a:r>
            <a:r>
              <a:rPr lang="en-US" dirty="0"/>
              <a:t>,</a:t>
            </a:r>
            <a:r>
              <a:rPr lang="bg-BG" dirty="0"/>
              <a:t> текстурата се слага и в </a:t>
            </a:r>
            <a:r>
              <a:rPr lang="en-US" dirty="0" err="1">
                <a:solidFill>
                  <a:srgbClr val="FF388C"/>
                </a:solidFill>
              </a:rPr>
              <a:t>envMap</a:t>
            </a:r>
            <a:r>
              <a:rPr lang="bg-BG" dirty="0"/>
              <a:t> на сферата</a:t>
            </a:r>
          </a:p>
          <a:p>
            <a:pPr lvl="1"/>
            <a:r>
              <a:rPr lang="bg-BG" dirty="0"/>
              <a:t>Коефициентът на отражение </a:t>
            </a:r>
            <a:r>
              <a:rPr lang="en-US" dirty="0">
                <a:solidFill>
                  <a:srgbClr val="FF388C"/>
                </a:solidFill>
              </a:rPr>
              <a:t>reflectivity</a:t>
            </a:r>
            <a:r>
              <a:rPr lang="bg-BG" dirty="0"/>
              <a:t> е максималният, за пълна </a:t>
            </a:r>
            <a:r>
              <a:rPr lang="bg-BG" dirty="0" err="1"/>
              <a:t>огледалност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93747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Лъскава сфера, която отразява летния парк</a:t>
            </a:r>
          </a:p>
          <a:p>
            <a:pPr lvl="1"/>
            <a:endParaRPr lang="bg-BG" dirty="0"/>
          </a:p>
        </p:txBody>
      </p:sp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BBB1CBFE-2CB4-46FA-BDCC-7B032F49A8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600200"/>
            <a:ext cx="6400800" cy="421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012381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460F090-7FE5-44AF-A977-4A727681B2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1" r="-1" b="-1"/>
          <a:stretch/>
        </p:blipFill>
        <p:spPr>
          <a:xfrm>
            <a:off x="4114800" y="3419764"/>
            <a:ext cx="3657600" cy="36576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0017FEA-5F6B-49AE-839E-EAB577ACD58F}"/>
              </a:ext>
            </a:extLst>
          </p:cNvPr>
          <p:cNvSpPr/>
          <p:nvPr/>
        </p:nvSpPr>
        <p:spPr>
          <a:xfrm>
            <a:off x="4114800" y="3419764"/>
            <a:ext cx="3657600" cy="3657600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№7</a:t>
            </a:r>
            <a:r>
              <a:rPr lang="bg-BG" dirty="0">
                <a:solidFill>
                  <a:srgbClr val="FF388C"/>
                </a:solidFill>
              </a:rPr>
              <a:t>*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Текстура с четири образа</a:t>
            </a:r>
          </a:p>
          <a:p>
            <a:pPr lvl="1"/>
            <a:r>
              <a:rPr lang="bg-BG" dirty="0"/>
              <a:t>Единият от кубовете е със стандартната текстура, без промяна</a:t>
            </a:r>
          </a:p>
          <a:p>
            <a:pPr lvl="1"/>
            <a:r>
              <a:rPr lang="bg-BG" dirty="0"/>
              <a:t>Другият е с мащабирана централна част и отместена така, че отново да е центрирана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4B3EE0-C066-4984-BFF0-124EBD3A2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4343400"/>
            <a:ext cx="1828800" cy="18288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4C32F5B-B173-4A4D-94C6-B437930597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25000" r="25000" b="25000"/>
          <a:stretch/>
        </p:blipFill>
        <p:spPr>
          <a:xfrm>
            <a:off x="5029200" y="4343400"/>
            <a:ext cx="1828800" cy="1828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732696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35F060D8-0357-47D7-B4CE-7D470F4941C5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pPr lvl="1"/>
                <a:r>
                  <a:rPr lang="bg-BG" dirty="0"/>
                  <a:t>Третата текстура е само отместена, като централната част е в ъгъла</a:t>
                </a:r>
              </a:p>
              <a:p>
                <a:pPr lvl="1"/>
                <a:r>
                  <a:rPr lang="bg-BG" dirty="0"/>
                  <a:t>Последната текстура е завъртяна на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45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bg-BG" dirty="0"/>
                  <a:t> и с много копия в двете направления 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35F060D8-0357-47D7-B4CE-7D470F4941C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t="-93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F38F6306-8B2B-4E0A-B7B9-72F2E61D08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018" y="2514600"/>
            <a:ext cx="1828800" cy="1828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C191232-BA40-4610-A53E-184E9FBD2B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818" y="2514600"/>
            <a:ext cx="1828800" cy="1828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FE1FEBB-A97A-4BD9-B01F-24721F0565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018" y="4343400"/>
            <a:ext cx="1828800" cy="1828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C09FD1-18ED-4B8D-ADC8-2D676C2E5E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818" y="4343400"/>
            <a:ext cx="1828800" cy="1828800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D6516F1-AD1E-4AEE-9BDA-522A6F0B4678}"/>
              </a:ext>
            </a:extLst>
          </p:cNvPr>
          <p:cNvSpPr/>
          <p:nvPr/>
        </p:nvSpPr>
        <p:spPr>
          <a:xfrm>
            <a:off x="914400" y="2514600"/>
            <a:ext cx="3666836" cy="3657600"/>
          </a:xfrm>
          <a:custGeom>
            <a:avLst/>
            <a:gdLst>
              <a:gd name="connsiteX0" fmla="*/ 919018 w 3666836"/>
              <a:gd name="connsiteY0" fmla="*/ 914400 h 3657600"/>
              <a:gd name="connsiteX1" fmla="*/ 919018 w 3666836"/>
              <a:gd name="connsiteY1" fmla="*/ 2743200 h 3657600"/>
              <a:gd name="connsiteX2" fmla="*/ 2747818 w 3666836"/>
              <a:gd name="connsiteY2" fmla="*/ 2743200 h 3657600"/>
              <a:gd name="connsiteX3" fmla="*/ 2747818 w 3666836"/>
              <a:gd name="connsiteY3" fmla="*/ 914400 h 3657600"/>
              <a:gd name="connsiteX4" fmla="*/ 4618 w 3666836"/>
              <a:gd name="connsiteY4" fmla="*/ 0 h 3657600"/>
              <a:gd name="connsiteX5" fmla="*/ 3662218 w 3666836"/>
              <a:gd name="connsiteY5" fmla="*/ 0 h 3657600"/>
              <a:gd name="connsiteX6" fmla="*/ 3662218 w 3666836"/>
              <a:gd name="connsiteY6" fmla="*/ 914400 h 3657600"/>
              <a:gd name="connsiteX7" fmla="*/ 3666836 w 3666836"/>
              <a:gd name="connsiteY7" fmla="*/ 914400 h 3657600"/>
              <a:gd name="connsiteX8" fmla="*/ 3666836 w 3666836"/>
              <a:gd name="connsiteY8" fmla="*/ 2743200 h 3657600"/>
              <a:gd name="connsiteX9" fmla="*/ 3662218 w 3666836"/>
              <a:gd name="connsiteY9" fmla="*/ 2743200 h 3657600"/>
              <a:gd name="connsiteX10" fmla="*/ 3662218 w 3666836"/>
              <a:gd name="connsiteY10" fmla="*/ 3657600 h 3657600"/>
              <a:gd name="connsiteX11" fmla="*/ 4618 w 3666836"/>
              <a:gd name="connsiteY11" fmla="*/ 3657600 h 3657600"/>
              <a:gd name="connsiteX12" fmla="*/ 4618 w 3666836"/>
              <a:gd name="connsiteY12" fmla="*/ 2743200 h 3657600"/>
              <a:gd name="connsiteX13" fmla="*/ 0 w 3666836"/>
              <a:gd name="connsiteY13" fmla="*/ 2743200 h 3657600"/>
              <a:gd name="connsiteX14" fmla="*/ 0 w 3666836"/>
              <a:gd name="connsiteY14" fmla="*/ 914400 h 3657600"/>
              <a:gd name="connsiteX15" fmla="*/ 4618 w 3666836"/>
              <a:gd name="connsiteY15" fmla="*/ 9144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666836" h="3657600">
                <a:moveTo>
                  <a:pt x="919018" y="914400"/>
                </a:moveTo>
                <a:lnTo>
                  <a:pt x="919018" y="2743200"/>
                </a:lnTo>
                <a:lnTo>
                  <a:pt x="2747818" y="2743200"/>
                </a:lnTo>
                <a:lnTo>
                  <a:pt x="2747818" y="914400"/>
                </a:lnTo>
                <a:close/>
                <a:moveTo>
                  <a:pt x="4618" y="0"/>
                </a:moveTo>
                <a:lnTo>
                  <a:pt x="3662218" y="0"/>
                </a:lnTo>
                <a:lnTo>
                  <a:pt x="3662218" y="914400"/>
                </a:lnTo>
                <a:lnTo>
                  <a:pt x="3666836" y="914400"/>
                </a:lnTo>
                <a:lnTo>
                  <a:pt x="3666836" y="2743200"/>
                </a:lnTo>
                <a:lnTo>
                  <a:pt x="3662218" y="2743200"/>
                </a:lnTo>
                <a:lnTo>
                  <a:pt x="3662218" y="3657600"/>
                </a:lnTo>
                <a:lnTo>
                  <a:pt x="4618" y="3657600"/>
                </a:lnTo>
                <a:lnTo>
                  <a:pt x="4618" y="2743200"/>
                </a:lnTo>
                <a:lnTo>
                  <a:pt x="0" y="2743200"/>
                </a:lnTo>
                <a:lnTo>
                  <a:pt x="0" y="914400"/>
                </a:lnTo>
                <a:lnTo>
                  <a:pt x="4618" y="914400"/>
                </a:lnTo>
                <a:close/>
              </a:path>
            </a:pathLst>
          </a:cu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51FEC0FB-2480-495B-9018-3110B325B85E}"/>
              </a:ext>
            </a:extLst>
          </p:cNvPr>
          <p:cNvGrpSpPr/>
          <p:nvPr/>
        </p:nvGrpSpPr>
        <p:grpSpPr>
          <a:xfrm rot="18900000">
            <a:off x="5491356" y="2515417"/>
            <a:ext cx="3655290" cy="3659909"/>
            <a:chOff x="5491018" y="2514600"/>
            <a:chExt cx="3655290" cy="3659909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3358A4FE-D55D-4762-A8F3-E624C5ABA5EF}"/>
                </a:ext>
              </a:extLst>
            </p:cNvPr>
            <p:cNvGrpSpPr/>
            <p:nvPr/>
          </p:nvGrpSpPr>
          <p:grpSpPr>
            <a:xfrm>
              <a:off x="5491018" y="2514600"/>
              <a:ext cx="1828800" cy="1828800"/>
              <a:chOff x="5491018" y="2514600"/>
              <a:chExt cx="3662218" cy="3657600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83D2B7B2-8D8C-44B6-AF12-04CFC66A618B}"/>
                  </a:ext>
                </a:extLst>
              </p:cNvPr>
              <p:cNvGrpSpPr/>
              <p:nvPr/>
            </p:nvGrpSpPr>
            <p:grpSpPr>
              <a:xfrm>
                <a:off x="5491018" y="2514600"/>
                <a:ext cx="1828800" cy="1828800"/>
                <a:chOff x="5491018" y="2514600"/>
                <a:chExt cx="3652982" cy="3657600"/>
              </a:xfrm>
            </p:grpSpPr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EEE0657E-B2E8-484F-8316-0E4C04D671F1}"/>
                    </a:ext>
                  </a:extLst>
                </p:cNvPr>
                <p:cNvGrpSpPr/>
                <p:nvPr/>
              </p:nvGrpSpPr>
              <p:grpSpPr>
                <a:xfrm>
                  <a:off x="5491018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12" name="Picture 11">
                    <a:extLst>
                      <a:ext uri="{FF2B5EF4-FFF2-40B4-BE49-F238E27FC236}">
                        <a16:creationId xmlns:a16="http://schemas.microsoft.com/office/drawing/2014/main" id="{B98E34E1-64EC-438B-865E-8A968B5D7DC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3" name="Picture 12">
                    <a:extLst>
                      <a:ext uri="{FF2B5EF4-FFF2-40B4-BE49-F238E27FC236}">
                        <a16:creationId xmlns:a16="http://schemas.microsoft.com/office/drawing/2014/main" id="{38CD5D60-2281-4160-9906-A560763A3BD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4" name="Picture 13">
                    <a:extLst>
                      <a:ext uri="{FF2B5EF4-FFF2-40B4-BE49-F238E27FC236}">
                        <a16:creationId xmlns:a16="http://schemas.microsoft.com/office/drawing/2014/main" id="{41C5A564-D227-493B-AC86-00376A80FDC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5" name="Picture 14">
                    <a:extLst>
                      <a:ext uri="{FF2B5EF4-FFF2-40B4-BE49-F238E27FC236}">
                        <a16:creationId xmlns:a16="http://schemas.microsoft.com/office/drawing/2014/main" id="{39449E6F-B270-4751-A698-B2FCCE70E15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5A917DCC-D1B3-44A0-8D3D-07403959E134}"/>
                    </a:ext>
                  </a:extLst>
                </p:cNvPr>
                <p:cNvGrpSpPr/>
                <p:nvPr/>
              </p:nvGrpSpPr>
              <p:grpSpPr>
                <a:xfrm>
                  <a:off x="7315200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18" name="Picture 17">
                    <a:extLst>
                      <a:ext uri="{FF2B5EF4-FFF2-40B4-BE49-F238E27FC236}">
                        <a16:creationId xmlns:a16="http://schemas.microsoft.com/office/drawing/2014/main" id="{C0944648-50D4-43FF-AB07-6DFC8CD0944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9" name="Picture 18">
                    <a:extLst>
                      <a:ext uri="{FF2B5EF4-FFF2-40B4-BE49-F238E27FC236}">
                        <a16:creationId xmlns:a16="http://schemas.microsoft.com/office/drawing/2014/main" id="{B23E28DE-5019-488D-843A-63373F92D60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0" name="Picture 19">
                    <a:extLst>
                      <a:ext uri="{FF2B5EF4-FFF2-40B4-BE49-F238E27FC236}">
                        <a16:creationId xmlns:a16="http://schemas.microsoft.com/office/drawing/2014/main" id="{7822E5BE-CB6B-41B6-AB5E-0475A86E040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1" name="Picture 20">
                    <a:extLst>
                      <a:ext uri="{FF2B5EF4-FFF2-40B4-BE49-F238E27FC236}">
                        <a16:creationId xmlns:a16="http://schemas.microsoft.com/office/drawing/2014/main" id="{637FA4B7-6838-4E3D-B55F-D466716E8C8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DA9E76A1-3237-4AE0-8913-262AE04C0150}"/>
                    </a:ext>
                  </a:extLst>
                </p:cNvPr>
                <p:cNvGrpSpPr/>
                <p:nvPr/>
              </p:nvGrpSpPr>
              <p:grpSpPr>
                <a:xfrm>
                  <a:off x="5491018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23" name="Picture 22">
                    <a:extLst>
                      <a:ext uri="{FF2B5EF4-FFF2-40B4-BE49-F238E27FC236}">
                        <a16:creationId xmlns:a16="http://schemas.microsoft.com/office/drawing/2014/main" id="{246D97A4-42CD-4CE7-9722-86283214BB4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4" name="Picture 23">
                    <a:extLst>
                      <a:ext uri="{FF2B5EF4-FFF2-40B4-BE49-F238E27FC236}">
                        <a16:creationId xmlns:a16="http://schemas.microsoft.com/office/drawing/2014/main" id="{E617073A-9A78-4FBE-ADD9-6BC45987CA5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5" name="Picture 24">
                    <a:extLst>
                      <a:ext uri="{FF2B5EF4-FFF2-40B4-BE49-F238E27FC236}">
                        <a16:creationId xmlns:a16="http://schemas.microsoft.com/office/drawing/2014/main" id="{1E31B1C1-9CC2-4A6E-B9EF-D79DE4E78FC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6" name="Picture 25">
                    <a:extLst>
                      <a:ext uri="{FF2B5EF4-FFF2-40B4-BE49-F238E27FC236}">
                        <a16:creationId xmlns:a16="http://schemas.microsoft.com/office/drawing/2014/main" id="{367AC407-50F2-4A1E-9AC9-3ECE294042B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7" name="Group 26">
                  <a:extLst>
                    <a:ext uri="{FF2B5EF4-FFF2-40B4-BE49-F238E27FC236}">
                      <a16:creationId xmlns:a16="http://schemas.microsoft.com/office/drawing/2014/main" id="{BFC69665-97DB-465C-8F2B-33E4BA9CB8DC}"/>
                    </a:ext>
                  </a:extLst>
                </p:cNvPr>
                <p:cNvGrpSpPr/>
                <p:nvPr/>
              </p:nvGrpSpPr>
              <p:grpSpPr>
                <a:xfrm>
                  <a:off x="7315200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28" name="Picture 27">
                    <a:extLst>
                      <a:ext uri="{FF2B5EF4-FFF2-40B4-BE49-F238E27FC236}">
                        <a16:creationId xmlns:a16="http://schemas.microsoft.com/office/drawing/2014/main" id="{9707F8B8-CD75-4BB7-BAE7-5824CE429FE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9" name="Picture 28">
                    <a:extLst>
                      <a:ext uri="{FF2B5EF4-FFF2-40B4-BE49-F238E27FC236}">
                        <a16:creationId xmlns:a16="http://schemas.microsoft.com/office/drawing/2014/main" id="{48700AA2-8976-47A3-AC4D-C233960C1B4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0" name="Picture 29">
                    <a:extLst>
                      <a:ext uri="{FF2B5EF4-FFF2-40B4-BE49-F238E27FC236}">
                        <a16:creationId xmlns:a16="http://schemas.microsoft.com/office/drawing/2014/main" id="{3B0FEEA1-AEB6-4BB0-94C4-1E7EB5347B2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1" name="Picture 30">
                    <a:extLst>
                      <a:ext uri="{FF2B5EF4-FFF2-40B4-BE49-F238E27FC236}">
                        <a16:creationId xmlns:a16="http://schemas.microsoft.com/office/drawing/2014/main" id="{55B89CE3-9FAA-4291-AE8C-5716EEB40C5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54501F00-F179-4FB5-98BC-961BC3D1A369}"/>
                  </a:ext>
                </a:extLst>
              </p:cNvPr>
              <p:cNvGrpSpPr/>
              <p:nvPr/>
            </p:nvGrpSpPr>
            <p:grpSpPr>
              <a:xfrm>
                <a:off x="7324436" y="2514600"/>
                <a:ext cx="1828800" cy="1828800"/>
                <a:chOff x="5491018" y="2514600"/>
                <a:chExt cx="3652982" cy="3657600"/>
              </a:xfrm>
            </p:grpSpPr>
            <p:grpSp>
              <p:nvGrpSpPr>
                <p:cNvPr id="34" name="Group 33">
                  <a:extLst>
                    <a:ext uri="{FF2B5EF4-FFF2-40B4-BE49-F238E27FC236}">
                      <a16:creationId xmlns:a16="http://schemas.microsoft.com/office/drawing/2014/main" id="{6A7EC58D-BF18-4DCC-B563-682163737EF5}"/>
                    </a:ext>
                  </a:extLst>
                </p:cNvPr>
                <p:cNvGrpSpPr/>
                <p:nvPr/>
              </p:nvGrpSpPr>
              <p:grpSpPr>
                <a:xfrm>
                  <a:off x="5491018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50" name="Picture 49">
                    <a:extLst>
                      <a:ext uri="{FF2B5EF4-FFF2-40B4-BE49-F238E27FC236}">
                        <a16:creationId xmlns:a16="http://schemas.microsoft.com/office/drawing/2014/main" id="{50482E0A-8EFA-42F1-86CD-88A6FC029EE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51" name="Picture 50">
                    <a:extLst>
                      <a:ext uri="{FF2B5EF4-FFF2-40B4-BE49-F238E27FC236}">
                        <a16:creationId xmlns:a16="http://schemas.microsoft.com/office/drawing/2014/main" id="{768A6775-CBEA-4A9B-AC0A-6DDA7A799ED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52" name="Picture 51">
                    <a:extLst>
                      <a:ext uri="{FF2B5EF4-FFF2-40B4-BE49-F238E27FC236}">
                        <a16:creationId xmlns:a16="http://schemas.microsoft.com/office/drawing/2014/main" id="{6EFE8C51-5797-4747-A175-80954C250DE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53" name="Picture 52">
                    <a:extLst>
                      <a:ext uri="{FF2B5EF4-FFF2-40B4-BE49-F238E27FC236}">
                        <a16:creationId xmlns:a16="http://schemas.microsoft.com/office/drawing/2014/main" id="{B401C93B-4E6E-4F83-8749-F0588E273D1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5" name="Group 34">
                  <a:extLst>
                    <a:ext uri="{FF2B5EF4-FFF2-40B4-BE49-F238E27FC236}">
                      <a16:creationId xmlns:a16="http://schemas.microsoft.com/office/drawing/2014/main" id="{42974C84-6186-430F-AF73-E03AA696351F}"/>
                    </a:ext>
                  </a:extLst>
                </p:cNvPr>
                <p:cNvGrpSpPr/>
                <p:nvPr/>
              </p:nvGrpSpPr>
              <p:grpSpPr>
                <a:xfrm>
                  <a:off x="7315200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46" name="Picture 45">
                    <a:extLst>
                      <a:ext uri="{FF2B5EF4-FFF2-40B4-BE49-F238E27FC236}">
                        <a16:creationId xmlns:a16="http://schemas.microsoft.com/office/drawing/2014/main" id="{27FA22AE-8BF0-4F19-A776-604ED150289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47" name="Picture 46">
                    <a:extLst>
                      <a:ext uri="{FF2B5EF4-FFF2-40B4-BE49-F238E27FC236}">
                        <a16:creationId xmlns:a16="http://schemas.microsoft.com/office/drawing/2014/main" id="{BD1FA4EB-2A2E-4F05-9510-49D80F7FF87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48" name="Picture 47">
                    <a:extLst>
                      <a:ext uri="{FF2B5EF4-FFF2-40B4-BE49-F238E27FC236}">
                        <a16:creationId xmlns:a16="http://schemas.microsoft.com/office/drawing/2014/main" id="{0AA6966C-A410-40FE-81A7-D529EC24327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49" name="Picture 48">
                    <a:extLst>
                      <a:ext uri="{FF2B5EF4-FFF2-40B4-BE49-F238E27FC236}">
                        <a16:creationId xmlns:a16="http://schemas.microsoft.com/office/drawing/2014/main" id="{15819607-E484-40E7-9925-6F1E44E4BC8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4C4CBB6F-24EA-4754-8857-CDE7D23F8CCF}"/>
                    </a:ext>
                  </a:extLst>
                </p:cNvPr>
                <p:cNvGrpSpPr/>
                <p:nvPr/>
              </p:nvGrpSpPr>
              <p:grpSpPr>
                <a:xfrm>
                  <a:off x="5491018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42" name="Picture 41">
                    <a:extLst>
                      <a:ext uri="{FF2B5EF4-FFF2-40B4-BE49-F238E27FC236}">
                        <a16:creationId xmlns:a16="http://schemas.microsoft.com/office/drawing/2014/main" id="{44A30B9B-4E82-447E-B4FC-6F3F22FF4FD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43" name="Picture 42">
                    <a:extLst>
                      <a:ext uri="{FF2B5EF4-FFF2-40B4-BE49-F238E27FC236}">
                        <a16:creationId xmlns:a16="http://schemas.microsoft.com/office/drawing/2014/main" id="{B6C2A64B-E895-436E-8FB7-830CAFC0E21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44" name="Picture 43">
                    <a:extLst>
                      <a:ext uri="{FF2B5EF4-FFF2-40B4-BE49-F238E27FC236}">
                        <a16:creationId xmlns:a16="http://schemas.microsoft.com/office/drawing/2014/main" id="{E52874E5-270E-4B11-BDA8-D7DEF9159EE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45" name="Picture 44">
                    <a:extLst>
                      <a:ext uri="{FF2B5EF4-FFF2-40B4-BE49-F238E27FC236}">
                        <a16:creationId xmlns:a16="http://schemas.microsoft.com/office/drawing/2014/main" id="{6887E6D7-5CB7-4291-8D9E-247EC408623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826217CF-8230-43DA-923A-891F29E8F4F9}"/>
                    </a:ext>
                  </a:extLst>
                </p:cNvPr>
                <p:cNvGrpSpPr/>
                <p:nvPr/>
              </p:nvGrpSpPr>
              <p:grpSpPr>
                <a:xfrm>
                  <a:off x="7315200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38" name="Picture 37">
                    <a:extLst>
                      <a:ext uri="{FF2B5EF4-FFF2-40B4-BE49-F238E27FC236}">
                        <a16:creationId xmlns:a16="http://schemas.microsoft.com/office/drawing/2014/main" id="{0DA7E54F-65C1-4806-9E50-2793C34E07D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9" name="Picture 38">
                    <a:extLst>
                      <a:ext uri="{FF2B5EF4-FFF2-40B4-BE49-F238E27FC236}">
                        <a16:creationId xmlns:a16="http://schemas.microsoft.com/office/drawing/2014/main" id="{B0A9A945-37CF-470D-84AB-F738CA62F33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40" name="Picture 39">
                    <a:extLst>
                      <a:ext uri="{FF2B5EF4-FFF2-40B4-BE49-F238E27FC236}">
                        <a16:creationId xmlns:a16="http://schemas.microsoft.com/office/drawing/2014/main" id="{EF127BEA-D461-4E72-AB10-02C33E59374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41" name="Picture 40">
                    <a:extLst>
                      <a:ext uri="{FF2B5EF4-FFF2-40B4-BE49-F238E27FC236}">
                        <a16:creationId xmlns:a16="http://schemas.microsoft.com/office/drawing/2014/main" id="{1453A641-7F4F-45A1-B039-2F23DCFBA9B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400FA84E-6164-42B0-A9B9-36291999B30E}"/>
                  </a:ext>
                </a:extLst>
              </p:cNvPr>
              <p:cNvGrpSpPr/>
              <p:nvPr/>
            </p:nvGrpSpPr>
            <p:grpSpPr>
              <a:xfrm>
                <a:off x="5491018" y="4343400"/>
                <a:ext cx="1828800" cy="1828800"/>
                <a:chOff x="5491018" y="2514600"/>
                <a:chExt cx="3652982" cy="3657600"/>
              </a:xfrm>
            </p:grpSpPr>
            <p:grpSp>
              <p:nvGrpSpPr>
                <p:cNvPr id="55" name="Group 54">
                  <a:extLst>
                    <a:ext uri="{FF2B5EF4-FFF2-40B4-BE49-F238E27FC236}">
                      <a16:creationId xmlns:a16="http://schemas.microsoft.com/office/drawing/2014/main" id="{6A326BB8-C2CC-40BC-B9D1-841A5546793E}"/>
                    </a:ext>
                  </a:extLst>
                </p:cNvPr>
                <p:cNvGrpSpPr/>
                <p:nvPr/>
              </p:nvGrpSpPr>
              <p:grpSpPr>
                <a:xfrm>
                  <a:off x="5491018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71" name="Picture 70">
                    <a:extLst>
                      <a:ext uri="{FF2B5EF4-FFF2-40B4-BE49-F238E27FC236}">
                        <a16:creationId xmlns:a16="http://schemas.microsoft.com/office/drawing/2014/main" id="{1B11D1F0-0A02-43A8-8411-2FD0FABA29E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72" name="Picture 71">
                    <a:extLst>
                      <a:ext uri="{FF2B5EF4-FFF2-40B4-BE49-F238E27FC236}">
                        <a16:creationId xmlns:a16="http://schemas.microsoft.com/office/drawing/2014/main" id="{D3F444F1-ADA3-4E7A-9F6F-A98FBC1B319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73" name="Picture 72">
                    <a:extLst>
                      <a:ext uri="{FF2B5EF4-FFF2-40B4-BE49-F238E27FC236}">
                        <a16:creationId xmlns:a16="http://schemas.microsoft.com/office/drawing/2014/main" id="{81F10F5B-EA74-4B68-8D5F-F3088354FB9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74" name="Picture 73">
                    <a:extLst>
                      <a:ext uri="{FF2B5EF4-FFF2-40B4-BE49-F238E27FC236}">
                        <a16:creationId xmlns:a16="http://schemas.microsoft.com/office/drawing/2014/main" id="{3C28E26E-5211-4086-A294-8F7B7A888CF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56" name="Group 55">
                  <a:extLst>
                    <a:ext uri="{FF2B5EF4-FFF2-40B4-BE49-F238E27FC236}">
                      <a16:creationId xmlns:a16="http://schemas.microsoft.com/office/drawing/2014/main" id="{178C7D45-1559-4830-B2E1-1A073E0174A5}"/>
                    </a:ext>
                  </a:extLst>
                </p:cNvPr>
                <p:cNvGrpSpPr/>
                <p:nvPr/>
              </p:nvGrpSpPr>
              <p:grpSpPr>
                <a:xfrm>
                  <a:off x="7315200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E2DF4AF1-F856-4168-A400-CAE9D460268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68" name="Picture 67">
                    <a:extLst>
                      <a:ext uri="{FF2B5EF4-FFF2-40B4-BE49-F238E27FC236}">
                        <a16:creationId xmlns:a16="http://schemas.microsoft.com/office/drawing/2014/main" id="{ADE6232A-B7BC-47EE-8387-A0282CC922C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69" name="Picture 68">
                    <a:extLst>
                      <a:ext uri="{FF2B5EF4-FFF2-40B4-BE49-F238E27FC236}">
                        <a16:creationId xmlns:a16="http://schemas.microsoft.com/office/drawing/2014/main" id="{4DE93AA9-760F-401A-B17F-B27822149ED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70" name="Picture 69">
                    <a:extLst>
                      <a:ext uri="{FF2B5EF4-FFF2-40B4-BE49-F238E27FC236}">
                        <a16:creationId xmlns:a16="http://schemas.microsoft.com/office/drawing/2014/main" id="{B0FD862F-064F-4B66-898F-76FD48C84DB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57" name="Group 56">
                  <a:extLst>
                    <a:ext uri="{FF2B5EF4-FFF2-40B4-BE49-F238E27FC236}">
                      <a16:creationId xmlns:a16="http://schemas.microsoft.com/office/drawing/2014/main" id="{0EAB4C87-1EB9-4861-9F68-D21DB0F8D8A6}"/>
                    </a:ext>
                  </a:extLst>
                </p:cNvPr>
                <p:cNvGrpSpPr/>
                <p:nvPr/>
              </p:nvGrpSpPr>
              <p:grpSpPr>
                <a:xfrm>
                  <a:off x="5491018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63" name="Picture 62">
                    <a:extLst>
                      <a:ext uri="{FF2B5EF4-FFF2-40B4-BE49-F238E27FC236}">
                        <a16:creationId xmlns:a16="http://schemas.microsoft.com/office/drawing/2014/main" id="{6A97D084-F73D-4976-A89C-8AA87CD1DD7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5156B7CC-FF11-4038-BCCB-23C4DA8385D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F970D97E-2788-466F-8B5E-952EDF3CAFB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C1210765-1043-4B5A-8127-F553824C2CD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58" name="Group 57">
                  <a:extLst>
                    <a:ext uri="{FF2B5EF4-FFF2-40B4-BE49-F238E27FC236}">
                      <a16:creationId xmlns:a16="http://schemas.microsoft.com/office/drawing/2014/main" id="{1DA990FA-42C2-4A92-8473-75E0308DE60D}"/>
                    </a:ext>
                  </a:extLst>
                </p:cNvPr>
                <p:cNvGrpSpPr/>
                <p:nvPr/>
              </p:nvGrpSpPr>
              <p:grpSpPr>
                <a:xfrm>
                  <a:off x="7315200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59" name="Picture 58">
                    <a:extLst>
                      <a:ext uri="{FF2B5EF4-FFF2-40B4-BE49-F238E27FC236}">
                        <a16:creationId xmlns:a16="http://schemas.microsoft.com/office/drawing/2014/main" id="{508BA55B-A65A-400B-BF68-EE2D3787FB2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60" name="Picture 59">
                    <a:extLst>
                      <a:ext uri="{FF2B5EF4-FFF2-40B4-BE49-F238E27FC236}">
                        <a16:creationId xmlns:a16="http://schemas.microsoft.com/office/drawing/2014/main" id="{FCB010E7-6D6E-4EAD-B6A2-579B3425E4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61" name="Picture 60">
                    <a:extLst>
                      <a:ext uri="{FF2B5EF4-FFF2-40B4-BE49-F238E27FC236}">
                        <a16:creationId xmlns:a16="http://schemas.microsoft.com/office/drawing/2014/main" id="{961F3387-F2E0-4FD8-B34C-A6CE352C4A8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62" name="Picture 61">
                    <a:extLst>
                      <a:ext uri="{FF2B5EF4-FFF2-40B4-BE49-F238E27FC236}">
                        <a16:creationId xmlns:a16="http://schemas.microsoft.com/office/drawing/2014/main" id="{17DA5069-12EA-4EB9-9FA8-29DDEC1FB29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1CBA9B22-EF57-4CC9-A7BB-D29B68A7830D}"/>
                  </a:ext>
                </a:extLst>
              </p:cNvPr>
              <p:cNvGrpSpPr/>
              <p:nvPr/>
            </p:nvGrpSpPr>
            <p:grpSpPr>
              <a:xfrm>
                <a:off x="7324436" y="4343400"/>
                <a:ext cx="1828800" cy="1828800"/>
                <a:chOff x="5491018" y="2514600"/>
                <a:chExt cx="3652982" cy="3657600"/>
              </a:xfrm>
            </p:grpSpPr>
            <p:grpSp>
              <p:nvGrpSpPr>
                <p:cNvPr id="76" name="Group 75">
                  <a:extLst>
                    <a:ext uri="{FF2B5EF4-FFF2-40B4-BE49-F238E27FC236}">
                      <a16:creationId xmlns:a16="http://schemas.microsoft.com/office/drawing/2014/main" id="{D3F398B1-45EA-4E7E-AE29-25B72C3F36F9}"/>
                    </a:ext>
                  </a:extLst>
                </p:cNvPr>
                <p:cNvGrpSpPr/>
                <p:nvPr/>
              </p:nvGrpSpPr>
              <p:grpSpPr>
                <a:xfrm>
                  <a:off x="5491018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92" name="Picture 91">
                    <a:extLst>
                      <a:ext uri="{FF2B5EF4-FFF2-40B4-BE49-F238E27FC236}">
                        <a16:creationId xmlns:a16="http://schemas.microsoft.com/office/drawing/2014/main" id="{3D1E9170-710B-42F2-BB60-60B1946CEAB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93" name="Picture 92">
                    <a:extLst>
                      <a:ext uri="{FF2B5EF4-FFF2-40B4-BE49-F238E27FC236}">
                        <a16:creationId xmlns:a16="http://schemas.microsoft.com/office/drawing/2014/main" id="{4A12D70E-A059-41EF-9019-24B712B25DB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94" name="Picture 93">
                    <a:extLst>
                      <a:ext uri="{FF2B5EF4-FFF2-40B4-BE49-F238E27FC236}">
                        <a16:creationId xmlns:a16="http://schemas.microsoft.com/office/drawing/2014/main" id="{CEE7F2D2-95FF-47C6-B2A6-2570030E681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95" name="Picture 94">
                    <a:extLst>
                      <a:ext uri="{FF2B5EF4-FFF2-40B4-BE49-F238E27FC236}">
                        <a16:creationId xmlns:a16="http://schemas.microsoft.com/office/drawing/2014/main" id="{F044C398-0072-4B79-9DE8-654A0C91BC5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77" name="Group 76">
                  <a:extLst>
                    <a:ext uri="{FF2B5EF4-FFF2-40B4-BE49-F238E27FC236}">
                      <a16:creationId xmlns:a16="http://schemas.microsoft.com/office/drawing/2014/main" id="{1254FB81-0645-462E-BCA3-44AEF2628E7F}"/>
                    </a:ext>
                  </a:extLst>
                </p:cNvPr>
                <p:cNvGrpSpPr/>
                <p:nvPr/>
              </p:nvGrpSpPr>
              <p:grpSpPr>
                <a:xfrm>
                  <a:off x="7315200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88" name="Picture 87">
                    <a:extLst>
                      <a:ext uri="{FF2B5EF4-FFF2-40B4-BE49-F238E27FC236}">
                        <a16:creationId xmlns:a16="http://schemas.microsoft.com/office/drawing/2014/main" id="{7190F93E-456E-427A-952A-87AF17FCC21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89" name="Picture 88">
                    <a:extLst>
                      <a:ext uri="{FF2B5EF4-FFF2-40B4-BE49-F238E27FC236}">
                        <a16:creationId xmlns:a16="http://schemas.microsoft.com/office/drawing/2014/main" id="{BB8FD49D-2BE0-44FD-9931-50816946997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90" name="Picture 89">
                    <a:extLst>
                      <a:ext uri="{FF2B5EF4-FFF2-40B4-BE49-F238E27FC236}">
                        <a16:creationId xmlns:a16="http://schemas.microsoft.com/office/drawing/2014/main" id="{54324918-0E4D-4E5D-B5A1-74D45DEBC4E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91" name="Picture 90">
                    <a:extLst>
                      <a:ext uri="{FF2B5EF4-FFF2-40B4-BE49-F238E27FC236}">
                        <a16:creationId xmlns:a16="http://schemas.microsoft.com/office/drawing/2014/main" id="{5FD8D9DE-6F2A-4378-8406-849A6518B41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78" name="Group 77">
                  <a:extLst>
                    <a:ext uri="{FF2B5EF4-FFF2-40B4-BE49-F238E27FC236}">
                      <a16:creationId xmlns:a16="http://schemas.microsoft.com/office/drawing/2014/main" id="{211E5585-C5E1-4858-B37F-187AB9F9F2C3}"/>
                    </a:ext>
                  </a:extLst>
                </p:cNvPr>
                <p:cNvGrpSpPr/>
                <p:nvPr/>
              </p:nvGrpSpPr>
              <p:grpSpPr>
                <a:xfrm>
                  <a:off x="5491018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84" name="Picture 83">
                    <a:extLst>
                      <a:ext uri="{FF2B5EF4-FFF2-40B4-BE49-F238E27FC236}">
                        <a16:creationId xmlns:a16="http://schemas.microsoft.com/office/drawing/2014/main" id="{C7234614-E2F4-4DE7-97AC-73B21B60291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85" name="Picture 84">
                    <a:extLst>
                      <a:ext uri="{FF2B5EF4-FFF2-40B4-BE49-F238E27FC236}">
                        <a16:creationId xmlns:a16="http://schemas.microsoft.com/office/drawing/2014/main" id="{9E718AED-73FE-4F44-874F-79A850E3AB7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86" name="Picture 85">
                    <a:extLst>
                      <a:ext uri="{FF2B5EF4-FFF2-40B4-BE49-F238E27FC236}">
                        <a16:creationId xmlns:a16="http://schemas.microsoft.com/office/drawing/2014/main" id="{7EBDC05C-380E-45DE-BC06-409304DA777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87" name="Picture 86">
                    <a:extLst>
                      <a:ext uri="{FF2B5EF4-FFF2-40B4-BE49-F238E27FC236}">
                        <a16:creationId xmlns:a16="http://schemas.microsoft.com/office/drawing/2014/main" id="{BE6E0CDB-2F27-4DF1-81D3-E2F9DCAA6CA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79" name="Group 78">
                  <a:extLst>
                    <a:ext uri="{FF2B5EF4-FFF2-40B4-BE49-F238E27FC236}">
                      <a16:creationId xmlns:a16="http://schemas.microsoft.com/office/drawing/2014/main" id="{BD91420F-9A10-4D36-A505-3ED0892B76C7}"/>
                    </a:ext>
                  </a:extLst>
                </p:cNvPr>
                <p:cNvGrpSpPr/>
                <p:nvPr/>
              </p:nvGrpSpPr>
              <p:grpSpPr>
                <a:xfrm>
                  <a:off x="7315200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80" name="Picture 79">
                    <a:extLst>
                      <a:ext uri="{FF2B5EF4-FFF2-40B4-BE49-F238E27FC236}">
                        <a16:creationId xmlns:a16="http://schemas.microsoft.com/office/drawing/2014/main" id="{1B911B9D-B8F3-46D6-AA7F-16E39958A82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81" name="Picture 80">
                    <a:extLst>
                      <a:ext uri="{FF2B5EF4-FFF2-40B4-BE49-F238E27FC236}">
                        <a16:creationId xmlns:a16="http://schemas.microsoft.com/office/drawing/2014/main" id="{D1804CB5-4BA5-4082-B608-D8DAC9766F5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82" name="Picture 81">
                    <a:extLst>
                      <a:ext uri="{FF2B5EF4-FFF2-40B4-BE49-F238E27FC236}">
                        <a16:creationId xmlns:a16="http://schemas.microsoft.com/office/drawing/2014/main" id="{8B53653A-68D0-4A8B-BC4C-5E324D5AC1F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83" name="Picture 82">
                    <a:extLst>
                      <a:ext uri="{FF2B5EF4-FFF2-40B4-BE49-F238E27FC236}">
                        <a16:creationId xmlns:a16="http://schemas.microsoft.com/office/drawing/2014/main" id="{3F7A9DBE-315D-43C0-8616-E97A0A52E84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</p:grpSp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111354C8-21CB-41D0-A7D6-4189F9F85916}"/>
                </a:ext>
              </a:extLst>
            </p:cNvPr>
            <p:cNvGrpSpPr/>
            <p:nvPr/>
          </p:nvGrpSpPr>
          <p:grpSpPr>
            <a:xfrm>
              <a:off x="7315200" y="2514600"/>
              <a:ext cx="1828800" cy="1828800"/>
              <a:chOff x="5491018" y="2514600"/>
              <a:chExt cx="3662218" cy="3657600"/>
            </a:xfrm>
          </p:grpSpPr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E8310BCA-5572-4EBB-936A-C8D32FB1AA56}"/>
                  </a:ext>
                </a:extLst>
              </p:cNvPr>
              <p:cNvGrpSpPr/>
              <p:nvPr/>
            </p:nvGrpSpPr>
            <p:grpSpPr>
              <a:xfrm>
                <a:off x="5491018" y="2514600"/>
                <a:ext cx="1828800" cy="1828800"/>
                <a:chOff x="5491018" y="2514600"/>
                <a:chExt cx="3652982" cy="3657600"/>
              </a:xfrm>
            </p:grpSpPr>
            <p:grpSp>
              <p:nvGrpSpPr>
                <p:cNvPr id="162" name="Group 161">
                  <a:extLst>
                    <a:ext uri="{FF2B5EF4-FFF2-40B4-BE49-F238E27FC236}">
                      <a16:creationId xmlns:a16="http://schemas.microsoft.com/office/drawing/2014/main" id="{1CBF9A0D-9197-4525-9A3F-56E37FA4D8A0}"/>
                    </a:ext>
                  </a:extLst>
                </p:cNvPr>
                <p:cNvGrpSpPr/>
                <p:nvPr/>
              </p:nvGrpSpPr>
              <p:grpSpPr>
                <a:xfrm>
                  <a:off x="5491018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178" name="Picture 177">
                    <a:extLst>
                      <a:ext uri="{FF2B5EF4-FFF2-40B4-BE49-F238E27FC236}">
                        <a16:creationId xmlns:a16="http://schemas.microsoft.com/office/drawing/2014/main" id="{C742A72F-363D-4498-A01A-5D0DA7C3A0F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79" name="Picture 178">
                    <a:extLst>
                      <a:ext uri="{FF2B5EF4-FFF2-40B4-BE49-F238E27FC236}">
                        <a16:creationId xmlns:a16="http://schemas.microsoft.com/office/drawing/2014/main" id="{EF9C8BE6-81FC-40C5-B205-50116007D0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80" name="Picture 179">
                    <a:extLst>
                      <a:ext uri="{FF2B5EF4-FFF2-40B4-BE49-F238E27FC236}">
                        <a16:creationId xmlns:a16="http://schemas.microsoft.com/office/drawing/2014/main" id="{964E739A-21C3-4151-A0A1-8ACFAFB400F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81" name="Picture 180">
                    <a:extLst>
                      <a:ext uri="{FF2B5EF4-FFF2-40B4-BE49-F238E27FC236}">
                        <a16:creationId xmlns:a16="http://schemas.microsoft.com/office/drawing/2014/main" id="{BEA08076-A02C-48A4-9D0F-D3DB1BCA556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63" name="Group 162">
                  <a:extLst>
                    <a:ext uri="{FF2B5EF4-FFF2-40B4-BE49-F238E27FC236}">
                      <a16:creationId xmlns:a16="http://schemas.microsoft.com/office/drawing/2014/main" id="{BAA6EE12-9F0C-4D4F-9B2A-52CC395F7FC6}"/>
                    </a:ext>
                  </a:extLst>
                </p:cNvPr>
                <p:cNvGrpSpPr/>
                <p:nvPr/>
              </p:nvGrpSpPr>
              <p:grpSpPr>
                <a:xfrm>
                  <a:off x="7315200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174" name="Picture 173">
                    <a:extLst>
                      <a:ext uri="{FF2B5EF4-FFF2-40B4-BE49-F238E27FC236}">
                        <a16:creationId xmlns:a16="http://schemas.microsoft.com/office/drawing/2014/main" id="{04C67B88-EE6A-4594-BB88-FBF18715D1E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75" name="Picture 174">
                    <a:extLst>
                      <a:ext uri="{FF2B5EF4-FFF2-40B4-BE49-F238E27FC236}">
                        <a16:creationId xmlns:a16="http://schemas.microsoft.com/office/drawing/2014/main" id="{26842E97-1511-4745-8B9D-796DEA9C90C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76" name="Picture 175">
                    <a:extLst>
                      <a:ext uri="{FF2B5EF4-FFF2-40B4-BE49-F238E27FC236}">
                        <a16:creationId xmlns:a16="http://schemas.microsoft.com/office/drawing/2014/main" id="{E55B7682-0FB3-46CB-9302-DAB87495C84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77" name="Picture 176">
                    <a:extLst>
                      <a:ext uri="{FF2B5EF4-FFF2-40B4-BE49-F238E27FC236}">
                        <a16:creationId xmlns:a16="http://schemas.microsoft.com/office/drawing/2014/main" id="{33C8D81A-6072-45D3-A7F7-EE763011621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64" name="Group 163">
                  <a:extLst>
                    <a:ext uri="{FF2B5EF4-FFF2-40B4-BE49-F238E27FC236}">
                      <a16:creationId xmlns:a16="http://schemas.microsoft.com/office/drawing/2014/main" id="{374B73BD-9D75-473C-A641-E41FF54353AF}"/>
                    </a:ext>
                  </a:extLst>
                </p:cNvPr>
                <p:cNvGrpSpPr/>
                <p:nvPr/>
              </p:nvGrpSpPr>
              <p:grpSpPr>
                <a:xfrm>
                  <a:off x="5491018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170" name="Picture 169">
                    <a:extLst>
                      <a:ext uri="{FF2B5EF4-FFF2-40B4-BE49-F238E27FC236}">
                        <a16:creationId xmlns:a16="http://schemas.microsoft.com/office/drawing/2014/main" id="{2168A7CF-3D6B-4100-BF33-43F6DCF98B0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71" name="Picture 170">
                    <a:extLst>
                      <a:ext uri="{FF2B5EF4-FFF2-40B4-BE49-F238E27FC236}">
                        <a16:creationId xmlns:a16="http://schemas.microsoft.com/office/drawing/2014/main" id="{AF21D5F7-4134-499A-B3ED-F78CF957DBE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72" name="Picture 171">
                    <a:extLst>
                      <a:ext uri="{FF2B5EF4-FFF2-40B4-BE49-F238E27FC236}">
                        <a16:creationId xmlns:a16="http://schemas.microsoft.com/office/drawing/2014/main" id="{76F9A0FB-04B0-40A4-994A-FE218580670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73" name="Picture 172">
                    <a:extLst>
                      <a:ext uri="{FF2B5EF4-FFF2-40B4-BE49-F238E27FC236}">
                        <a16:creationId xmlns:a16="http://schemas.microsoft.com/office/drawing/2014/main" id="{322E4D8D-2D8B-4A44-A882-1CE2EBADE7D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65" name="Group 164">
                  <a:extLst>
                    <a:ext uri="{FF2B5EF4-FFF2-40B4-BE49-F238E27FC236}">
                      <a16:creationId xmlns:a16="http://schemas.microsoft.com/office/drawing/2014/main" id="{BE86A254-48C2-4036-A7C1-D5739F46543C}"/>
                    </a:ext>
                  </a:extLst>
                </p:cNvPr>
                <p:cNvGrpSpPr/>
                <p:nvPr/>
              </p:nvGrpSpPr>
              <p:grpSpPr>
                <a:xfrm>
                  <a:off x="7315200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166" name="Picture 165">
                    <a:extLst>
                      <a:ext uri="{FF2B5EF4-FFF2-40B4-BE49-F238E27FC236}">
                        <a16:creationId xmlns:a16="http://schemas.microsoft.com/office/drawing/2014/main" id="{D27F6662-8A60-4441-81E8-74D9C9EBC22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67" name="Picture 166">
                    <a:extLst>
                      <a:ext uri="{FF2B5EF4-FFF2-40B4-BE49-F238E27FC236}">
                        <a16:creationId xmlns:a16="http://schemas.microsoft.com/office/drawing/2014/main" id="{CE101393-3165-40B1-985D-A64B3A7232B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68" name="Picture 167">
                    <a:extLst>
                      <a:ext uri="{FF2B5EF4-FFF2-40B4-BE49-F238E27FC236}">
                        <a16:creationId xmlns:a16="http://schemas.microsoft.com/office/drawing/2014/main" id="{9AFCA893-52B4-4051-A5D4-6EB6579B8CC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69" name="Picture 168">
                    <a:extLst>
                      <a:ext uri="{FF2B5EF4-FFF2-40B4-BE49-F238E27FC236}">
                        <a16:creationId xmlns:a16="http://schemas.microsoft.com/office/drawing/2014/main" id="{A0529348-6883-4740-8F78-70705621EE1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3D7373FA-EADF-406B-BE78-EE04B395F007}"/>
                  </a:ext>
                </a:extLst>
              </p:cNvPr>
              <p:cNvGrpSpPr/>
              <p:nvPr/>
            </p:nvGrpSpPr>
            <p:grpSpPr>
              <a:xfrm>
                <a:off x="7324436" y="2514600"/>
                <a:ext cx="1828800" cy="1828800"/>
                <a:chOff x="5491018" y="2514600"/>
                <a:chExt cx="3652982" cy="3657600"/>
              </a:xfrm>
            </p:grpSpPr>
            <p:grpSp>
              <p:nvGrpSpPr>
                <p:cNvPr id="142" name="Group 141">
                  <a:extLst>
                    <a:ext uri="{FF2B5EF4-FFF2-40B4-BE49-F238E27FC236}">
                      <a16:creationId xmlns:a16="http://schemas.microsoft.com/office/drawing/2014/main" id="{595FDA5A-30E9-47DB-9534-714611772E1A}"/>
                    </a:ext>
                  </a:extLst>
                </p:cNvPr>
                <p:cNvGrpSpPr/>
                <p:nvPr/>
              </p:nvGrpSpPr>
              <p:grpSpPr>
                <a:xfrm>
                  <a:off x="5491018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158" name="Picture 157">
                    <a:extLst>
                      <a:ext uri="{FF2B5EF4-FFF2-40B4-BE49-F238E27FC236}">
                        <a16:creationId xmlns:a16="http://schemas.microsoft.com/office/drawing/2014/main" id="{E6DA2297-E220-4BCA-B2CB-85B6F6291CC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59" name="Picture 158">
                    <a:extLst>
                      <a:ext uri="{FF2B5EF4-FFF2-40B4-BE49-F238E27FC236}">
                        <a16:creationId xmlns:a16="http://schemas.microsoft.com/office/drawing/2014/main" id="{7DE8E36D-5B6F-4760-8E81-87BDA1737BA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60" name="Picture 159">
                    <a:extLst>
                      <a:ext uri="{FF2B5EF4-FFF2-40B4-BE49-F238E27FC236}">
                        <a16:creationId xmlns:a16="http://schemas.microsoft.com/office/drawing/2014/main" id="{60EDC26C-DB61-4998-A2B4-8A63303E5E4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61" name="Picture 160">
                    <a:extLst>
                      <a:ext uri="{FF2B5EF4-FFF2-40B4-BE49-F238E27FC236}">
                        <a16:creationId xmlns:a16="http://schemas.microsoft.com/office/drawing/2014/main" id="{62F02E41-D87A-4E24-81C7-AD2FD176782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43" name="Group 142">
                  <a:extLst>
                    <a:ext uri="{FF2B5EF4-FFF2-40B4-BE49-F238E27FC236}">
                      <a16:creationId xmlns:a16="http://schemas.microsoft.com/office/drawing/2014/main" id="{55218F46-287F-4274-A9E8-59CBC1852EF3}"/>
                    </a:ext>
                  </a:extLst>
                </p:cNvPr>
                <p:cNvGrpSpPr/>
                <p:nvPr/>
              </p:nvGrpSpPr>
              <p:grpSpPr>
                <a:xfrm>
                  <a:off x="7315200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154" name="Picture 153">
                    <a:extLst>
                      <a:ext uri="{FF2B5EF4-FFF2-40B4-BE49-F238E27FC236}">
                        <a16:creationId xmlns:a16="http://schemas.microsoft.com/office/drawing/2014/main" id="{3EB00A97-C44E-443E-B8E8-D04B2A55A51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55" name="Picture 154">
                    <a:extLst>
                      <a:ext uri="{FF2B5EF4-FFF2-40B4-BE49-F238E27FC236}">
                        <a16:creationId xmlns:a16="http://schemas.microsoft.com/office/drawing/2014/main" id="{FD991480-4B75-4807-B8E9-30E5E92E34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56" name="Picture 155">
                    <a:extLst>
                      <a:ext uri="{FF2B5EF4-FFF2-40B4-BE49-F238E27FC236}">
                        <a16:creationId xmlns:a16="http://schemas.microsoft.com/office/drawing/2014/main" id="{CC18A93B-FAE8-4FF3-A78A-FDD1C46818C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57" name="Picture 156">
                    <a:extLst>
                      <a:ext uri="{FF2B5EF4-FFF2-40B4-BE49-F238E27FC236}">
                        <a16:creationId xmlns:a16="http://schemas.microsoft.com/office/drawing/2014/main" id="{72B1B5E8-59A0-4C46-9E8D-EEAA6DDD7D7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44" name="Group 143">
                  <a:extLst>
                    <a:ext uri="{FF2B5EF4-FFF2-40B4-BE49-F238E27FC236}">
                      <a16:creationId xmlns:a16="http://schemas.microsoft.com/office/drawing/2014/main" id="{901B87B5-966D-4865-9122-AEE6E4D3B953}"/>
                    </a:ext>
                  </a:extLst>
                </p:cNvPr>
                <p:cNvGrpSpPr/>
                <p:nvPr/>
              </p:nvGrpSpPr>
              <p:grpSpPr>
                <a:xfrm>
                  <a:off x="5491018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150" name="Picture 149">
                    <a:extLst>
                      <a:ext uri="{FF2B5EF4-FFF2-40B4-BE49-F238E27FC236}">
                        <a16:creationId xmlns:a16="http://schemas.microsoft.com/office/drawing/2014/main" id="{91F6E6FD-B5E4-4F08-9773-40E5503CFB9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51" name="Picture 150">
                    <a:extLst>
                      <a:ext uri="{FF2B5EF4-FFF2-40B4-BE49-F238E27FC236}">
                        <a16:creationId xmlns:a16="http://schemas.microsoft.com/office/drawing/2014/main" id="{929EBAC4-D3B0-435F-A678-1C9657AE76A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52" name="Picture 151">
                    <a:extLst>
                      <a:ext uri="{FF2B5EF4-FFF2-40B4-BE49-F238E27FC236}">
                        <a16:creationId xmlns:a16="http://schemas.microsoft.com/office/drawing/2014/main" id="{9BC98EEA-A697-41B4-980D-292F91992FB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53" name="Picture 152">
                    <a:extLst>
                      <a:ext uri="{FF2B5EF4-FFF2-40B4-BE49-F238E27FC236}">
                        <a16:creationId xmlns:a16="http://schemas.microsoft.com/office/drawing/2014/main" id="{F8919F3F-B983-4963-8209-038BA1ADE30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45" name="Group 144">
                  <a:extLst>
                    <a:ext uri="{FF2B5EF4-FFF2-40B4-BE49-F238E27FC236}">
                      <a16:creationId xmlns:a16="http://schemas.microsoft.com/office/drawing/2014/main" id="{86B49E16-F563-4CAB-B732-C22F521158B6}"/>
                    </a:ext>
                  </a:extLst>
                </p:cNvPr>
                <p:cNvGrpSpPr/>
                <p:nvPr/>
              </p:nvGrpSpPr>
              <p:grpSpPr>
                <a:xfrm>
                  <a:off x="7315200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146" name="Picture 145">
                    <a:extLst>
                      <a:ext uri="{FF2B5EF4-FFF2-40B4-BE49-F238E27FC236}">
                        <a16:creationId xmlns:a16="http://schemas.microsoft.com/office/drawing/2014/main" id="{E028231F-7804-4042-BD5B-67A1DF4995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47" name="Picture 146">
                    <a:extLst>
                      <a:ext uri="{FF2B5EF4-FFF2-40B4-BE49-F238E27FC236}">
                        <a16:creationId xmlns:a16="http://schemas.microsoft.com/office/drawing/2014/main" id="{61A0C88E-9016-4FDC-8C44-EB18472F5C0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48" name="Picture 147">
                    <a:extLst>
                      <a:ext uri="{FF2B5EF4-FFF2-40B4-BE49-F238E27FC236}">
                        <a16:creationId xmlns:a16="http://schemas.microsoft.com/office/drawing/2014/main" id="{4B80E66B-F9E0-413E-9F56-8AEA98C7E72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49" name="Picture 148">
                    <a:extLst>
                      <a:ext uri="{FF2B5EF4-FFF2-40B4-BE49-F238E27FC236}">
                        <a16:creationId xmlns:a16="http://schemas.microsoft.com/office/drawing/2014/main" id="{7580F60C-A810-4C9E-8BE3-9C48A36C5BF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0825015D-8130-4D9F-AEA3-EAD564668E92}"/>
                  </a:ext>
                </a:extLst>
              </p:cNvPr>
              <p:cNvGrpSpPr/>
              <p:nvPr/>
            </p:nvGrpSpPr>
            <p:grpSpPr>
              <a:xfrm>
                <a:off x="5491018" y="4343400"/>
                <a:ext cx="1828800" cy="1828800"/>
                <a:chOff x="5491018" y="2514600"/>
                <a:chExt cx="3652982" cy="3657600"/>
              </a:xfrm>
            </p:grpSpPr>
            <p:grpSp>
              <p:nvGrpSpPr>
                <p:cNvPr id="122" name="Group 121">
                  <a:extLst>
                    <a:ext uri="{FF2B5EF4-FFF2-40B4-BE49-F238E27FC236}">
                      <a16:creationId xmlns:a16="http://schemas.microsoft.com/office/drawing/2014/main" id="{0410F02F-2C55-4656-8455-235D2907E341}"/>
                    </a:ext>
                  </a:extLst>
                </p:cNvPr>
                <p:cNvGrpSpPr/>
                <p:nvPr/>
              </p:nvGrpSpPr>
              <p:grpSpPr>
                <a:xfrm>
                  <a:off x="5491018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138" name="Picture 137">
                    <a:extLst>
                      <a:ext uri="{FF2B5EF4-FFF2-40B4-BE49-F238E27FC236}">
                        <a16:creationId xmlns:a16="http://schemas.microsoft.com/office/drawing/2014/main" id="{3CB9DB5D-425E-4D87-9163-A3B2266941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39" name="Picture 138">
                    <a:extLst>
                      <a:ext uri="{FF2B5EF4-FFF2-40B4-BE49-F238E27FC236}">
                        <a16:creationId xmlns:a16="http://schemas.microsoft.com/office/drawing/2014/main" id="{0B81445C-CA6E-4CE8-B5D1-442F98304D1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40" name="Picture 139">
                    <a:extLst>
                      <a:ext uri="{FF2B5EF4-FFF2-40B4-BE49-F238E27FC236}">
                        <a16:creationId xmlns:a16="http://schemas.microsoft.com/office/drawing/2014/main" id="{985D361F-B2B9-4B24-A7E5-8A6CDED7278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41" name="Picture 140">
                    <a:extLst>
                      <a:ext uri="{FF2B5EF4-FFF2-40B4-BE49-F238E27FC236}">
                        <a16:creationId xmlns:a16="http://schemas.microsoft.com/office/drawing/2014/main" id="{1BD5535D-6AD4-4C0B-84B4-501C2F1A3B1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23" name="Group 122">
                  <a:extLst>
                    <a:ext uri="{FF2B5EF4-FFF2-40B4-BE49-F238E27FC236}">
                      <a16:creationId xmlns:a16="http://schemas.microsoft.com/office/drawing/2014/main" id="{B853456F-5F47-433B-A136-8329978FF4DD}"/>
                    </a:ext>
                  </a:extLst>
                </p:cNvPr>
                <p:cNvGrpSpPr/>
                <p:nvPr/>
              </p:nvGrpSpPr>
              <p:grpSpPr>
                <a:xfrm>
                  <a:off x="7315200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134" name="Picture 133">
                    <a:extLst>
                      <a:ext uri="{FF2B5EF4-FFF2-40B4-BE49-F238E27FC236}">
                        <a16:creationId xmlns:a16="http://schemas.microsoft.com/office/drawing/2014/main" id="{707F7B41-F474-46B0-8593-A8B4224B2F6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35" name="Picture 134">
                    <a:extLst>
                      <a:ext uri="{FF2B5EF4-FFF2-40B4-BE49-F238E27FC236}">
                        <a16:creationId xmlns:a16="http://schemas.microsoft.com/office/drawing/2014/main" id="{FF398E64-76B5-4B7F-B64E-0565E5B3D46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36" name="Picture 135">
                    <a:extLst>
                      <a:ext uri="{FF2B5EF4-FFF2-40B4-BE49-F238E27FC236}">
                        <a16:creationId xmlns:a16="http://schemas.microsoft.com/office/drawing/2014/main" id="{71ECC60E-86E3-464D-8A7E-76CF4B9E2DE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37" name="Picture 136">
                    <a:extLst>
                      <a:ext uri="{FF2B5EF4-FFF2-40B4-BE49-F238E27FC236}">
                        <a16:creationId xmlns:a16="http://schemas.microsoft.com/office/drawing/2014/main" id="{97B9DA32-C6CD-406F-BC83-97E92B4BA09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24" name="Group 123">
                  <a:extLst>
                    <a:ext uri="{FF2B5EF4-FFF2-40B4-BE49-F238E27FC236}">
                      <a16:creationId xmlns:a16="http://schemas.microsoft.com/office/drawing/2014/main" id="{9D122F81-3353-4CCC-8A4B-F4FEC0903EAC}"/>
                    </a:ext>
                  </a:extLst>
                </p:cNvPr>
                <p:cNvGrpSpPr/>
                <p:nvPr/>
              </p:nvGrpSpPr>
              <p:grpSpPr>
                <a:xfrm>
                  <a:off x="5491018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130" name="Picture 129">
                    <a:extLst>
                      <a:ext uri="{FF2B5EF4-FFF2-40B4-BE49-F238E27FC236}">
                        <a16:creationId xmlns:a16="http://schemas.microsoft.com/office/drawing/2014/main" id="{C27E1695-5B13-4BF5-B597-3D856156F92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31" name="Picture 130">
                    <a:extLst>
                      <a:ext uri="{FF2B5EF4-FFF2-40B4-BE49-F238E27FC236}">
                        <a16:creationId xmlns:a16="http://schemas.microsoft.com/office/drawing/2014/main" id="{FEDE2F07-BEE8-4A06-8975-E7306F25390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32" name="Picture 131">
                    <a:extLst>
                      <a:ext uri="{FF2B5EF4-FFF2-40B4-BE49-F238E27FC236}">
                        <a16:creationId xmlns:a16="http://schemas.microsoft.com/office/drawing/2014/main" id="{8C212A66-38EE-407D-8318-7E006C5376A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33" name="Picture 132">
                    <a:extLst>
                      <a:ext uri="{FF2B5EF4-FFF2-40B4-BE49-F238E27FC236}">
                        <a16:creationId xmlns:a16="http://schemas.microsoft.com/office/drawing/2014/main" id="{5B473B75-4001-4B9C-BC0A-F60AC4AA7A4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25" name="Group 124">
                  <a:extLst>
                    <a:ext uri="{FF2B5EF4-FFF2-40B4-BE49-F238E27FC236}">
                      <a16:creationId xmlns:a16="http://schemas.microsoft.com/office/drawing/2014/main" id="{06C4F3B4-B2DE-4224-AF97-578618FAE386}"/>
                    </a:ext>
                  </a:extLst>
                </p:cNvPr>
                <p:cNvGrpSpPr/>
                <p:nvPr/>
              </p:nvGrpSpPr>
              <p:grpSpPr>
                <a:xfrm>
                  <a:off x="7315200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126" name="Picture 125">
                    <a:extLst>
                      <a:ext uri="{FF2B5EF4-FFF2-40B4-BE49-F238E27FC236}">
                        <a16:creationId xmlns:a16="http://schemas.microsoft.com/office/drawing/2014/main" id="{77A5FD7F-F58C-4AFC-BD05-CAEB512E8B0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27" name="Picture 126">
                    <a:extLst>
                      <a:ext uri="{FF2B5EF4-FFF2-40B4-BE49-F238E27FC236}">
                        <a16:creationId xmlns:a16="http://schemas.microsoft.com/office/drawing/2014/main" id="{882DBAA3-9DD6-4694-B389-9EC7E4E43C6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28" name="Picture 127">
                    <a:extLst>
                      <a:ext uri="{FF2B5EF4-FFF2-40B4-BE49-F238E27FC236}">
                        <a16:creationId xmlns:a16="http://schemas.microsoft.com/office/drawing/2014/main" id="{833CA760-5C41-471B-A420-9CD57EFF2E0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29" name="Picture 128">
                    <a:extLst>
                      <a:ext uri="{FF2B5EF4-FFF2-40B4-BE49-F238E27FC236}">
                        <a16:creationId xmlns:a16="http://schemas.microsoft.com/office/drawing/2014/main" id="{2E7C88F0-4B7D-4F06-9A89-093332D01AB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EC58A317-9FB9-4C4F-B82F-8D0C2CB09891}"/>
                  </a:ext>
                </a:extLst>
              </p:cNvPr>
              <p:cNvGrpSpPr/>
              <p:nvPr/>
            </p:nvGrpSpPr>
            <p:grpSpPr>
              <a:xfrm>
                <a:off x="7324436" y="4343400"/>
                <a:ext cx="1828800" cy="1828800"/>
                <a:chOff x="5491018" y="2514600"/>
                <a:chExt cx="3652982" cy="3657600"/>
              </a:xfrm>
            </p:grpSpPr>
            <p:grpSp>
              <p:nvGrpSpPr>
                <p:cNvPr id="102" name="Group 101">
                  <a:extLst>
                    <a:ext uri="{FF2B5EF4-FFF2-40B4-BE49-F238E27FC236}">
                      <a16:creationId xmlns:a16="http://schemas.microsoft.com/office/drawing/2014/main" id="{555FD518-5023-4271-BC52-9478EE25AC56}"/>
                    </a:ext>
                  </a:extLst>
                </p:cNvPr>
                <p:cNvGrpSpPr/>
                <p:nvPr/>
              </p:nvGrpSpPr>
              <p:grpSpPr>
                <a:xfrm>
                  <a:off x="5491018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118" name="Picture 117">
                    <a:extLst>
                      <a:ext uri="{FF2B5EF4-FFF2-40B4-BE49-F238E27FC236}">
                        <a16:creationId xmlns:a16="http://schemas.microsoft.com/office/drawing/2014/main" id="{B5FA3B13-1B3F-4600-ABD8-5B6161F0C0C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19" name="Picture 118">
                    <a:extLst>
                      <a:ext uri="{FF2B5EF4-FFF2-40B4-BE49-F238E27FC236}">
                        <a16:creationId xmlns:a16="http://schemas.microsoft.com/office/drawing/2014/main" id="{9873E44F-0D0B-4B7B-8797-9DF74602509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20" name="Picture 119">
                    <a:extLst>
                      <a:ext uri="{FF2B5EF4-FFF2-40B4-BE49-F238E27FC236}">
                        <a16:creationId xmlns:a16="http://schemas.microsoft.com/office/drawing/2014/main" id="{C16A1456-35A5-4B37-8184-0BCD7014146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21" name="Picture 120">
                    <a:extLst>
                      <a:ext uri="{FF2B5EF4-FFF2-40B4-BE49-F238E27FC236}">
                        <a16:creationId xmlns:a16="http://schemas.microsoft.com/office/drawing/2014/main" id="{6E1E01DC-7E65-4B0D-B847-0D46DF285A5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3" name="Group 102">
                  <a:extLst>
                    <a:ext uri="{FF2B5EF4-FFF2-40B4-BE49-F238E27FC236}">
                      <a16:creationId xmlns:a16="http://schemas.microsoft.com/office/drawing/2014/main" id="{CB02C2D5-9A29-4DAD-8EB8-3A0801F806A3}"/>
                    </a:ext>
                  </a:extLst>
                </p:cNvPr>
                <p:cNvGrpSpPr/>
                <p:nvPr/>
              </p:nvGrpSpPr>
              <p:grpSpPr>
                <a:xfrm>
                  <a:off x="7315200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114" name="Picture 113">
                    <a:extLst>
                      <a:ext uri="{FF2B5EF4-FFF2-40B4-BE49-F238E27FC236}">
                        <a16:creationId xmlns:a16="http://schemas.microsoft.com/office/drawing/2014/main" id="{E1140581-2F3C-4868-BF09-64A93CED2D3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15" name="Picture 114">
                    <a:extLst>
                      <a:ext uri="{FF2B5EF4-FFF2-40B4-BE49-F238E27FC236}">
                        <a16:creationId xmlns:a16="http://schemas.microsoft.com/office/drawing/2014/main" id="{F4371210-289F-4B2D-8343-B66CEB08199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16" name="Picture 115">
                    <a:extLst>
                      <a:ext uri="{FF2B5EF4-FFF2-40B4-BE49-F238E27FC236}">
                        <a16:creationId xmlns:a16="http://schemas.microsoft.com/office/drawing/2014/main" id="{2A57A6C0-BE2A-481D-877C-317502CCC4D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17" name="Picture 116">
                    <a:extLst>
                      <a:ext uri="{FF2B5EF4-FFF2-40B4-BE49-F238E27FC236}">
                        <a16:creationId xmlns:a16="http://schemas.microsoft.com/office/drawing/2014/main" id="{DC036C61-2497-4363-B0F3-9143185A0BC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4" name="Group 103">
                  <a:extLst>
                    <a:ext uri="{FF2B5EF4-FFF2-40B4-BE49-F238E27FC236}">
                      <a16:creationId xmlns:a16="http://schemas.microsoft.com/office/drawing/2014/main" id="{ACE8405D-7ED0-44DA-8FDF-7329D4058AD7}"/>
                    </a:ext>
                  </a:extLst>
                </p:cNvPr>
                <p:cNvGrpSpPr/>
                <p:nvPr/>
              </p:nvGrpSpPr>
              <p:grpSpPr>
                <a:xfrm>
                  <a:off x="5491018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110" name="Picture 109">
                    <a:extLst>
                      <a:ext uri="{FF2B5EF4-FFF2-40B4-BE49-F238E27FC236}">
                        <a16:creationId xmlns:a16="http://schemas.microsoft.com/office/drawing/2014/main" id="{B5148950-B84D-42BA-B972-3B00D24FE2D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11" name="Picture 110">
                    <a:extLst>
                      <a:ext uri="{FF2B5EF4-FFF2-40B4-BE49-F238E27FC236}">
                        <a16:creationId xmlns:a16="http://schemas.microsoft.com/office/drawing/2014/main" id="{8AE6682D-6C75-4236-BE91-0290A2C8016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12" name="Picture 111">
                    <a:extLst>
                      <a:ext uri="{FF2B5EF4-FFF2-40B4-BE49-F238E27FC236}">
                        <a16:creationId xmlns:a16="http://schemas.microsoft.com/office/drawing/2014/main" id="{4F245A0F-D9A3-4073-AABD-157ADC7EFCF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13" name="Picture 112">
                    <a:extLst>
                      <a:ext uri="{FF2B5EF4-FFF2-40B4-BE49-F238E27FC236}">
                        <a16:creationId xmlns:a16="http://schemas.microsoft.com/office/drawing/2014/main" id="{5C548E57-F36D-4C48-8B83-5DFC5B658A0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AC19FE54-AFF0-4EEB-AF0F-A7464CFF9CFB}"/>
                    </a:ext>
                  </a:extLst>
                </p:cNvPr>
                <p:cNvGrpSpPr/>
                <p:nvPr/>
              </p:nvGrpSpPr>
              <p:grpSpPr>
                <a:xfrm>
                  <a:off x="7315200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106" name="Picture 105">
                    <a:extLst>
                      <a:ext uri="{FF2B5EF4-FFF2-40B4-BE49-F238E27FC236}">
                        <a16:creationId xmlns:a16="http://schemas.microsoft.com/office/drawing/2014/main" id="{1BAE459A-C9B1-46E7-AC2C-EB9D7A4B2A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07" name="Picture 106">
                    <a:extLst>
                      <a:ext uri="{FF2B5EF4-FFF2-40B4-BE49-F238E27FC236}">
                        <a16:creationId xmlns:a16="http://schemas.microsoft.com/office/drawing/2014/main" id="{4F3321A2-7150-417F-A3AE-92940DA5BE1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08" name="Picture 107">
                    <a:extLst>
                      <a:ext uri="{FF2B5EF4-FFF2-40B4-BE49-F238E27FC236}">
                        <a16:creationId xmlns:a16="http://schemas.microsoft.com/office/drawing/2014/main" id="{9EA61D90-9432-4E8D-A428-532EE6D4FD6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09" name="Picture 108">
                    <a:extLst>
                      <a:ext uri="{FF2B5EF4-FFF2-40B4-BE49-F238E27FC236}">
                        <a16:creationId xmlns:a16="http://schemas.microsoft.com/office/drawing/2014/main" id="{251AD04D-AB61-4163-960D-66CCCA8F0CA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</p:grp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4D823868-A352-4660-9948-6EBC2D5B7ACD}"/>
                </a:ext>
              </a:extLst>
            </p:cNvPr>
            <p:cNvGrpSpPr/>
            <p:nvPr/>
          </p:nvGrpSpPr>
          <p:grpSpPr>
            <a:xfrm>
              <a:off x="5493326" y="4345709"/>
              <a:ext cx="1828800" cy="1828800"/>
              <a:chOff x="5491018" y="2514600"/>
              <a:chExt cx="3662218" cy="3657600"/>
            </a:xfrm>
          </p:grpSpPr>
          <p:grpSp>
            <p:nvGrpSpPr>
              <p:cNvPr id="183" name="Group 182">
                <a:extLst>
                  <a:ext uri="{FF2B5EF4-FFF2-40B4-BE49-F238E27FC236}">
                    <a16:creationId xmlns:a16="http://schemas.microsoft.com/office/drawing/2014/main" id="{B78F5146-92FA-45FA-953C-7D58EABFD118}"/>
                  </a:ext>
                </a:extLst>
              </p:cNvPr>
              <p:cNvGrpSpPr/>
              <p:nvPr/>
            </p:nvGrpSpPr>
            <p:grpSpPr>
              <a:xfrm>
                <a:off x="5491018" y="2514600"/>
                <a:ext cx="1828800" cy="1828800"/>
                <a:chOff x="5491018" y="2514600"/>
                <a:chExt cx="3652982" cy="3657600"/>
              </a:xfrm>
            </p:grpSpPr>
            <p:grpSp>
              <p:nvGrpSpPr>
                <p:cNvPr id="247" name="Group 246">
                  <a:extLst>
                    <a:ext uri="{FF2B5EF4-FFF2-40B4-BE49-F238E27FC236}">
                      <a16:creationId xmlns:a16="http://schemas.microsoft.com/office/drawing/2014/main" id="{7FE2F3F1-2E5A-4A5F-B3C9-4B7F88068A1A}"/>
                    </a:ext>
                  </a:extLst>
                </p:cNvPr>
                <p:cNvGrpSpPr/>
                <p:nvPr/>
              </p:nvGrpSpPr>
              <p:grpSpPr>
                <a:xfrm>
                  <a:off x="5491018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263" name="Picture 262">
                    <a:extLst>
                      <a:ext uri="{FF2B5EF4-FFF2-40B4-BE49-F238E27FC236}">
                        <a16:creationId xmlns:a16="http://schemas.microsoft.com/office/drawing/2014/main" id="{E72BDE78-BB54-4FEB-A8EA-C14CD2A2849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64" name="Picture 263">
                    <a:extLst>
                      <a:ext uri="{FF2B5EF4-FFF2-40B4-BE49-F238E27FC236}">
                        <a16:creationId xmlns:a16="http://schemas.microsoft.com/office/drawing/2014/main" id="{A94FB447-7D2C-4E40-9F1C-A83DB872516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65" name="Picture 264">
                    <a:extLst>
                      <a:ext uri="{FF2B5EF4-FFF2-40B4-BE49-F238E27FC236}">
                        <a16:creationId xmlns:a16="http://schemas.microsoft.com/office/drawing/2014/main" id="{2AC934AE-5651-4BB5-A0B7-97AE4A9AB38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66" name="Picture 265">
                    <a:extLst>
                      <a:ext uri="{FF2B5EF4-FFF2-40B4-BE49-F238E27FC236}">
                        <a16:creationId xmlns:a16="http://schemas.microsoft.com/office/drawing/2014/main" id="{62113672-626F-470E-9E60-0A12B4DB501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48" name="Group 247">
                  <a:extLst>
                    <a:ext uri="{FF2B5EF4-FFF2-40B4-BE49-F238E27FC236}">
                      <a16:creationId xmlns:a16="http://schemas.microsoft.com/office/drawing/2014/main" id="{4B2BA5D1-6081-45F4-849E-56EC22AF17BE}"/>
                    </a:ext>
                  </a:extLst>
                </p:cNvPr>
                <p:cNvGrpSpPr/>
                <p:nvPr/>
              </p:nvGrpSpPr>
              <p:grpSpPr>
                <a:xfrm>
                  <a:off x="7315200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259" name="Picture 258">
                    <a:extLst>
                      <a:ext uri="{FF2B5EF4-FFF2-40B4-BE49-F238E27FC236}">
                        <a16:creationId xmlns:a16="http://schemas.microsoft.com/office/drawing/2014/main" id="{2BB1630D-257A-4EB0-88B7-18342E0AA1C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60" name="Picture 259">
                    <a:extLst>
                      <a:ext uri="{FF2B5EF4-FFF2-40B4-BE49-F238E27FC236}">
                        <a16:creationId xmlns:a16="http://schemas.microsoft.com/office/drawing/2014/main" id="{8DB2E502-AAEF-4BD9-9379-E6C1E515CA3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61" name="Picture 260">
                    <a:extLst>
                      <a:ext uri="{FF2B5EF4-FFF2-40B4-BE49-F238E27FC236}">
                        <a16:creationId xmlns:a16="http://schemas.microsoft.com/office/drawing/2014/main" id="{04575C8C-0C16-43B6-A1A6-F2A7A87750C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62" name="Picture 261">
                    <a:extLst>
                      <a:ext uri="{FF2B5EF4-FFF2-40B4-BE49-F238E27FC236}">
                        <a16:creationId xmlns:a16="http://schemas.microsoft.com/office/drawing/2014/main" id="{158B4B69-9806-462F-913A-165FAC0FD59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49" name="Group 248">
                  <a:extLst>
                    <a:ext uri="{FF2B5EF4-FFF2-40B4-BE49-F238E27FC236}">
                      <a16:creationId xmlns:a16="http://schemas.microsoft.com/office/drawing/2014/main" id="{52044EBD-7945-48D9-B38F-086BA5142DFD}"/>
                    </a:ext>
                  </a:extLst>
                </p:cNvPr>
                <p:cNvGrpSpPr/>
                <p:nvPr/>
              </p:nvGrpSpPr>
              <p:grpSpPr>
                <a:xfrm>
                  <a:off x="5491018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255" name="Picture 254">
                    <a:extLst>
                      <a:ext uri="{FF2B5EF4-FFF2-40B4-BE49-F238E27FC236}">
                        <a16:creationId xmlns:a16="http://schemas.microsoft.com/office/drawing/2014/main" id="{7B7289F8-E7DC-4AD2-A94A-1203165660A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56" name="Picture 255">
                    <a:extLst>
                      <a:ext uri="{FF2B5EF4-FFF2-40B4-BE49-F238E27FC236}">
                        <a16:creationId xmlns:a16="http://schemas.microsoft.com/office/drawing/2014/main" id="{1EC7C1CF-EAD1-4112-A992-8B31D2B5242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57" name="Picture 256">
                    <a:extLst>
                      <a:ext uri="{FF2B5EF4-FFF2-40B4-BE49-F238E27FC236}">
                        <a16:creationId xmlns:a16="http://schemas.microsoft.com/office/drawing/2014/main" id="{D53D5EC1-B383-413B-97C6-2CFE763FD22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58" name="Picture 257">
                    <a:extLst>
                      <a:ext uri="{FF2B5EF4-FFF2-40B4-BE49-F238E27FC236}">
                        <a16:creationId xmlns:a16="http://schemas.microsoft.com/office/drawing/2014/main" id="{9DFF4D17-3C41-4FD2-9DB4-51149EFCCF3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50" name="Group 249">
                  <a:extLst>
                    <a:ext uri="{FF2B5EF4-FFF2-40B4-BE49-F238E27FC236}">
                      <a16:creationId xmlns:a16="http://schemas.microsoft.com/office/drawing/2014/main" id="{A62D02EA-ED25-480C-B8E4-3E9CEEFC49A0}"/>
                    </a:ext>
                  </a:extLst>
                </p:cNvPr>
                <p:cNvGrpSpPr/>
                <p:nvPr/>
              </p:nvGrpSpPr>
              <p:grpSpPr>
                <a:xfrm>
                  <a:off x="7315200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251" name="Picture 250">
                    <a:extLst>
                      <a:ext uri="{FF2B5EF4-FFF2-40B4-BE49-F238E27FC236}">
                        <a16:creationId xmlns:a16="http://schemas.microsoft.com/office/drawing/2014/main" id="{745A26CA-6B2E-4990-B97C-BA5CBA3DAF1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52" name="Picture 251">
                    <a:extLst>
                      <a:ext uri="{FF2B5EF4-FFF2-40B4-BE49-F238E27FC236}">
                        <a16:creationId xmlns:a16="http://schemas.microsoft.com/office/drawing/2014/main" id="{EB454B74-698F-4B3B-A86C-302CDE1A0C8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53" name="Picture 252">
                    <a:extLst>
                      <a:ext uri="{FF2B5EF4-FFF2-40B4-BE49-F238E27FC236}">
                        <a16:creationId xmlns:a16="http://schemas.microsoft.com/office/drawing/2014/main" id="{CE708BA3-ECDC-4FE7-BF2F-350795749A2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54" name="Picture 253">
                    <a:extLst>
                      <a:ext uri="{FF2B5EF4-FFF2-40B4-BE49-F238E27FC236}">
                        <a16:creationId xmlns:a16="http://schemas.microsoft.com/office/drawing/2014/main" id="{EAAF7D8F-E8D2-4F5A-94F2-1E2ABC082C4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84" name="Group 183">
                <a:extLst>
                  <a:ext uri="{FF2B5EF4-FFF2-40B4-BE49-F238E27FC236}">
                    <a16:creationId xmlns:a16="http://schemas.microsoft.com/office/drawing/2014/main" id="{F0C5A8F3-F256-40E5-BAA4-FBC4DF726C18}"/>
                  </a:ext>
                </a:extLst>
              </p:cNvPr>
              <p:cNvGrpSpPr/>
              <p:nvPr/>
            </p:nvGrpSpPr>
            <p:grpSpPr>
              <a:xfrm>
                <a:off x="7324436" y="2514600"/>
                <a:ext cx="1828800" cy="1828800"/>
                <a:chOff x="5491018" y="2514600"/>
                <a:chExt cx="3652982" cy="3657600"/>
              </a:xfrm>
            </p:grpSpPr>
            <p:grpSp>
              <p:nvGrpSpPr>
                <p:cNvPr id="227" name="Group 226">
                  <a:extLst>
                    <a:ext uri="{FF2B5EF4-FFF2-40B4-BE49-F238E27FC236}">
                      <a16:creationId xmlns:a16="http://schemas.microsoft.com/office/drawing/2014/main" id="{EB05F68F-C801-4BCC-9DC6-30834AE8EA85}"/>
                    </a:ext>
                  </a:extLst>
                </p:cNvPr>
                <p:cNvGrpSpPr/>
                <p:nvPr/>
              </p:nvGrpSpPr>
              <p:grpSpPr>
                <a:xfrm>
                  <a:off x="5491018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243" name="Picture 242">
                    <a:extLst>
                      <a:ext uri="{FF2B5EF4-FFF2-40B4-BE49-F238E27FC236}">
                        <a16:creationId xmlns:a16="http://schemas.microsoft.com/office/drawing/2014/main" id="{C1C3218C-87B6-4A2F-AD07-52D2A53B6A0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44" name="Picture 243">
                    <a:extLst>
                      <a:ext uri="{FF2B5EF4-FFF2-40B4-BE49-F238E27FC236}">
                        <a16:creationId xmlns:a16="http://schemas.microsoft.com/office/drawing/2014/main" id="{1E692E83-6151-49B8-91B0-BDFFCBDFCEE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45" name="Picture 244">
                    <a:extLst>
                      <a:ext uri="{FF2B5EF4-FFF2-40B4-BE49-F238E27FC236}">
                        <a16:creationId xmlns:a16="http://schemas.microsoft.com/office/drawing/2014/main" id="{263E3A2B-933E-4C1A-AA91-AF42233D7A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46" name="Picture 245">
                    <a:extLst>
                      <a:ext uri="{FF2B5EF4-FFF2-40B4-BE49-F238E27FC236}">
                        <a16:creationId xmlns:a16="http://schemas.microsoft.com/office/drawing/2014/main" id="{CC4F1CB2-E030-4B20-AA4E-584561EE406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28" name="Group 227">
                  <a:extLst>
                    <a:ext uri="{FF2B5EF4-FFF2-40B4-BE49-F238E27FC236}">
                      <a16:creationId xmlns:a16="http://schemas.microsoft.com/office/drawing/2014/main" id="{79F9CDB2-E44E-4A98-9190-6D65E84C5C91}"/>
                    </a:ext>
                  </a:extLst>
                </p:cNvPr>
                <p:cNvGrpSpPr/>
                <p:nvPr/>
              </p:nvGrpSpPr>
              <p:grpSpPr>
                <a:xfrm>
                  <a:off x="7315200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239" name="Picture 238">
                    <a:extLst>
                      <a:ext uri="{FF2B5EF4-FFF2-40B4-BE49-F238E27FC236}">
                        <a16:creationId xmlns:a16="http://schemas.microsoft.com/office/drawing/2014/main" id="{45B3B128-CA35-4F86-9A86-4C65DA62CCF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40" name="Picture 239">
                    <a:extLst>
                      <a:ext uri="{FF2B5EF4-FFF2-40B4-BE49-F238E27FC236}">
                        <a16:creationId xmlns:a16="http://schemas.microsoft.com/office/drawing/2014/main" id="{473D219C-B839-4C4E-A472-7C13CD89E95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41" name="Picture 240">
                    <a:extLst>
                      <a:ext uri="{FF2B5EF4-FFF2-40B4-BE49-F238E27FC236}">
                        <a16:creationId xmlns:a16="http://schemas.microsoft.com/office/drawing/2014/main" id="{995ADF3B-97CD-4E03-A995-3FBF28F0E39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42" name="Picture 241">
                    <a:extLst>
                      <a:ext uri="{FF2B5EF4-FFF2-40B4-BE49-F238E27FC236}">
                        <a16:creationId xmlns:a16="http://schemas.microsoft.com/office/drawing/2014/main" id="{EE190B2B-FF45-488E-BD65-B937D9821E2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29" name="Group 228">
                  <a:extLst>
                    <a:ext uri="{FF2B5EF4-FFF2-40B4-BE49-F238E27FC236}">
                      <a16:creationId xmlns:a16="http://schemas.microsoft.com/office/drawing/2014/main" id="{BFB0071E-082D-4249-A344-66E9DD857727}"/>
                    </a:ext>
                  </a:extLst>
                </p:cNvPr>
                <p:cNvGrpSpPr/>
                <p:nvPr/>
              </p:nvGrpSpPr>
              <p:grpSpPr>
                <a:xfrm>
                  <a:off x="5491018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235" name="Picture 234">
                    <a:extLst>
                      <a:ext uri="{FF2B5EF4-FFF2-40B4-BE49-F238E27FC236}">
                        <a16:creationId xmlns:a16="http://schemas.microsoft.com/office/drawing/2014/main" id="{695D9A18-E39E-4D15-994E-BA7CD2043A9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36" name="Picture 235">
                    <a:extLst>
                      <a:ext uri="{FF2B5EF4-FFF2-40B4-BE49-F238E27FC236}">
                        <a16:creationId xmlns:a16="http://schemas.microsoft.com/office/drawing/2014/main" id="{64535213-5292-47B4-8F05-23D1779052F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37" name="Picture 236">
                    <a:extLst>
                      <a:ext uri="{FF2B5EF4-FFF2-40B4-BE49-F238E27FC236}">
                        <a16:creationId xmlns:a16="http://schemas.microsoft.com/office/drawing/2014/main" id="{0D6E6A71-FD76-4238-A4D4-9D21708EB2E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38" name="Picture 237">
                    <a:extLst>
                      <a:ext uri="{FF2B5EF4-FFF2-40B4-BE49-F238E27FC236}">
                        <a16:creationId xmlns:a16="http://schemas.microsoft.com/office/drawing/2014/main" id="{04FAF8A2-77C0-4409-8E4D-BF32FC14CB4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0" name="Group 229">
                  <a:extLst>
                    <a:ext uri="{FF2B5EF4-FFF2-40B4-BE49-F238E27FC236}">
                      <a16:creationId xmlns:a16="http://schemas.microsoft.com/office/drawing/2014/main" id="{181093FB-5D5B-43A3-A61D-595D65B707C9}"/>
                    </a:ext>
                  </a:extLst>
                </p:cNvPr>
                <p:cNvGrpSpPr/>
                <p:nvPr/>
              </p:nvGrpSpPr>
              <p:grpSpPr>
                <a:xfrm>
                  <a:off x="7315200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231" name="Picture 230">
                    <a:extLst>
                      <a:ext uri="{FF2B5EF4-FFF2-40B4-BE49-F238E27FC236}">
                        <a16:creationId xmlns:a16="http://schemas.microsoft.com/office/drawing/2014/main" id="{1757F297-C329-40F8-B8F9-5D12C0493BD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32" name="Picture 231">
                    <a:extLst>
                      <a:ext uri="{FF2B5EF4-FFF2-40B4-BE49-F238E27FC236}">
                        <a16:creationId xmlns:a16="http://schemas.microsoft.com/office/drawing/2014/main" id="{2D5B0838-D9C9-497D-A78D-61CF4B34E34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33" name="Picture 232">
                    <a:extLst>
                      <a:ext uri="{FF2B5EF4-FFF2-40B4-BE49-F238E27FC236}">
                        <a16:creationId xmlns:a16="http://schemas.microsoft.com/office/drawing/2014/main" id="{D16EABDB-1486-48F6-826D-B0B43FBF0F5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34" name="Picture 233">
                    <a:extLst>
                      <a:ext uri="{FF2B5EF4-FFF2-40B4-BE49-F238E27FC236}">
                        <a16:creationId xmlns:a16="http://schemas.microsoft.com/office/drawing/2014/main" id="{FAF15398-58E2-486F-84F6-9CAE054B55D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85" name="Group 184">
                <a:extLst>
                  <a:ext uri="{FF2B5EF4-FFF2-40B4-BE49-F238E27FC236}">
                    <a16:creationId xmlns:a16="http://schemas.microsoft.com/office/drawing/2014/main" id="{F25339D7-9B1B-4997-A337-C1AEFCCB38AC}"/>
                  </a:ext>
                </a:extLst>
              </p:cNvPr>
              <p:cNvGrpSpPr/>
              <p:nvPr/>
            </p:nvGrpSpPr>
            <p:grpSpPr>
              <a:xfrm>
                <a:off x="5491018" y="4343400"/>
                <a:ext cx="1828800" cy="1828800"/>
                <a:chOff x="5491018" y="2514600"/>
                <a:chExt cx="3652982" cy="3657600"/>
              </a:xfrm>
            </p:grpSpPr>
            <p:grpSp>
              <p:nvGrpSpPr>
                <p:cNvPr id="207" name="Group 206">
                  <a:extLst>
                    <a:ext uri="{FF2B5EF4-FFF2-40B4-BE49-F238E27FC236}">
                      <a16:creationId xmlns:a16="http://schemas.microsoft.com/office/drawing/2014/main" id="{95FE695C-A869-4AEE-9BD4-E668A6FBF6A8}"/>
                    </a:ext>
                  </a:extLst>
                </p:cNvPr>
                <p:cNvGrpSpPr/>
                <p:nvPr/>
              </p:nvGrpSpPr>
              <p:grpSpPr>
                <a:xfrm>
                  <a:off x="5491018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223" name="Picture 222">
                    <a:extLst>
                      <a:ext uri="{FF2B5EF4-FFF2-40B4-BE49-F238E27FC236}">
                        <a16:creationId xmlns:a16="http://schemas.microsoft.com/office/drawing/2014/main" id="{DCAA98CF-7A95-4A71-8E75-CCE3946E8B8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24" name="Picture 223">
                    <a:extLst>
                      <a:ext uri="{FF2B5EF4-FFF2-40B4-BE49-F238E27FC236}">
                        <a16:creationId xmlns:a16="http://schemas.microsoft.com/office/drawing/2014/main" id="{343427DF-AC0D-4BD7-9497-8CF1F50E27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25" name="Picture 224">
                    <a:extLst>
                      <a:ext uri="{FF2B5EF4-FFF2-40B4-BE49-F238E27FC236}">
                        <a16:creationId xmlns:a16="http://schemas.microsoft.com/office/drawing/2014/main" id="{338705CD-1464-492B-A5E7-C6069944902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26" name="Picture 225">
                    <a:extLst>
                      <a:ext uri="{FF2B5EF4-FFF2-40B4-BE49-F238E27FC236}">
                        <a16:creationId xmlns:a16="http://schemas.microsoft.com/office/drawing/2014/main" id="{D879B932-E4B8-408F-A897-37BB197AD3F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08" name="Group 207">
                  <a:extLst>
                    <a:ext uri="{FF2B5EF4-FFF2-40B4-BE49-F238E27FC236}">
                      <a16:creationId xmlns:a16="http://schemas.microsoft.com/office/drawing/2014/main" id="{5D3C6D40-5B30-4165-BB5F-8AD0DC9D2105}"/>
                    </a:ext>
                  </a:extLst>
                </p:cNvPr>
                <p:cNvGrpSpPr/>
                <p:nvPr/>
              </p:nvGrpSpPr>
              <p:grpSpPr>
                <a:xfrm>
                  <a:off x="7315200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219" name="Picture 218">
                    <a:extLst>
                      <a:ext uri="{FF2B5EF4-FFF2-40B4-BE49-F238E27FC236}">
                        <a16:creationId xmlns:a16="http://schemas.microsoft.com/office/drawing/2014/main" id="{16FE799B-B8BC-42F2-A92C-FB29325F2BB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20" name="Picture 219">
                    <a:extLst>
                      <a:ext uri="{FF2B5EF4-FFF2-40B4-BE49-F238E27FC236}">
                        <a16:creationId xmlns:a16="http://schemas.microsoft.com/office/drawing/2014/main" id="{62E1121B-544C-4F6E-985A-46725B5A842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21" name="Picture 220">
                    <a:extLst>
                      <a:ext uri="{FF2B5EF4-FFF2-40B4-BE49-F238E27FC236}">
                        <a16:creationId xmlns:a16="http://schemas.microsoft.com/office/drawing/2014/main" id="{47CD6533-EF3B-445B-8BD8-F5D61BA263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22" name="Picture 221">
                    <a:extLst>
                      <a:ext uri="{FF2B5EF4-FFF2-40B4-BE49-F238E27FC236}">
                        <a16:creationId xmlns:a16="http://schemas.microsoft.com/office/drawing/2014/main" id="{9B6491E6-75EE-4E48-B26D-5E64986E356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09" name="Group 208">
                  <a:extLst>
                    <a:ext uri="{FF2B5EF4-FFF2-40B4-BE49-F238E27FC236}">
                      <a16:creationId xmlns:a16="http://schemas.microsoft.com/office/drawing/2014/main" id="{1460B6F0-1BE7-4FDF-954D-6C44486C5ED8}"/>
                    </a:ext>
                  </a:extLst>
                </p:cNvPr>
                <p:cNvGrpSpPr/>
                <p:nvPr/>
              </p:nvGrpSpPr>
              <p:grpSpPr>
                <a:xfrm>
                  <a:off x="5491018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215" name="Picture 214">
                    <a:extLst>
                      <a:ext uri="{FF2B5EF4-FFF2-40B4-BE49-F238E27FC236}">
                        <a16:creationId xmlns:a16="http://schemas.microsoft.com/office/drawing/2014/main" id="{6F2EC3F7-BE55-4168-98D0-F6B628FEB9F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16" name="Picture 215">
                    <a:extLst>
                      <a:ext uri="{FF2B5EF4-FFF2-40B4-BE49-F238E27FC236}">
                        <a16:creationId xmlns:a16="http://schemas.microsoft.com/office/drawing/2014/main" id="{B2D5566D-FD98-435E-81BA-713478EC4EF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17" name="Picture 216">
                    <a:extLst>
                      <a:ext uri="{FF2B5EF4-FFF2-40B4-BE49-F238E27FC236}">
                        <a16:creationId xmlns:a16="http://schemas.microsoft.com/office/drawing/2014/main" id="{62DF6041-0AD8-45DF-A5E9-73800FDA5EA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18" name="Picture 217">
                    <a:extLst>
                      <a:ext uri="{FF2B5EF4-FFF2-40B4-BE49-F238E27FC236}">
                        <a16:creationId xmlns:a16="http://schemas.microsoft.com/office/drawing/2014/main" id="{A14009DB-4557-46E3-96E8-ADE01DA24B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10" name="Group 209">
                  <a:extLst>
                    <a:ext uri="{FF2B5EF4-FFF2-40B4-BE49-F238E27FC236}">
                      <a16:creationId xmlns:a16="http://schemas.microsoft.com/office/drawing/2014/main" id="{EE7EEDB7-EFBB-4D94-859F-DE81C0B52128}"/>
                    </a:ext>
                  </a:extLst>
                </p:cNvPr>
                <p:cNvGrpSpPr/>
                <p:nvPr/>
              </p:nvGrpSpPr>
              <p:grpSpPr>
                <a:xfrm>
                  <a:off x="7315200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211" name="Picture 210">
                    <a:extLst>
                      <a:ext uri="{FF2B5EF4-FFF2-40B4-BE49-F238E27FC236}">
                        <a16:creationId xmlns:a16="http://schemas.microsoft.com/office/drawing/2014/main" id="{E0D713DE-25B0-4FF6-8D1C-C0125E0D189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12" name="Picture 211">
                    <a:extLst>
                      <a:ext uri="{FF2B5EF4-FFF2-40B4-BE49-F238E27FC236}">
                        <a16:creationId xmlns:a16="http://schemas.microsoft.com/office/drawing/2014/main" id="{4E5D9DDE-A01D-4C2C-A045-15897E9CDBF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13" name="Picture 212">
                    <a:extLst>
                      <a:ext uri="{FF2B5EF4-FFF2-40B4-BE49-F238E27FC236}">
                        <a16:creationId xmlns:a16="http://schemas.microsoft.com/office/drawing/2014/main" id="{52BBF887-D835-480E-9F2F-0A703371B97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14" name="Picture 213">
                    <a:extLst>
                      <a:ext uri="{FF2B5EF4-FFF2-40B4-BE49-F238E27FC236}">
                        <a16:creationId xmlns:a16="http://schemas.microsoft.com/office/drawing/2014/main" id="{9E52C4F4-16EF-4D5B-8139-8EDFB08260B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86" name="Group 185">
                <a:extLst>
                  <a:ext uri="{FF2B5EF4-FFF2-40B4-BE49-F238E27FC236}">
                    <a16:creationId xmlns:a16="http://schemas.microsoft.com/office/drawing/2014/main" id="{5432CEAD-2302-4DF1-9587-B42E9F3C36B8}"/>
                  </a:ext>
                </a:extLst>
              </p:cNvPr>
              <p:cNvGrpSpPr/>
              <p:nvPr/>
            </p:nvGrpSpPr>
            <p:grpSpPr>
              <a:xfrm>
                <a:off x="7324436" y="4343400"/>
                <a:ext cx="1828800" cy="1828800"/>
                <a:chOff x="5491018" y="2514600"/>
                <a:chExt cx="3652982" cy="3657600"/>
              </a:xfrm>
            </p:grpSpPr>
            <p:grpSp>
              <p:nvGrpSpPr>
                <p:cNvPr id="187" name="Group 186">
                  <a:extLst>
                    <a:ext uri="{FF2B5EF4-FFF2-40B4-BE49-F238E27FC236}">
                      <a16:creationId xmlns:a16="http://schemas.microsoft.com/office/drawing/2014/main" id="{CDBC723E-497C-489B-A27D-400FC4B51CB6}"/>
                    </a:ext>
                  </a:extLst>
                </p:cNvPr>
                <p:cNvGrpSpPr/>
                <p:nvPr/>
              </p:nvGrpSpPr>
              <p:grpSpPr>
                <a:xfrm>
                  <a:off x="5491018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203" name="Picture 202">
                    <a:extLst>
                      <a:ext uri="{FF2B5EF4-FFF2-40B4-BE49-F238E27FC236}">
                        <a16:creationId xmlns:a16="http://schemas.microsoft.com/office/drawing/2014/main" id="{898BEE30-FE29-4D98-9FDF-EEC1FC0829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04" name="Picture 203">
                    <a:extLst>
                      <a:ext uri="{FF2B5EF4-FFF2-40B4-BE49-F238E27FC236}">
                        <a16:creationId xmlns:a16="http://schemas.microsoft.com/office/drawing/2014/main" id="{7D6B408B-0F62-4E27-88DF-68D34A1AA99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05" name="Picture 204">
                    <a:extLst>
                      <a:ext uri="{FF2B5EF4-FFF2-40B4-BE49-F238E27FC236}">
                        <a16:creationId xmlns:a16="http://schemas.microsoft.com/office/drawing/2014/main" id="{DBD9F1BD-40E9-42AA-A791-A2A95DE8C0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06" name="Picture 205">
                    <a:extLst>
                      <a:ext uri="{FF2B5EF4-FFF2-40B4-BE49-F238E27FC236}">
                        <a16:creationId xmlns:a16="http://schemas.microsoft.com/office/drawing/2014/main" id="{7B55F4D2-60C4-4C82-8D9E-DA87229B873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88" name="Group 187">
                  <a:extLst>
                    <a:ext uri="{FF2B5EF4-FFF2-40B4-BE49-F238E27FC236}">
                      <a16:creationId xmlns:a16="http://schemas.microsoft.com/office/drawing/2014/main" id="{4538F7FF-B119-43DB-BE9F-F7C509A89279}"/>
                    </a:ext>
                  </a:extLst>
                </p:cNvPr>
                <p:cNvGrpSpPr/>
                <p:nvPr/>
              </p:nvGrpSpPr>
              <p:grpSpPr>
                <a:xfrm>
                  <a:off x="7315200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199" name="Picture 198">
                    <a:extLst>
                      <a:ext uri="{FF2B5EF4-FFF2-40B4-BE49-F238E27FC236}">
                        <a16:creationId xmlns:a16="http://schemas.microsoft.com/office/drawing/2014/main" id="{E910D010-68DD-400E-A9A4-D1231E81A24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00" name="Picture 199">
                    <a:extLst>
                      <a:ext uri="{FF2B5EF4-FFF2-40B4-BE49-F238E27FC236}">
                        <a16:creationId xmlns:a16="http://schemas.microsoft.com/office/drawing/2014/main" id="{73177284-98B1-4CDC-B794-D893A83355A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01" name="Picture 200">
                    <a:extLst>
                      <a:ext uri="{FF2B5EF4-FFF2-40B4-BE49-F238E27FC236}">
                        <a16:creationId xmlns:a16="http://schemas.microsoft.com/office/drawing/2014/main" id="{C5B11994-0A68-4CD8-8E31-A84D59FB0E9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02" name="Picture 201">
                    <a:extLst>
                      <a:ext uri="{FF2B5EF4-FFF2-40B4-BE49-F238E27FC236}">
                        <a16:creationId xmlns:a16="http://schemas.microsoft.com/office/drawing/2014/main" id="{A18335A5-E832-414B-8110-E4CD22C41B6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89" name="Group 188">
                  <a:extLst>
                    <a:ext uri="{FF2B5EF4-FFF2-40B4-BE49-F238E27FC236}">
                      <a16:creationId xmlns:a16="http://schemas.microsoft.com/office/drawing/2014/main" id="{FB45FDB9-1FFC-439E-A16C-E2D776408C4E}"/>
                    </a:ext>
                  </a:extLst>
                </p:cNvPr>
                <p:cNvGrpSpPr/>
                <p:nvPr/>
              </p:nvGrpSpPr>
              <p:grpSpPr>
                <a:xfrm>
                  <a:off x="5491018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195" name="Picture 194">
                    <a:extLst>
                      <a:ext uri="{FF2B5EF4-FFF2-40B4-BE49-F238E27FC236}">
                        <a16:creationId xmlns:a16="http://schemas.microsoft.com/office/drawing/2014/main" id="{1678B622-E32F-44D3-9413-29F5B06357B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96" name="Picture 195">
                    <a:extLst>
                      <a:ext uri="{FF2B5EF4-FFF2-40B4-BE49-F238E27FC236}">
                        <a16:creationId xmlns:a16="http://schemas.microsoft.com/office/drawing/2014/main" id="{3AEA637F-4CD9-46F2-B053-60F503BA73F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97" name="Picture 196">
                    <a:extLst>
                      <a:ext uri="{FF2B5EF4-FFF2-40B4-BE49-F238E27FC236}">
                        <a16:creationId xmlns:a16="http://schemas.microsoft.com/office/drawing/2014/main" id="{43C33E88-CEE7-4E41-9131-B762786E1EA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98" name="Picture 197">
                    <a:extLst>
                      <a:ext uri="{FF2B5EF4-FFF2-40B4-BE49-F238E27FC236}">
                        <a16:creationId xmlns:a16="http://schemas.microsoft.com/office/drawing/2014/main" id="{1E45E084-DB8E-44C6-9330-01200EECA22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90" name="Group 189">
                  <a:extLst>
                    <a:ext uri="{FF2B5EF4-FFF2-40B4-BE49-F238E27FC236}">
                      <a16:creationId xmlns:a16="http://schemas.microsoft.com/office/drawing/2014/main" id="{5BD2D888-CBAE-4465-8613-9EF6A00BADD3}"/>
                    </a:ext>
                  </a:extLst>
                </p:cNvPr>
                <p:cNvGrpSpPr/>
                <p:nvPr/>
              </p:nvGrpSpPr>
              <p:grpSpPr>
                <a:xfrm>
                  <a:off x="7315200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191" name="Picture 190">
                    <a:extLst>
                      <a:ext uri="{FF2B5EF4-FFF2-40B4-BE49-F238E27FC236}">
                        <a16:creationId xmlns:a16="http://schemas.microsoft.com/office/drawing/2014/main" id="{43EF637E-01C0-4D9B-8F21-2CF05768EAD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92" name="Picture 191">
                    <a:extLst>
                      <a:ext uri="{FF2B5EF4-FFF2-40B4-BE49-F238E27FC236}">
                        <a16:creationId xmlns:a16="http://schemas.microsoft.com/office/drawing/2014/main" id="{FD711AFD-EB81-4CF9-90B7-189B975E88E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93" name="Picture 192">
                    <a:extLst>
                      <a:ext uri="{FF2B5EF4-FFF2-40B4-BE49-F238E27FC236}">
                        <a16:creationId xmlns:a16="http://schemas.microsoft.com/office/drawing/2014/main" id="{8EE7921E-6EB2-40B6-AD78-3D2E7045DE5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194" name="Picture 193">
                    <a:extLst>
                      <a:ext uri="{FF2B5EF4-FFF2-40B4-BE49-F238E27FC236}">
                        <a16:creationId xmlns:a16="http://schemas.microsoft.com/office/drawing/2014/main" id="{71298DF9-0B51-438D-BB98-CCD9A966141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</p:grpSp>
        </p:grpSp>
        <p:grpSp>
          <p:nvGrpSpPr>
            <p:cNvPr id="267" name="Group 266">
              <a:extLst>
                <a:ext uri="{FF2B5EF4-FFF2-40B4-BE49-F238E27FC236}">
                  <a16:creationId xmlns:a16="http://schemas.microsoft.com/office/drawing/2014/main" id="{20431B77-EF75-47EF-8CCC-E9C45D645282}"/>
                </a:ext>
              </a:extLst>
            </p:cNvPr>
            <p:cNvGrpSpPr/>
            <p:nvPr/>
          </p:nvGrpSpPr>
          <p:grpSpPr>
            <a:xfrm>
              <a:off x="7317508" y="4345709"/>
              <a:ext cx="1828800" cy="1828800"/>
              <a:chOff x="5491018" y="2514600"/>
              <a:chExt cx="3662218" cy="3657600"/>
            </a:xfrm>
          </p:grpSpPr>
          <p:grpSp>
            <p:nvGrpSpPr>
              <p:cNvPr id="268" name="Group 267">
                <a:extLst>
                  <a:ext uri="{FF2B5EF4-FFF2-40B4-BE49-F238E27FC236}">
                    <a16:creationId xmlns:a16="http://schemas.microsoft.com/office/drawing/2014/main" id="{05232E8F-C1B1-44AD-89DF-8608061BD34B}"/>
                  </a:ext>
                </a:extLst>
              </p:cNvPr>
              <p:cNvGrpSpPr/>
              <p:nvPr/>
            </p:nvGrpSpPr>
            <p:grpSpPr>
              <a:xfrm>
                <a:off x="5491018" y="2514600"/>
                <a:ext cx="1828800" cy="1828800"/>
                <a:chOff x="5491018" y="2514600"/>
                <a:chExt cx="3652982" cy="3657600"/>
              </a:xfrm>
            </p:grpSpPr>
            <p:grpSp>
              <p:nvGrpSpPr>
                <p:cNvPr id="332" name="Group 331">
                  <a:extLst>
                    <a:ext uri="{FF2B5EF4-FFF2-40B4-BE49-F238E27FC236}">
                      <a16:creationId xmlns:a16="http://schemas.microsoft.com/office/drawing/2014/main" id="{2EE325E2-BEDA-42FD-B6A2-0627BD1769C1}"/>
                    </a:ext>
                  </a:extLst>
                </p:cNvPr>
                <p:cNvGrpSpPr/>
                <p:nvPr/>
              </p:nvGrpSpPr>
              <p:grpSpPr>
                <a:xfrm>
                  <a:off x="5491018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348" name="Picture 347">
                    <a:extLst>
                      <a:ext uri="{FF2B5EF4-FFF2-40B4-BE49-F238E27FC236}">
                        <a16:creationId xmlns:a16="http://schemas.microsoft.com/office/drawing/2014/main" id="{67C101B8-15D3-49AE-BD6B-9E2CA916675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49" name="Picture 348">
                    <a:extLst>
                      <a:ext uri="{FF2B5EF4-FFF2-40B4-BE49-F238E27FC236}">
                        <a16:creationId xmlns:a16="http://schemas.microsoft.com/office/drawing/2014/main" id="{6FF7E642-624D-4932-8C68-853CB2D0958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50" name="Picture 349">
                    <a:extLst>
                      <a:ext uri="{FF2B5EF4-FFF2-40B4-BE49-F238E27FC236}">
                        <a16:creationId xmlns:a16="http://schemas.microsoft.com/office/drawing/2014/main" id="{AA0E5806-0D79-4033-92C0-3DCB0A34915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51" name="Picture 350">
                    <a:extLst>
                      <a:ext uri="{FF2B5EF4-FFF2-40B4-BE49-F238E27FC236}">
                        <a16:creationId xmlns:a16="http://schemas.microsoft.com/office/drawing/2014/main" id="{FA9E0D87-065C-4FC1-BEDD-38C0740AEF2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33" name="Group 332">
                  <a:extLst>
                    <a:ext uri="{FF2B5EF4-FFF2-40B4-BE49-F238E27FC236}">
                      <a16:creationId xmlns:a16="http://schemas.microsoft.com/office/drawing/2014/main" id="{C1BACB92-9BCB-4D08-B727-CAFDB09D3DF7}"/>
                    </a:ext>
                  </a:extLst>
                </p:cNvPr>
                <p:cNvGrpSpPr/>
                <p:nvPr/>
              </p:nvGrpSpPr>
              <p:grpSpPr>
                <a:xfrm>
                  <a:off x="7315200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344" name="Picture 343">
                    <a:extLst>
                      <a:ext uri="{FF2B5EF4-FFF2-40B4-BE49-F238E27FC236}">
                        <a16:creationId xmlns:a16="http://schemas.microsoft.com/office/drawing/2014/main" id="{96E792E4-D492-4256-9798-763656046C8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45" name="Picture 344">
                    <a:extLst>
                      <a:ext uri="{FF2B5EF4-FFF2-40B4-BE49-F238E27FC236}">
                        <a16:creationId xmlns:a16="http://schemas.microsoft.com/office/drawing/2014/main" id="{B252E082-9204-49F4-9C73-0BA75FB760C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46" name="Picture 345">
                    <a:extLst>
                      <a:ext uri="{FF2B5EF4-FFF2-40B4-BE49-F238E27FC236}">
                        <a16:creationId xmlns:a16="http://schemas.microsoft.com/office/drawing/2014/main" id="{35E8DE8D-548C-4AD2-9EEF-CE39786812A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47" name="Picture 346">
                    <a:extLst>
                      <a:ext uri="{FF2B5EF4-FFF2-40B4-BE49-F238E27FC236}">
                        <a16:creationId xmlns:a16="http://schemas.microsoft.com/office/drawing/2014/main" id="{25F4CF4C-B097-46F4-B2E2-47CBC73FB46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34" name="Group 333">
                  <a:extLst>
                    <a:ext uri="{FF2B5EF4-FFF2-40B4-BE49-F238E27FC236}">
                      <a16:creationId xmlns:a16="http://schemas.microsoft.com/office/drawing/2014/main" id="{79705DFE-7401-4665-9E3E-5367AAF57E29}"/>
                    </a:ext>
                  </a:extLst>
                </p:cNvPr>
                <p:cNvGrpSpPr/>
                <p:nvPr/>
              </p:nvGrpSpPr>
              <p:grpSpPr>
                <a:xfrm>
                  <a:off x="5491018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340" name="Picture 339">
                    <a:extLst>
                      <a:ext uri="{FF2B5EF4-FFF2-40B4-BE49-F238E27FC236}">
                        <a16:creationId xmlns:a16="http://schemas.microsoft.com/office/drawing/2014/main" id="{CE680755-F16A-4BD3-A4BC-77A5D627B5D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41" name="Picture 340">
                    <a:extLst>
                      <a:ext uri="{FF2B5EF4-FFF2-40B4-BE49-F238E27FC236}">
                        <a16:creationId xmlns:a16="http://schemas.microsoft.com/office/drawing/2014/main" id="{B21F1B6D-D9CA-4790-9FFD-C121C023143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42" name="Picture 341">
                    <a:extLst>
                      <a:ext uri="{FF2B5EF4-FFF2-40B4-BE49-F238E27FC236}">
                        <a16:creationId xmlns:a16="http://schemas.microsoft.com/office/drawing/2014/main" id="{EC2DB717-6EBC-4E0F-986B-33C8C008D10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43" name="Picture 342">
                    <a:extLst>
                      <a:ext uri="{FF2B5EF4-FFF2-40B4-BE49-F238E27FC236}">
                        <a16:creationId xmlns:a16="http://schemas.microsoft.com/office/drawing/2014/main" id="{8CEE6E1C-C3D6-445D-A8AB-AF2CBA9E705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35" name="Group 334">
                  <a:extLst>
                    <a:ext uri="{FF2B5EF4-FFF2-40B4-BE49-F238E27FC236}">
                      <a16:creationId xmlns:a16="http://schemas.microsoft.com/office/drawing/2014/main" id="{4C8C9230-21C9-4234-912A-70D3CEF831EC}"/>
                    </a:ext>
                  </a:extLst>
                </p:cNvPr>
                <p:cNvGrpSpPr/>
                <p:nvPr/>
              </p:nvGrpSpPr>
              <p:grpSpPr>
                <a:xfrm>
                  <a:off x="7315200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336" name="Picture 335">
                    <a:extLst>
                      <a:ext uri="{FF2B5EF4-FFF2-40B4-BE49-F238E27FC236}">
                        <a16:creationId xmlns:a16="http://schemas.microsoft.com/office/drawing/2014/main" id="{A4BD0B2E-D6A1-4241-A2B5-9C6612740CD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37" name="Picture 336">
                    <a:extLst>
                      <a:ext uri="{FF2B5EF4-FFF2-40B4-BE49-F238E27FC236}">
                        <a16:creationId xmlns:a16="http://schemas.microsoft.com/office/drawing/2014/main" id="{097BF002-4E16-4DA4-BDA8-9A0BCF49456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38" name="Picture 337">
                    <a:extLst>
                      <a:ext uri="{FF2B5EF4-FFF2-40B4-BE49-F238E27FC236}">
                        <a16:creationId xmlns:a16="http://schemas.microsoft.com/office/drawing/2014/main" id="{B3402F32-34CE-4F7C-BF1B-EF1411A244E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39" name="Picture 338">
                    <a:extLst>
                      <a:ext uri="{FF2B5EF4-FFF2-40B4-BE49-F238E27FC236}">
                        <a16:creationId xmlns:a16="http://schemas.microsoft.com/office/drawing/2014/main" id="{BC30EEA0-C3F3-426E-BDE6-159009572A0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69" name="Group 268">
                <a:extLst>
                  <a:ext uri="{FF2B5EF4-FFF2-40B4-BE49-F238E27FC236}">
                    <a16:creationId xmlns:a16="http://schemas.microsoft.com/office/drawing/2014/main" id="{E1AC4181-3E08-40A0-BD81-009A0A54D099}"/>
                  </a:ext>
                </a:extLst>
              </p:cNvPr>
              <p:cNvGrpSpPr/>
              <p:nvPr/>
            </p:nvGrpSpPr>
            <p:grpSpPr>
              <a:xfrm>
                <a:off x="7324436" y="2514600"/>
                <a:ext cx="1828800" cy="1828800"/>
                <a:chOff x="5491018" y="2514600"/>
                <a:chExt cx="3652982" cy="3657600"/>
              </a:xfrm>
            </p:grpSpPr>
            <p:grpSp>
              <p:nvGrpSpPr>
                <p:cNvPr id="312" name="Group 311">
                  <a:extLst>
                    <a:ext uri="{FF2B5EF4-FFF2-40B4-BE49-F238E27FC236}">
                      <a16:creationId xmlns:a16="http://schemas.microsoft.com/office/drawing/2014/main" id="{592E21AD-A8C9-4E26-8E2B-47AD45106EBD}"/>
                    </a:ext>
                  </a:extLst>
                </p:cNvPr>
                <p:cNvGrpSpPr/>
                <p:nvPr/>
              </p:nvGrpSpPr>
              <p:grpSpPr>
                <a:xfrm>
                  <a:off x="5491018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328" name="Picture 327">
                    <a:extLst>
                      <a:ext uri="{FF2B5EF4-FFF2-40B4-BE49-F238E27FC236}">
                        <a16:creationId xmlns:a16="http://schemas.microsoft.com/office/drawing/2014/main" id="{0A27B590-8D39-4C75-BABC-CD555665050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29" name="Picture 328">
                    <a:extLst>
                      <a:ext uri="{FF2B5EF4-FFF2-40B4-BE49-F238E27FC236}">
                        <a16:creationId xmlns:a16="http://schemas.microsoft.com/office/drawing/2014/main" id="{64917B0D-9DCF-4B96-AEE4-573E10856D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30" name="Picture 329">
                    <a:extLst>
                      <a:ext uri="{FF2B5EF4-FFF2-40B4-BE49-F238E27FC236}">
                        <a16:creationId xmlns:a16="http://schemas.microsoft.com/office/drawing/2014/main" id="{A4F6ED3F-40BA-4A8B-81AD-B489F184197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31" name="Picture 330">
                    <a:extLst>
                      <a:ext uri="{FF2B5EF4-FFF2-40B4-BE49-F238E27FC236}">
                        <a16:creationId xmlns:a16="http://schemas.microsoft.com/office/drawing/2014/main" id="{14A443DF-D6D5-43A3-8C81-C78A6CA231D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13" name="Group 312">
                  <a:extLst>
                    <a:ext uri="{FF2B5EF4-FFF2-40B4-BE49-F238E27FC236}">
                      <a16:creationId xmlns:a16="http://schemas.microsoft.com/office/drawing/2014/main" id="{165F88A8-F0F2-44AA-82BE-9BDBE8C427C5}"/>
                    </a:ext>
                  </a:extLst>
                </p:cNvPr>
                <p:cNvGrpSpPr/>
                <p:nvPr/>
              </p:nvGrpSpPr>
              <p:grpSpPr>
                <a:xfrm>
                  <a:off x="7315200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324" name="Picture 323">
                    <a:extLst>
                      <a:ext uri="{FF2B5EF4-FFF2-40B4-BE49-F238E27FC236}">
                        <a16:creationId xmlns:a16="http://schemas.microsoft.com/office/drawing/2014/main" id="{29E218B5-9457-4317-904A-84D821C96E3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25" name="Picture 324">
                    <a:extLst>
                      <a:ext uri="{FF2B5EF4-FFF2-40B4-BE49-F238E27FC236}">
                        <a16:creationId xmlns:a16="http://schemas.microsoft.com/office/drawing/2014/main" id="{19BDA4B4-1C1B-4568-AC06-8C3F4DA574F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26" name="Picture 325">
                    <a:extLst>
                      <a:ext uri="{FF2B5EF4-FFF2-40B4-BE49-F238E27FC236}">
                        <a16:creationId xmlns:a16="http://schemas.microsoft.com/office/drawing/2014/main" id="{08399F84-28DC-4E1A-AE08-D8179456879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27" name="Picture 326">
                    <a:extLst>
                      <a:ext uri="{FF2B5EF4-FFF2-40B4-BE49-F238E27FC236}">
                        <a16:creationId xmlns:a16="http://schemas.microsoft.com/office/drawing/2014/main" id="{0F4495E1-ABC5-4559-A610-760409ECCFD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14" name="Group 313">
                  <a:extLst>
                    <a:ext uri="{FF2B5EF4-FFF2-40B4-BE49-F238E27FC236}">
                      <a16:creationId xmlns:a16="http://schemas.microsoft.com/office/drawing/2014/main" id="{9D0822DC-949D-4B9A-BC31-B86A67EA10CC}"/>
                    </a:ext>
                  </a:extLst>
                </p:cNvPr>
                <p:cNvGrpSpPr/>
                <p:nvPr/>
              </p:nvGrpSpPr>
              <p:grpSpPr>
                <a:xfrm>
                  <a:off x="5491018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320" name="Picture 319">
                    <a:extLst>
                      <a:ext uri="{FF2B5EF4-FFF2-40B4-BE49-F238E27FC236}">
                        <a16:creationId xmlns:a16="http://schemas.microsoft.com/office/drawing/2014/main" id="{C247FAAD-7D12-4E73-A177-1B3E177E3A3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21" name="Picture 320">
                    <a:extLst>
                      <a:ext uri="{FF2B5EF4-FFF2-40B4-BE49-F238E27FC236}">
                        <a16:creationId xmlns:a16="http://schemas.microsoft.com/office/drawing/2014/main" id="{5911AD99-804F-44FF-9913-974A97ECE2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22" name="Picture 321">
                    <a:extLst>
                      <a:ext uri="{FF2B5EF4-FFF2-40B4-BE49-F238E27FC236}">
                        <a16:creationId xmlns:a16="http://schemas.microsoft.com/office/drawing/2014/main" id="{EBAF1389-E425-49D6-9ED1-7C6A92EBAFC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23" name="Picture 322">
                    <a:extLst>
                      <a:ext uri="{FF2B5EF4-FFF2-40B4-BE49-F238E27FC236}">
                        <a16:creationId xmlns:a16="http://schemas.microsoft.com/office/drawing/2014/main" id="{6168E387-2D3D-43A6-992C-81B729368B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15" name="Group 314">
                  <a:extLst>
                    <a:ext uri="{FF2B5EF4-FFF2-40B4-BE49-F238E27FC236}">
                      <a16:creationId xmlns:a16="http://schemas.microsoft.com/office/drawing/2014/main" id="{960BD7AA-5D2A-4661-BA9E-4E82948E0BF9}"/>
                    </a:ext>
                  </a:extLst>
                </p:cNvPr>
                <p:cNvGrpSpPr/>
                <p:nvPr/>
              </p:nvGrpSpPr>
              <p:grpSpPr>
                <a:xfrm>
                  <a:off x="7315200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316" name="Picture 315">
                    <a:extLst>
                      <a:ext uri="{FF2B5EF4-FFF2-40B4-BE49-F238E27FC236}">
                        <a16:creationId xmlns:a16="http://schemas.microsoft.com/office/drawing/2014/main" id="{B9BF5F29-2A93-4A2B-BE93-C03E4CA3EC7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17" name="Picture 316">
                    <a:extLst>
                      <a:ext uri="{FF2B5EF4-FFF2-40B4-BE49-F238E27FC236}">
                        <a16:creationId xmlns:a16="http://schemas.microsoft.com/office/drawing/2014/main" id="{75F1B5C5-7A6E-4EAE-B601-E281A73B1CE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18" name="Picture 317">
                    <a:extLst>
                      <a:ext uri="{FF2B5EF4-FFF2-40B4-BE49-F238E27FC236}">
                        <a16:creationId xmlns:a16="http://schemas.microsoft.com/office/drawing/2014/main" id="{605A61B0-C006-4F9E-8CC4-48F4E06DF79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19" name="Picture 318">
                    <a:extLst>
                      <a:ext uri="{FF2B5EF4-FFF2-40B4-BE49-F238E27FC236}">
                        <a16:creationId xmlns:a16="http://schemas.microsoft.com/office/drawing/2014/main" id="{8B0372EE-4ABC-4B58-8F50-15DD83AA6ED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70" name="Group 269">
                <a:extLst>
                  <a:ext uri="{FF2B5EF4-FFF2-40B4-BE49-F238E27FC236}">
                    <a16:creationId xmlns:a16="http://schemas.microsoft.com/office/drawing/2014/main" id="{37149FE4-D5A5-4042-BEEF-A52F7D1503D4}"/>
                  </a:ext>
                </a:extLst>
              </p:cNvPr>
              <p:cNvGrpSpPr/>
              <p:nvPr/>
            </p:nvGrpSpPr>
            <p:grpSpPr>
              <a:xfrm>
                <a:off x="5491018" y="4343400"/>
                <a:ext cx="1828800" cy="1828800"/>
                <a:chOff x="5491018" y="2514600"/>
                <a:chExt cx="3652982" cy="3657600"/>
              </a:xfrm>
            </p:grpSpPr>
            <p:grpSp>
              <p:nvGrpSpPr>
                <p:cNvPr id="292" name="Group 291">
                  <a:extLst>
                    <a:ext uri="{FF2B5EF4-FFF2-40B4-BE49-F238E27FC236}">
                      <a16:creationId xmlns:a16="http://schemas.microsoft.com/office/drawing/2014/main" id="{A63AC416-B74E-4885-8A8B-401AC4404D79}"/>
                    </a:ext>
                  </a:extLst>
                </p:cNvPr>
                <p:cNvGrpSpPr/>
                <p:nvPr/>
              </p:nvGrpSpPr>
              <p:grpSpPr>
                <a:xfrm>
                  <a:off x="5491018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308" name="Picture 307">
                    <a:extLst>
                      <a:ext uri="{FF2B5EF4-FFF2-40B4-BE49-F238E27FC236}">
                        <a16:creationId xmlns:a16="http://schemas.microsoft.com/office/drawing/2014/main" id="{6D4FFA23-022E-4A76-BB3E-1837ECFE997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09" name="Picture 308">
                    <a:extLst>
                      <a:ext uri="{FF2B5EF4-FFF2-40B4-BE49-F238E27FC236}">
                        <a16:creationId xmlns:a16="http://schemas.microsoft.com/office/drawing/2014/main" id="{8B343D8A-7087-490E-AB8C-08E674C9B02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10" name="Picture 309">
                    <a:extLst>
                      <a:ext uri="{FF2B5EF4-FFF2-40B4-BE49-F238E27FC236}">
                        <a16:creationId xmlns:a16="http://schemas.microsoft.com/office/drawing/2014/main" id="{02151270-8734-4F18-91E6-4DBD5B15138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11" name="Picture 310">
                    <a:extLst>
                      <a:ext uri="{FF2B5EF4-FFF2-40B4-BE49-F238E27FC236}">
                        <a16:creationId xmlns:a16="http://schemas.microsoft.com/office/drawing/2014/main" id="{245B5564-2981-4BA6-B9D2-29607867DE7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93" name="Group 292">
                  <a:extLst>
                    <a:ext uri="{FF2B5EF4-FFF2-40B4-BE49-F238E27FC236}">
                      <a16:creationId xmlns:a16="http://schemas.microsoft.com/office/drawing/2014/main" id="{15A47F5C-F63D-4B4D-B3EA-9F752CE20E15}"/>
                    </a:ext>
                  </a:extLst>
                </p:cNvPr>
                <p:cNvGrpSpPr/>
                <p:nvPr/>
              </p:nvGrpSpPr>
              <p:grpSpPr>
                <a:xfrm>
                  <a:off x="7315200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304" name="Picture 303">
                    <a:extLst>
                      <a:ext uri="{FF2B5EF4-FFF2-40B4-BE49-F238E27FC236}">
                        <a16:creationId xmlns:a16="http://schemas.microsoft.com/office/drawing/2014/main" id="{B72A6115-65A1-4757-9E6E-88C7A6B1E4C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05" name="Picture 304">
                    <a:extLst>
                      <a:ext uri="{FF2B5EF4-FFF2-40B4-BE49-F238E27FC236}">
                        <a16:creationId xmlns:a16="http://schemas.microsoft.com/office/drawing/2014/main" id="{06B3AF19-C74E-41A2-8209-71E574B6D27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06" name="Picture 305">
                    <a:extLst>
                      <a:ext uri="{FF2B5EF4-FFF2-40B4-BE49-F238E27FC236}">
                        <a16:creationId xmlns:a16="http://schemas.microsoft.com/office/drawing/2014/main" id="{8FBB107F-AD26-454B-9B74-957A8446B20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07" name="Picture 306">
                    <a:extLst>
                      <a:ext uri="{FF2B5EF4-FFF2-40B4-BE49-F238E27FC236}">
                        <a16:creationId xmlns:a16="http://schemas.microsoft.com/office/drawing/2014/main" id="{95EC57E5-35DF-48B2-90BC-7AE7FCA2C2F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94" name="Group 293">
                  <a:extLst>
                    <a:ext uri="{FF2B5EF4-FFF2-40B4-BE49-F238E27FC236}">
                      <a16:creationId xmlns:a16="http://schemas.microsoft.com/office/drawing/2014/main" id="{404008AE-1D8C-491B-A3E3-5E962B7AF88F}"/>
                    </a:ext>
                  </a:extLst>
                </p:cNvPr>
                <p:cNvGrpSpPr/>
                <p:nvPr/>
              </p:nvGrpSpPr>
              <p:grpSpPr>
                <a:xfrm>
                  <a:off x="5491018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300" name="Picture 299">
                    <a:extLst>
                      <a:ext uri="{FF2B5EF4-FFF2-40B4-BE49-F238E27FC236}">
                        <a16:creationId xmlns:a16="http://schemas.microsoft.com/office/drawing/2014/main" id="{B93DA7DE-5557-4951-B00A-DB578DC054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01" name="Picture 300">
                    <a:extLst>
                      <a:ext uri="{FF2B5EF4-FFF2-40B4-BE49-F238E27FC236}">
                        <a16:creationId xmlns:a16="http://schemas.microsoft.com/office/drawing/2014/main" id="{336E94D4-0188-4A42-A4A0-69DF5361E3D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02" name="Picture 301">
                    <a:extLst>
                      <a:ext uri="{FF2B5EF4-FFF2-40B4-BE49-F238E27FC236}">
                        <a16:creationId xmlns:a16="http://schemas.microsoft.com/office/drawing/2014/main" id="{9883004B-8D88-4A72-BFC1-46B7AAF785D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303" name="Picture 302">
                    <a:extLst>
                      <a:ext uri="{FF2B5EF4-FFF2-40B4-BE49-F238E27FC236}">
                        <a16:creationId xmlns:a16="http://schemas.microsoft.com/office/drawing/2014/main" id="{D9AAA0B9-CE45-4805-93E0-7DC7264AD3E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95" name="Group 294">
                  <a:extLst>
                    <a:ext uri="{FF2B5EF4-FFF2-40B4-BE49-F238E27FC236}">
                      <a16:creationId xmlns:a16="http://schemas.microsoft.com/office/drawing/2014/main" id="{AE30FCA6-CF89-4475-83EA-1A2C6055B24E}"/>
                    </a:ext>
                  </a:extLst>
                </p:cNvPr>
                <p:cNvGrpSpPr/>
                <p:nvPr/>
              </p:nvGrpSpPr>
              <p:grpSpPr>
                <a:xfrm>
                  <a:off x="7315200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296" name="Picture 295">
                    <a:extLst>
                      <a:ext uri="{FF2B5EF4-FFF2-40B4-BE49-F238E27FC236}">
                        <a16:creationId xmlns:a16="http://schemas.microsoft.com/office/drawing/2014/main" id="{855A2268-C953-4B44-AA5D-E980B3979BC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97" name="Picture 296">
                    <a:extLst>
                      <a:ext uri="{FF2B5EF4-FFF2-40B4-BE49-F238E27FC236}">
                        <a16:creationId xmlns:a16="http://schemas.microsoft.com/office/drawing/2014/main" id="{E550D982-9E0D-4721-955F-542034104A0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98" name="Picture 297">
                    <a:extLst>
                      <a:ext uri="{FF2B5EF4-FFF2-40B4-BE49-F238E27FC236}">
                        <a16:creationId xmlns:a16="http://schemas.microsoft.com/office/drawing/2014/main" id="{732507EB-1196-47C1-BCBE-8F165919754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99" name="Picture 298">
                    <a:extLst>
                      <a:ext uri="{FF2B5EF4-FFF2-40B4-BE49-F238E27FC236}">
                        <a16:creationId xmlns:a16="http://schemas.microsoft.com/office/drawing/2014/main" id="{986B551E-1130-4C53-966A-BB8D4119DC3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71" name="Group 270">
                <a:extLst>
                  <a:ext uri="{FF2B5EF4-FFF2-40B4-BE49-F238E27FC236}">
                    <a16:creationId xmlns:a16="http://schemas.microsoft.com/office/drawing/2014/main" id="{626FA9DD-BD3C-432E-8F31-778855F0FC09}"/>
                  </a:ext>
                </a:extLst>
              </p:cNvPr>
              <p:cNvGrpSpPr/>
              <p:nvPr/>
            </p:nvGrpSpPr>
            <p:grpSpPr>
              <a:xfrm>
                <a:off x="7324436" y="4343400"/>
                <a:ext cx="1828800" cy="1828800"/>
                <a:chOff x="5491018" y="2514600"/>
                <a:chExt cx="3652982" cy="3657600"/>
              </a:xfrm>
            </p:grpSpPr>
            <p:grpSp>
              <p:nvGrpSpPr>
                <p:cNvPr id="272" name="Group 271">
                  <a:extLst>
                    <a:ext uri="{FF2B5EF4-FFF2-40B4-BE49-F238E27FC236}">
                      <a16:creationId xmlns:a16="http://schemas.microsoft.com/office/drawing/2014/main" id="{20B08762-B52B-4017-B16E-46C628BB10FE}"/>
                    </a:ext>
                  </a:extLst>
                </p:cNvPr>
                <p:cNvGrpSpPr/>
                <p:nvPr/>
              </p:nvGrpSpPr>
              <p:grpSpPr>
                <a:xfrm>
                  <a:off x="5491018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288" name="Picture 287">
                    <a:extLst>
                      <a:ext uri="{FF2B5EF4-FFF2-40B4-BE49-F238E27FC236}">
                        <a16:creationId xmlns:a16="http://schemas.microsoft.com/office/drawing/2014/main" id="{2944E824-5B0C-442E-974B-B26032CCF17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89" name="Picture 288">
                    <a:extLst>
                      <a:ext uri="{FF2B5EF4-FFF2-40B4-BE49-F238E27FC236}">
                        <a16:creationId xmlns:a16="http://schemas.microsoft.com/office/drawing/2014/main" id="{C5396DA4-3407-40E5-8345-BFC093F4C1B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90" name="Picture 289">
                    <a:extLst>
                      <a:ext uri="{FF2B5EF4-FFF2-40B4-BE49-F238E27FC236}">
                        <a16:creationId xmlns:a16="http://schemas.microsoft.com/office/drawing/2014/main" id="{B44D8F39-CAB3-4E28-A6F7-2E87CC9428B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91" name="Picture 290">
                    <a:extLst>
                      <a:ext uri="{FF2B5EF4-FFF2-40B4-BE49-F238E27FC236}">
                        <a16:creationId xmlns:a16="http://schemas.microsoft.com/office/drawing/2014/main" id="{84C5CE7B-114A-4D43-843A-BE472DE82AA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73" name="Group 272">
                  <a:extLst>
                    <a:ext uri="{FF2B5EF4-FFF2-40B4-BE49-F238E27FC236}">
                      <a16:creationId xmlns:a16="http://schemas.microsoft.com/office/drawing/2014/main" id="{3E35F53F-86E3-4D78-896E-0E4E9B5521AE}"/>
                    </a:ext>
                  </a:extLst>
                </p:cNvPr>
                <p:cNvGrpSpPr/>
                <p:nvPr/>
              </p:nvGrpSpPr>
              <p:grpSpPr>
                <a:xfrm>
                  <a:off x="7315200" y="25146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284" name="Picture 283">
                    <a:extLst>
                      <a:ext uri="{FF2B5EF4-FFF2-40B4-BE49-F238E27FC236}">
                        <a16:creationId xmlns:a16="http://schemas.microsoft.com/office/drawing/2014/main" id="{85EE9A92-0866-4DB8-8BA3-D6E99CBC62F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85" name="Picture 284">
                    <a:extLst>
                      <a:ext uri="{FF2B5EF4-FFF2-40B4-BE49-F238E27FC236}">
                        <a16:creationId xmlns:a16="http://schemas.microsoft.com/office/drawing/2014/main" id="{1561BEF9-9BB6-4FBE-AC65-3925A4B5E39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86" name="Picture 285">
                    <a:extLst>
                      <a:ext uri="{FF2B5EF4-FFF2-40B4-BE49-F238E27FC236}">
                        <a16:creationId xmlns:a16="http://schemas.microsoft.com/office/drawing/2014/main" id="{3FCEABAD-9266-4E69-9446-B0CBC8D674B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87" name="Picture 286">
                    <a:extLst>
                      <a:ext uri="{FF2B5EF4-FFF2-40B4-BE49-F238E27FC236}">
                        <a16:creationId xmlns:a16="http://schemas.microsoft.com/office/drawing/2014/main" id="{1B796F96-9931-48DD-B64A-9883EC00541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74" name="Group 273">
                  <a:extLst>
                    <a:ext uri="{FF2B5EF4-FFF2-40B4-BE49-F238E27FC236}">
                      <a16:creationId xmlns:a16="http://schemas.microsoft.com/office/drawing/2014/main" id="{5E2420B1-F943-41B4-BB91-3270EEAB8E1D}"/>
                    </a:ext>
                  </a:extLst>
                </p:cNvPr>
                <p:cNvGrpSpPr/>
                <p:nvPr/>
              </p:nvGrpSpPr>
              <p:grpSpPr>
                <a:xfrm>
                  <a:off x="5491018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280" name="Picture 279">
                    <a:extLst>
                      <a:ext uri="{FF2B5EF4-FFF2-40B4-BE49-F238E27FC236}">
                        <a16:creationId xmlns:a16="http://schemas.microsoft.com/office/drawing/2014/main" id="{F6FEB429-F669-48F8-A688-030522B8DA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81" name="Picture 280">
                    <a:extLst>
                      <a:ext uri="{FF2B5EF4-FFF2-40B4-BE49-F238E27FC236}">
                        <a16:creationId xmlns:a16="http://schemas.microsoft.com/office/drawing/2014/main" id="{25EDF155-8708-40FF-8B5E-0107ACA7A0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82" name="Picture 281">
                    <a:extLst>
                      <a:ext uri="{FF2B5EF4-FFF2-40B4-BE49-F238E27FC236}">
                        <a16:creationId xmlns:a16="http://schemas.microsoft.com/office/drawing/2014/main" id="{59957A5C-5747-4F6B-B365-06CA076AEC4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83" name="Picture 282">
                    <a:extLst>
                      <a:ext uri="{FF2B5EF4-FFF2-40B4-BE49-F238E27FC236}">
                        <a16:creationId xmlns:a16="http://schemas.microsoft.com/office/drawing/2014/main" id="{B789EFEC-ED0E-43EE-82FA-5F0BA023BD5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75" name="Group 274">
                  <a:extLst>
                    <a:ext uri="{FF2B5EF4-FFF2-40B4-BE49-F238E27FC236}">
                      <a16:creationId xmlns:a16="http://schemas.microsoft.com/office/drawing/2014/main" id="{A5A0D7A5-D975-4681-9FB1-1B8FF4FB2C85}"/>
                    </a:ext>
                  </a:extLst>
                </p:cNvPr>
                <p:cNvGrpSpPr/>
                <p:nvPr/>
              </p:nvGrpSpPr>
              <p:grpSpPr>
                <a:xfrm>
                  <a:off x="7315200" y="4343400"/>
                  <a:ext cx="1828800" cy="1828800"/>
                  <a:chOff x="5491018" y="2514600"/>
                  <a:chExt cx="3657600" cy="3657600"/>
                </a:xfrm>
              </p:grpSpPr>
              <p:pic>
                <p:nvPicPr>
                  <p:cNvPr id="276" name="Picture 275">
                    <a:extLst>
                      <a:ext uri="{FF2B5EF4-FFF2-40B4-BE49-F238E27FC236}">
                        <a16:creationId xmlns:a16="http://schemas.microsoft.com/office/drawing/2014/main" id="{F843E8A0-A610-431C-B3BE-42BB6188721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77" name="Picture 276">
                    <a:extLst>
                      <a:ext uri="{FF2B5EF4-FFF2-40B4-BE49-F238E27FC236}">
                        <a16:creationId xmlns:a16="http://schemas.microsoft.com/office/drawing/2014/main" id="{C2C343BC-EAC9-4F5A-999D-D8AEF5BEA8E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25146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78" name="Picture 277">
                    <a:extLst>
                      <a:ext uri="{FF2B5EF4-FFF2-40B4-BE49-F238E27FC236}">
                        <a16:creationId xmlns:a16="http://schemas.microsoft.com/office/drawing/2014/main" id="{A5B3830C-1C34-458A-A53A-8B7D5F1CE8D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491018" y="4343400"/>
                    <a:ext cx="1828800" cy="1828800"/>
                  </a:xfrm>
                  <a:prstGeom prst="rect">
                    <a:avLst/>
                  </a:prstGeom>
                </p:spPr>
              </p:pic>
              <p:pic>
                <p:nvPicPr>
                  <p:cNvPr id="279" name="Picture 278">
                    <a:extLst>
                      <a:ext uri="{FF2B5EF4-FFF2-40B4-BE49-F238E27FC236}">
                        <a16:creationId xmlns:a16="http://schemas.microsoft.com/office/drawing/2014/main" id="{5FD83C93-8E7B-40CF-8673-FBC75ACB3D4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19818" y="4343400"/>
                    <a:ext cx="1828800" cy="1828800"/>
                  </a:xfrm>
                  <a:prstGeom prst="rect">
                    <a:avLst/>
                  </a:prstGeom>
                </p:spPr>
              </p:pic>
            </p:grpSp>
          </p:grpSp>
        </p:grpSp>
      </p:grpSp>
      <p:sp>
        <p:nvSpPr>
          <p:cNvPr id="356" name="Freeform: Shape 355">
            <a:extLst>
              <a:ext uri="{FF2B5EF4-FFF2-40B4-BE49-F238E27FC236}">
                <a16:creationId xmlns:a16="http://schemas.microsoft.com/office/drawing/2014/main" id="{D41A08B1-CB24-4063-93BE-92D5967D3AE4}"/>
              </a:ext>
            </a:extLst>
          </p:cNvPr>
          <p:cNvSpPr/>
          <p:nvPr/>
        </p:nvSpPr>
        <p:spPr>
          <a:xfrm rot="18900000">
            <a:off x="5490202" y="2514938"/>
            <a:ext cx="3657600" cy="3657600"/>
          </a:xfrm>
          <a:custGeom>
            <a:avLst/>
            <a:gdLst>
              <a:gd name="connsiteX0" fmla="*/ 1823650 w 3657600"/>
              <a:gd name="connsiteY0" fmla="*/ 548478 h 3657600"/>
              <a:gd name="connsiteX1" fmla="*/ 539725 w 3657600"/>
              <a:gd name="connsiteY1" fmla="*/ 1832403 h 3657600"/>
              <a:gd name="connsiteX2" fmla="*/ 1823650 w 3657600"/>
              <a:gd name="connsiteY2" fmla="*/ 3116329 h 3657600"/>
              <a:gd name="connsiteX3" fmla="*/ 3107576 w 3657600"/>
              <a:gd name="connsiteY3" fmla="*/ 1832403 h 3657600"/>
              <a:gd name="connsiteX4" fmla="*/ 3657600 w 3657600"/>
              <a:gd name="connsiteY4" fmla="*/ 0 h 3657600"/>
              <a:gd name="connsiteX5" fmla="*/ 3657600 w 3657600"/>
              <a:gd name="connsiteY5" fmla="*/ 3657600 h 3657600"/>
              <a:gd name="connsiteX6" fmla="*/ 0 w 3657600"/>
              <a:gd name="connsiteY6" fmla="*/ 3657600 h 3657600"/>
              <a:gd name="connsiteX7" fmla="*/ 0 w 3657600"/>
              <a:gd name="connsiteY7" fmla="*/ 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57600" h="3657600">
                <a:moveTo>
                  <a:pt x="1823650" y="548478"/>
                </a:moveTo>
                <a:lnTo>
                  <a:pt x="539725" y="1832403"/>
                </a:lnTo>
                <a:lnTo>
                  <a:pt x="1823650" y="3116329"/>
                </a:lnTo>
                <a:lnTo>
                  <a:pt x="3107576" y="1832403"/>
                </a:lnTo>
                <a:close/>
                <a:moveTo>
                  <a:pt x="3657600" y="0"/>
                </a:moveTo>
                <a:lnTo>
                  <a:pt x="3657600" y="3657600"/>
                </a:lnTo>
                <a:lnTo>
                  <a:pt x="0" y="3657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57846892"/>
      </p:ext>
    </p:extLst>
  </p:cSld>
  <p:clrMapOvr>
    <a:masterClrMapping/>
  </p:clrMapOvr>
  <p:transition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  <a:endParaRPr lang="en-US" dirty="0"/>
          </a:p>
          <a:p>
            <a:pPr lvl="1"/>
            <a:r>
              <a:rPr lang="bg-BG" dirty="0"/>
              <a:t>Наслагването на текстурата се променя с нейното мащабиране, отместване и въртене</a:t>
            </a:r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6776ECB6-DDEC-4607-AA36-8661A09451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81200"/>
            <a:ext cx="6400800" cy="4214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812415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№8</a:t>
            </a:r>
            <a:r>
              <a:rPr lang="bg-BG" dirty="0">
                <a:solidFill>
                  <a:srgbClr val="FF388C"/>
                </a:solidFill>
              </a:rPr>
              <a:t>*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/>
                  <a:t>Множество текстури 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Използваме </a:t>
                </a:r>
                <a:r>
                  <a:rPr lang="bg-BG" dirty="0">
                    <a:solidFill>
                      <a:srgbClr val="FF388C"/>
                    </a:solidFill>
                  </a:rPr>
                  <a:t>атлас</a:t>
                </a:r>
                <a:r>
                  <a:rPr lang="bg-BG" dirty="0"/>
                  <a:t> – една текстура, в която има обединени няколко по-малки текстури</a:t>
                </a:r>
              </a:p>
              <a:p>
                <a:pPr lvl="1"/>
                <a:r>
                  <a:rPr lang="bg-BG" dirty="0"/>
                  <a:t>Софтуерно определяме коя част от атласа да се използва</a:t>
                </a:r>
                <a:r>
                  <a:rPr lang="en-US" dirty="0"/>
                  <a:t> </a:t>
                </a:r>
                <a:r>
                  <a:rPr lang="bg-BG" dirty="0"/>
                  <a:t>като текстура (чрез манипулация на </a:t>
                </a:r>
                <a:r>
                  <a:rPr lang="bg-BG" dirty="0" err="1"/>
                  <a:t>текстурните</a:t>
                </a:r>
                <a:r>
                  <a:rPr lang="bg-BG" dirty="0"/>
                  <a:t> координати с </a:t>
                </a:r>
                <a:r>
                  <a:rPr lang="en-US" dirty="0">
                    <a:solidFill>
                      <a:srgbClr val="FF388C"/>
                    </a:solidFill>
                  </a:rPr>
                  <a:t>repeat</a:t>
                </a:r>
                <a:r>
                  <a:rPr lang="bg-BG" dirty="0"/>
                  <a:t> и </a:t>
                </a:r>
                <a:r>
                  <a:rPr lang="en-US" dirty="0">
                    <a:solidFill>
                      <a:srgbClr val="FF388C"/>
                    </a:solidFill>
                  </a:rPr>
                  <a:t>offset</a:t>
                </a:r>
                <a:r>
                  <a:rPr lang="en-US" dirty="0"/>
                  <a:t>)</a:t>
                </a:r>
                <a:endParaRPr lang="bg-BG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r="-59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1D3A4346-A7D4-48B2-9167-5EF8F9E616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002" y="4819939"/>
            <a:ext cx="5482197" cy="1370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549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Кодирани в текст текстури</a:t>
            </a:r>
          </a:p>
          <a:p>
            <a:pPr lvl="1"/>
            <a:r>
              <a:rPr lang="bg-BG" dirty="0"/>
              <a:t>Има много онлайн сайтове за конвертиране</a:t>
            </a:r>
          </a:p>
          <a:p>
            <a:pPr lvl="1"/>
            <a:r>
              <a:rPr lang="bg-BG" dirty="0"/>
              <a:t>Ключови думи </a:t>
            </a:r>
            <a:r>
              <a:rPr lang="en-US" dirty="0"/>
              <a:t>online image data </a:t>
            </a:r>
            <a:r>
              <a:rPr lang="en-US" dirty="0" err="1"/>
              <a:t>uri</a:t>
            </a:r>
            <a:r>
              <a:rPr lang="en-US" dirty="0"/>
              <a:t> converter</a:t>
            </a:r>
            <a:endParaRPr lang="bg-BG" dirty="0"/>
          </a:p>
          <a:p>
            <a:pPr lvl="1"/>
            <a:r>
              <a:rPr lang="bg-BG" dirty="0"/>
              <a:t>Първият намерен е </a:t>
            </a:r>
            <a:r>
              <a:rPr lang="en-US" dirty="0">
                <a:hlinkClick r:id="rId2"/>
              </a:rPr>
              <a:t>ezgif.com/image-to-datauri</a:t>
            </a:r>
            <a:endParaRPr lang="bg-BG" dirty="0"/>
          </a:p>
          <a:p>
            <a:pPr lvl="1"/>
            <a:r>
              <a:rPr lang="bg-BG" dirty="0"/>
              <a:t>Проба със следната картинка</a:t>
            </a:r>
          </a:p>
          <a:p>
            <a:pPr lvl="1"/>
            <a:endParaRPr lang="bg-BG" dirty="0"/>
          </a:p>
        </p:txBody>
      </p:sp>
      <p:pic>
        <p:nvPicPr>
          <p:cNvPr id="1026" name="Picture 2" descr="Floral, Backdrop, Pattern, Flower, Design, Seamless">
            <a:hlinkClick r:id="rId3"/>
            <a:extLst>
              <a:ext uri="{FF2B5EF4-FFF2-40B4-BE49-F238E27FC236}">
                <a16:creationId xmlns:a16="http://schemas.microsoft.com/office/drawing/2014/main" id="{80768593-072A-4730-AB79-D1B1E13E9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343400"/>
            <a:ext cx="1828800" cy="18288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00512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Текстурата е една, но се плъзга, така че само даден фрагмент попада върху стените на куба</a:t>
            </a:r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E729A339-A6EA-4DE5-B19C-7801856943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58094"/>
            <a:ext cx="6400800" cy="4214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677604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№9</a:t>
            </a:r>
            <a:r>
              <a:rPr lang="bg-BG" dirty="0">
                <a:solidFill>
                  <a:srgbClr val="FF388C"/>
                </a:solidFill>
              </a:rPr>
              <a:t>**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Земя с релеф</a:t>
            </a:r>
          </a:p>
          <a:p>
            <a:pPr lvl="1"/>
            <a:r>
              <a:rPr lang="bg-BG" dirty="0"/>
              <a:t>Необходими са две карти – на самата повърхност и на надморската височина</a:t>
            </a:r>
          </a:p>
          <a:p>
            <a:pPr lvl="1"/>
            <a:r>
              <a:rPr lang="bg-BG" dirty="0"/>
              <a:t>Намираме ги тук: </a:t>
            </a:r>
            <a:r>
              <a:rPr lang="en-US" dirty="0">
                <a:hlinkClick r:id="rId2"/>
              </a:rPr>
              <a:t>http://planetpixelemporium.com/planets.html</a:t>
            </a:r>
            <a:endParaRPr lang="bg-BG" dirty="0"/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B13A85-0F34-4A18-89EE-F46153823A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4343400"/>
            <a:ext cx="3657600" cy="18288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F06E86C-0276-47D9-AF9C-E0DDD46D72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73" y="4343400"/>
            <a:ext cx="3657600" cy="1828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720796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F1A6FAF-DFA3-4CD4-B43F-6EE79A971CC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Имитация на релеф</a:t>
            </a:r>
          </a:p>
          <a:p>
            <a:pPr lvl="1"/>
            <a:r>
              <a:rPr lang="bg-BG" dirty="0"/>
              <a:t>Карта на височината се зарежда в </a:t>
            </a:r>
            <a:r>
              <a:rPr lang="en-US" dirty="0" err="1">
                <a:solidFill>
                  <a:srgbClr val="FF388C"/>
                </a:solidFill>
              </a:rPr>
              <a:t>bumpMap</a:t>
            </a:r>
            <a:r>
              <a:rPr lang="bg-BG" dirty="0"/>
              <a:t>, а степента на ефекта е в </a:t>
            </a:r>
            <a:r>
              <a:rPr lang="en-US" dirty="0" err="1">
                <a:solidFill>
                  <a:srgbClr val="FF388C"/>
                </a:solidFill>
              </a:rPr>
              <a:t>bumpScale</a:t>
            </a:r>
            <a:endParaRPr lang="en-US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Това осигурява приемливо осветяване на планините, но не създава релеф</a:t>
            </a:r>
          </a:p>
          <a:p>
            <a:r>
              <a:rPr lang="bg-BG" dirty="0"/>
              <a:t>Реален релеф</a:t>
            </a:r>
          </a:p>
          <a:p>
            <a:pPr lvl="1"/>
            <a:r>
              <a:rPr lang="bg-BG" dirty="0"/>
              <a:t>Същата карта се зарежда в </a:t>
            </a:r>
            <a:r>
              <a:rPr lang="en-US" dirty="0" err="1">
                <a:solidFill>
                  <a:srgbClr val="FF388C"/>
                </a:solidFill>
              </a:rPr>
              <a:t>displacementMap</a:t>
            </a:r>
            <a:r>
              <a:rPr lang="bg-BG" dirty="0"/>
              <a:t> с изпъкналост </a:t>
            </a:r>
            <a:r>
              <a:rPr lang="en-US" dirty="0" err="1">
                <a:solidFill>
                  <a:srgbClr val="FF388C"/>
                </a:solidFill>
              </a:rPr>
              <a:t>displacementScale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За промяна на геометрията създаваме земята с много върхове в </a:t>
            </a:r>
            <a:r>
              <a:rPr lang="en-US" dirty="0" err="1">
                <a:solidFill>
                  <a:srgbClr val="FF388C"/>
                </a:solidFill>
              </a:rPr>
              <a:t>SphereBufferGeometry</a:t>
            </a:r>
            <a:endParaRPr lang="bg-BG" dirty="0">
              <a:solidFill>
                <a:srgbClr val="FF388C"/>
              </a:solidFill>
            </a:endParaRP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91372354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Планините са изпъкнали (вижда се по силуета на земята)</a:t>
            </a:r>
          </a:p>
          <a:p>
            <a:pPr lvl="1"/>
            <a:endParaRPr lang="bg-BG" dirty="0">
              <a:solidFill>
                <a:srgbClr val="FF388C"/>
              </a:solidFill>
            </a:endParaRPr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496A94F0-C610-4FCE-AABD-D332EE0089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55287"/>
            <a:ext cx="6400800" cy="421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54121"/>
      </p:ext>
    </p:extLst>
  </p:cSld>
  <p:clrMapOvr>
    <a:masterClrMapping/>
  </p:clrMapOvr>
  <p:transition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№10</a:t>
            </a:r>
            <a:r>
              <a:rPr lang="bg-BG" dirty="0">
                <a:solidFill>
                  <a:srgbClr val="FF388C"/>
                </a:solidFill>
              </a:rPr>
              <a:t>**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Бинго топки</a:t>
            </a:r>
          </a:p>
          <a:p>
            <a:pPr lvl="1"/>
            <a:r>
              <a:rPr lang="bg-BG" dirty="0"/>
              <a:t>Функцията </a:t>
            </a:r>
            <a:r>
              <a:rPr lang="en-US" dirty="0" err="1">
                <a:solidFill>
                  <a:srgbClr val="FF388C"/>
                </a:solidFill>
              </a:rPr>
              <a:t>randomBingoTexture</a:t>
            </a:r>
            <a:r>
              <a:rPr lang="bg-BG" dirty="0"/>
              <a:t> създава случайна текстура в </a:t>
            </a:r>
            <a:r>
              <a:rPr lang="en-US" dirty="0">
                <a:solidFill>
                  <a:srgbClr val="FF388C"/>
                </a:solidFill>
              </a:rPr>
              <a:t>canvas</a:t>
            </a:r>
            <a:r>
              <a:rPr lang="bg-BG" dirty="0"/>
              <a:t> елемент</a:t>
            </a:r>
          </a:p>
          <a:p>
            <a:pPr lvl="1"/>
            <a:r>
              <a:rPr lang="bg-BG" dirty="0"/>
              <a:t>Всяка топка получава уникална текстура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CD6DAB0-7DF7-4C35-8190-6D9CF668FFB0}"/>
              </a:ext>
            </a:extLst>
          </p:cNvPr>
          <p:cNvSpPr/>
          <p:nvPr/>
        </p:nvSpPr>
        <p:spPr>
          <a:xfrm>
            <a:off x="3410528" y="3886200"/>
            <a:ext cx="2286000" cy="2286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584AE55-9910-40A5-BB12-A14153BED0BD}"/>
              </a:ext>
            </a:extLst>
          </p:cNvPr>
          <p:cNvSpPr/>
          <p:nvPr/>
        </p:nvSpPr>
        <p:spPr>
          <a:xfrm>
            <a:off x="3410528" y="4038600"/>
            <a:ext cx="2286000" cy="30480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0285536-7177-48CE-8E5B-7F33D273FCE1}"/>
              </a:ext>
            </a:extLst>
          </p:cNvPr>
          <p:cNvSpPr/>
          <p:nvPr/>
        </p:nvSpPr>
        <p:spPr>
          <a:xfrm>
            <a:off x="3410528" y="5715000"/>
            <a:ext cx="2286000" cy="304800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46D9BB6-B87A-4047-8DA1-CDCA4560892F}"/>
              </a:ext>
            </a:extLst>
          </p:cNvPr>
          <p:cNvSpPr/>
          <p:nvPr/>
        </p:nvSpPr>
        <p:spPr>
          <a:xfrm>
            <a:off x="3410528" y="4419600"/>
            <a:ext cx="2286000" cy="76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8DCB5E0-B801-45C7-8246-848658A3E14B}"/>
              </a:ext>
            </a:extLst>
          </p:cNvPr>
          <p:cNvSpPr/>
          <p:nvPr/>
        </p:nvSpPr>
        <p:spPr>
          <a:xfrm>
            <a:off x="3410528" y="5562600"/>
            <a:ext cx="2286000" cy="76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C5702E3-03FA-4704-B79E-690F391310C8}"/>
              </a:ext>
            </a:extLst>
          </p:cNvPr>
          <p:cNvSpPr/>
          <p:nvPr/>
        </p:nvSpPr>
        <p:spPr>
          <a:xfrm>
            <a:off x="4020128" y="4453890"/>
            <a:ext cx="1143000" cy="1143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1B866D-2198-4C1B-A1CD-061D173A6653}"/>
              </a:ext>
            </a:extLst>
          </p:cNvPr>
          <p:cNvSpPr txBox="1"/>
          <p:nvPr/>
        </p:nvSpPr>
        <p:spPr>
          <a:xfrm>
            <a:off x="4037630" y="4601170"/>
            <a:ext cx="11079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5400" dirty="0">
                <a:latin typeface="Arial Black" panose="020B0A04020102020204" pitchFamily="34" charset="0"/>
              </a:rPr>
              <a:t>85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61FF5DD-C108-403D-AE57-49E68C06ABA4}"/>
              </a:ext>
            </a:extLst>
          </p:cNvPr>
          <p:cNvGrpSpPr/>
          <p:nvPr/>
        </p:nvGrpSpPr>
        <p:grpSpPr>
          <a:xfrm>
            <a:off x="2307174" y="5030008"/>
            <a:ext cx="1103354" cy="380997"/>
            <a:chOff x="-1463473" y="3370466"/>
            <a:chExt cx="1103354" cy="673182"/>
          </a:xfrm>
        </p:grpSpPr>
        <p:sp>
          <p:nvSpPr>
            <p:cNvPr id="15" name="Text Placeholder 2">
              <a:extLst>
                <a:ext uri="{FF2B5EF4-FFF2-40B4-BE49-F238E27FC236}">
                  <a16:creationId xmlns:a16="http://schemas.microsoft.com/office/drawing/2014/main" id="{3ABDA922-D552-4E30-A76D-41B507247677}"/>
                </a:ext>
              </a:extLst>
            </p:cNvPr>
            <p:cNvSpPr txBox="1">
              <a:spLocks/>
            </p:cNvSpPr>
            <p:nvPr/>
          </p:nvSpPr>
          <p:spPr>
            <a:xfrm>
              <a:off x="-1463473" y="3370466"/>
              <a:ext cx="646153" cy="673182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Фон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61D6FAF-5E3F-4273-A9BE-2D5190C3197A}"/>
                </a:ext>
              </a:extLst>
            </p:cNvPr>
            <p:cNvCxnSpPr>
              <a:cxnSpLocks/>
            </p:cNvCxnSpPr>
            <p:nvPr/>
          </p:nvCxnSpPr>
          <p:spPr>
            <a:xfrm>
              <a:off x="-1463472" y="3370466"/>
              <a:ext cx="1103353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54932A2-C500-4F9D-A95B-DB6F4F970A66}"/>
              </a:ext>
            </a:extLst>
          </p:cNvPr>
          <p:cNvGrpSpPr/>
          <p:nvPr/>
        </p:nvGrpSpPr>
        <p:grpSpPr>
          <a:xfrm>
            <a:off x="1059110" y="4191001"/>
            <a:ext cx="2351418" cy="609597"/>
            <a:chOff x="-1463473" y="3370466"/>
            <a:chExt cx="2351418" cy="1077094"/>
          </a:xfrm>
        </p:grpSpPr>
        <p:sp>
          <p:nvSpPr>
            <p:cNvPr id="19" name="Text Placeholder 2">
              <a:extLst>
                <a:ext uri="{FF2B5EF4-FFF2-40B4-BE49-F238E27FC236}">
                  <a16:creationId xmlns:a16="http://schemas.microsoft.com/office/drawing/2014/main" id="{82E8F390-FBBC-49EE-8F28-B3C82559BE9B}"/>
                </a:ext>
              </a:extLst>
            </p:cNvPr>
            <p:cNvSpPr txBox="1">
              <a:spLocks/>
            </p:cNvSpPr>
            <p:nvPr/>
          </p:nvSpPr>
          <p:spPr>
            <a:xfrm>
              <a:off x="-1463473" y="3370466"/>
              <a:ext cx="1531690" cy="107709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Цвят на главна лента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F7EFF0D-8220-4819-9E6E-77B1594F9E87}"/>
                </a:ext>
              </a:extLst>
            </p:cNvPr>
            <p:cNvCxnSpPr>
              <a:cxnSpLocks/>
              <a:endCxn id="6" idx="1"/>
            </p:cNvCxnSpPr>
            <p:nvPr/>
          </p:nvCxnSpPr>
          <p:spPr>
            <a:xfrm>
              <a:off x="-1463472" y="3370466"/>
              <a:ext cx="2351417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CD0001F-41E0-457C-A677-1296AD373990}"/>
              </a:ext>
            </a:extLst>
          </p:cNvPr>
          <p:cNvGrpSpPr/>
          <p:nvPr/>
        </p:nvGrpSpPr>
        <p:grpSpPr>
          <a:xfrm>
            <a:off x="5696528" y="5596890"/>
            <a:ext cx="2351417" cy="609597"/>
            <a:chOff x="-2283200" y="3370466"/>
            <a:chExt cx="2351417" cy="1077094"/>
          </a:xfrm>
        </p:grpSpPr>
        <p:sp>
          <p:nvSpPr>
            <p:cNvPr id="23" name="Text Placeholder 2">
              <a:extLst>
                <a:ext uri="{FF2B5EF4-FFF2-40B4-BE49-F238E27FC236}">
                  <a16:creationId xmlns:a16="http://schemas.microsoft.com/office/drawing/2014/main" id="{3C444C78-CFE7-4549-A97E-1BF1BB64A9D5}"/>
                </a:ext>
              </a:extLst>
            </p:cNvPr>
            <p:cNvSpPr txBox="1">
              <a:spLocks/>
            </p:cNvSpPr>
            <p:nvPr/>
          </p:nvSpPr>
          <p:spPr>
            <a:xfrm>
              <a:off x="-1350329" y="3370466"/>
              <a:ext cx="1418545" cy="107709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Цвят на тънка лента</a:t>
              </a: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4E46B04-2F3E-4513-8AFB-86412A9B4F3B}"/>
                </a:ext>
              </a:extLst>
            </p:cNvPr>
            <p:cNvCxnSpPr>
              <a:cxnSpLocks/>
            </p:cNvCxnSpPr>
            <p:nvPr/>
          </p:nvCxnSpPr>
          <p:spPr>
            <a:xfrm>
              <a:off x="-2283200" y="3370466"/>
              <a:ext cx="2351417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BE41A20-837E-4606-898B-70993AB11E77}"/>
              </a:ext>
            </a:extLst>
          </p:cNvPr>
          <p:cNvGrpSpPr/>
          <p:nvPr/>
        </p:nvGrpSpPr>
        <p:grpSpPr>
          <a:xfrm>
            <a:off x="5145626" y="4343400"/>
            <a:ext cx="2978519" cy="609597"/>
            <a:chOff x="-2910302" y="3370466"/>
            <a:chExt cx="2978519" cy="1077094"/>
          </a:xfrm>
        </p:grpSpPr>
        <p:sp>
          <p:nvSpPr>
            <p:cNvPr id="26" name="Text Placeholder 2">
              <a:extLst>
                <a:ext uri="{FF2B5EF4-FFF2-40B4-BE49-F238E27FC236}">
                  <a16:creationId xmlns:a16="http://schemas.microsoft.com/office/drawing/2014/main" id="{3BE6E6AA-9F8B-48C0-88A0-2F171C508B5C}"/>
                </a:ext>
              </a:extLst>
            </p:cNvPr>
            <p:cNvSpPr txBox="1">
              <a:spLocks/>
            </p:cNvSpPr>
            <p:nvPr/>
          </p:nvSpPr>
          <p:spPr>
            <a:xfrm>
              <a:off x="-1655127" y="3370466"/>
              <a:ext cx="1723344" cy="107709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Случаен номер на бял фон</a:t>
              </a: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D98FA943-BE3B-4321-BE93-AB59FC46281C}"/>
                </a:ext>
              </a:extLst>
            </p:cNvPr>
            <p:cNvCxnSpPr>
              <a:cxnSpLocks/>
            </p:cNvCxnSpPr>
            <p:nvPr/>
          </p:nvCxnSpPr>
          <p:spPr>
            <a:xfrm>
              <a:off x="-2910302" y="4447560"/>
              <a:ext cx="2978519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7859384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Шарения</a:t>
            </a:r>
            <a:endParaRPr lang="en-US" dirty="0"/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1A540060-4B2B-4E7E-83E2-EB313AC23B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600200"/>
            <a:ext cx="6400800" cy="4213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402405"/>
      </p:ext>
    </p:extLst>
  </p:cSld>
  <p:clrMapOvr>
    <a:masterClrMapping/>
  </p:clrMapOvr>
  <p:transition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/>
              <a:t>Край</a:t>
            </a:r>
            <a:endParaRPr lang="bg-B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88718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Заредена е картинката в сайта</a:t>
            </a:r>
          </a:p>
          <a:p>
            <a:pPr lvl="1"/>
            <a:r>
              <a:rPr lang="bg-BG" dirty="0"/>
              <a:t>Първо я смаляваме</a:t>
            </a:r>
            <a:endParaRPr lang="en-US" dirty="0"/>
          </a:p>
          <a:p>
            <a:pPr lvl="1"/>
            <a:endParaRPr lang="bg-BG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A6F78B-88EE-44B4-8B34-0FD7908F6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3145475"/>
            <a:ext cx="6400800" cy="3008418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F58F7CBA-705E-4A73-95D0-68F9C5883EE9}"/>
              </a:ext>
            </a:extLst>
          </p:cNvPr>
          <p:cNvGrpSpPr/>
          <p:nvPr/>
        </p:nvGrpSpPr>
        <p:grpSpPr>
          <a:xfrm>
            <a:off x="3886200" y="2286000"/>
            <a:ext cx="822678" cy="2133600"/>
            <a:chOff x="-1768272" y="3370466"/>
            <a:chExt cx="822678" cy="3769850"/>
          </a:xfrm>
        </p:grpSpPr>
        <p:sp>
          <p:nvSpPr>
            <p:cNvPr id="5" name="Text Placeholder 2">
              <a:extLst>
                <a:ext uri="{FF2B5EF4-FFF2-40B4-BE49-F238E27FC236}">
                  <a16:creationId xmlns:a16="http://schemas.microsoft.com/office/drawing/2014/main" id="{A322BAD3-6E07-4361-8870-BB4862A4DE11}"/>
                </a:ext>
              </a:extLst>
            </p:cNvPr>
            <p:cNvSpPr txBox="1">
              <a:spLocks/>
            </p:cNvSpPr>
            <p:nvPr/>
          </p:nvSpPr>
          <p:spPr>
            <a:xfrm>
              <a:off x="-1768272" y="3370466"/>
              <a:ext cx="822678" cy="673182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От тук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FA8C35B-8540-43C8-8053-DCBED29CD0C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1768272" y="3370468"/>
              <a:ext cx="2" cy="3769848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419476181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5A2494A-1577-484C-BC4A-EC8698F974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/>
              <a:t>После я преобразуваме</a:t>
            </a:r>
          </a:p>
          <a:p>
            <a:pPr lvl="1"/>
            <a:r>
              <a:rPr lang="bg-BG" dirty="0"/>
              <a:t>Избираме опция без </a:t>
            </a:r>
            <a:r>
              <a:rPr lang="en-US" dirty="0"/>
              <a:t>HTML</a:t>
            </a:r>
            <a:r>
              <a:rPr lang="bg-BG" dirty="0"/>
              <a:t> или </a:t>
            </a:r>
            <a:r>
              <a:rPr lang="en-US" dirty="0"/>
              <a:t>CSS </a:t>
            </a:r>
            <a:r>
              <a:rPr lang="bg-BG" dirty="0"/>
              <a:t>код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BDE543-8CDF-4AC6-AACA-6E5AC59B32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957"/>
          <a:stretch/>
        </p:blipFill>
        <p:spPr>
          <a:xfrm>
            <a:off x="1371600" y="1600200"/>
            <a:ext cx="6400800" cy="4134678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F489DD4A-A951-426D-A4F4-4B0F80AC9579}"/>
              </a:ext>
            </a:extLst>
          </p:cNvPr>
          <p:cNvGrpSpPr/>
          <p:nvPr/>
        </p:nvGrpSpPr>
        <p:grpSpPr>
          <a:xfrm>
            <a:off x="4995718" y="4038600"/>
            <a:ext cx="1447790" cy="1219200"/>
            <a:chOff x="-1768272" y="3370466"/>
            <a:chExt cx="1447790" cy="2154200"/>
          </a:xfrm>
        </p:grpSpPr>
        <p:sp>
          <p:nvSpPr>
            <p:cNvPr id="5" name="Text Placeholder 2">
              <a:extLst>
                <a:ext uri="{FF2B5EF4-FFF2-40B4-BE49-F238E27FC236}">
                  <a16:creationId xmlns:a16="http://schemas.microsoft.com/office/drawing/2014/main" id="{235FA382-B998-4BF4-9A60-B48F175BD2C0}"/>
                </a:ext>
              </a:extLst>
            </p:cNvPr>
            <p:cNvSpPr txBox="1">
              <a:spLocks/>
            </p:cNvSpPr>
            <p:nvPr/>
          </p:nvSpPr>
          <p:spPr>
            <a:xfrm>
              <a:off x="-1768272" y="3370466"/>
              <a:ext cx="1447790" cy="1077100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Кодираната картинка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C430E79-FA4E-4183-8E74-77D7DCCC0263}"/>
                </a:ext>
              </a:extLst>
            </p:cNvPr>
            <p:cNvCxnSpPr>
              <a:cxnSpLocks/>
            </p:cNvCxnSpPr>
            <p:nvPr/>
          </p:nvCxnSpPr>
          <p:spPr>
            <a:xfrm>
              <a:off x="-1768270" y="3370468"/>
              <a:ext cx="0" cy="2154198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676765956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0A82CD5-1E27-40E8-BD1D-ABDBE0E4979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Куб в текстура в самата </a:t>
            </a:r>
            <a:r>
              <a:rPr lang="en-US" dirty="0"/>
              <a:t>HTML</a:t>
            </a:r>
            <a:r>
              <a:rPr lang="bg-BG" dirty="0"/>
              <a:t> страница</a:t>
            </a:r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261761B2-B781-4BF9-B09B-D500B1C2FE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1600200"/>
            <a:ext cx="6400800" cy="4214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805463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Безшевен дефект</a:t>
            </a:r>
          </a:p>
          <a:p>
            <a:pPr lvl="1"/>
            <a:r>
              <a:rPr lang="bg-BG" dirty="0"/>
              <a:t>При вертикално долепяне две от малките кръгчета (тичинки) са отрязани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BD9AC3-BAD8-4F9D-AB98-5E3A5FC4B30D}"/>
              </a:ext>
            </a:extLst>
          </p:cNvPr>
          <p:cNvGrpSpPr/>
          <p:nvPr/>
        </p:nvGrpSpPr>
        <p:grpSpPr>
          <a:xfrm>
            <a:off x="2035147" y="2999508"/>
            <a:ext cx="5073706" cy="3176338"/>
            <a:chOff x="3352800" y="4093058"/>
            <a:chExt cx="2590800" cy="162194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A3BDFE4-AF27-4B0A-A68E-521EFCBB43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750" t="1" b="74609"/>
            <a:stretch/>
          </p:blipFill>
          <p:spPr>
            <a:xfrm>
              <a:off x="3352800" y="4724400"/>
              <a:ext cx="1219200" cy="9906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976C04B-D9AE-4805-BBC4-02DC8119E7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844" b="74610"/>
            <a:stretch/>
          </p:blipFill>
          <p:spPr>
            <a:xfrm>
              <a:off x="4572000" y="4724399"/>
              <a:ext cx="1371600" cy="990601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E4B5F08-1D02-45BB-BC40-34910256A2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4020" r="64844"/>
            <a:stretch/>
          </p:blipFill>
          <p:spPr>
            <a:xfrm>
              <a:off x="4572000" y="4114799"/>
              <a:ext cx="1371600" cy="623454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3079C34-1E97-4F82-8B2F-99ED9E66C8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750" t="83463"/>
            <a:stretch/>
          </p:blipFill>
          <p:spPr>
            <a:xfrm>
              <a:off x="3352800" y="4093058"/>
              <a:ext cx="1219200" cy="645196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366BB01-C136-4976-9CB0-4B718CBB6DDF}"/>
              </a:ext>
            </a:extLst>
          </p:cNvPr>
          <p:cNvGrpSpPr/>
          <p:nvPr/>
        </p:nvGrpSpPr>
        <p:grpSpPr>
          <a:xfrm>
            <a:off x="725447" y="4191000"/>
            <a:ext cx="3313153" cy="380997"/>
            <a:chOff x="-1463472" y="3370466"/>
            <a:chExt cx="3313153" cy="673182"/>
          </a:xfrm>
        </p:grpSpPr>
        <p:sp>
          <p:nvSpPr>
            <p:cNvPr id="13" name="Text Placeholder 2">
              <a:extLst>
                <a:ext uri="{FF2B5EF4-FFF2-40B4-BE49-F238E27FC236}">
                  <a16:creationId xmlns:a16="http://schemas.microsoft.com/office/drawing/2014/main" id="{18C1A4AA-7F5B-4FB3-B513-090FC2EF850D}"/>
                </a:ext>
              </a:extLst>
            </p:cNvPr>
            <p:cNvSpPr txBox="1">
              <a:spLocks/>
            </p:cNvSpPr>
            <p:nvPr/>
          </p:nvSpPr>
          <p:spPr>
            <a:xfrm>
              <a:off x="-1463472" y="3370466"/>
              <a:ext cx="517878" cy="673182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Тук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D452B61-35BB-4290-9B96-0ABA84A05451}"/>
                </a:ext>
              </a:extLst>
            </p:cNvPr>
            <p:cNvCxnSpPr>
              <a:cxnSpLocks/>
            </p:cNvCxnSpPr>
            <p:nvPr/>
          </p:nvCxnSpPr>
          <p:spPr>
            <a:xfrm>
              <a:off x="-1463472" y="3370466"/>
              <a:ext cx="3313153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117D4A6-B689-4249-99CC-61AB85C7CF5C}"/>
              </a:ext>
            </a:extLst>
          </p:cNvPr>
          <p:cNvGrpSpPr/>
          <p:nvPr/>
        </p:nvGrpSpPr>
        <p:grpSpPr>
          <a:xfrm>
            <a:off x="5029200" y="4194246"/>
            <a:ext cx="3657599" cy="380997"/>
            <a:chOff x="-4322519" y="3370466"/>
            <a:chExt cx="3657599" cy="673182"/>
          </a:xfrm>
        </p:grpSpPr>
        <p:sp>
          <p:nvSpPr>
            <p:cNvPr id="19" name="Text Placeholder 2">
              <a:extLst>
                <a:ext uri="{FF2B5EF4-FFF2-40B4-BE49-F238E27FC236}">
                  <a16:creationId xmlns:a16="http://schemas.microsoft.com/office/drawing/2014/main" id="{C7131627-7161-4722-B5B3-9782BCBD6A39}"/>
                </a:ext>
              </a:extLst>
            </p:cNvPr>
            <p:cNvSpPr txBox="1">
              <a:spLocks/>
            </p:cNvSpPr>
            <p:nvPr/>
          </p:nvSpPr>
          <p:spPr>
            <a:xfrm>
              <a:off x="-1463473" y="3370466"/>
              <a:ext cx="798553" cy="673182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И там Тук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426F630-B765-4F19-9293-02260526475A}"/>
                </a:ext>
              </a:extLst>
            </p:cNvPr>
            <p:cNvCxnSpPr>
              <a:cxnSpLocks/>
            </p:cNvCxnSpPr>
            <p:nvPr/>
          </p:nvCxnSpPr>
          <p:spPr>
            <a:xfrm>
              <a:off x="-4322519" y="3370466"/>
              <a:ext cx="3657599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80908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50F7189-88CA-4C01-A8B0-CFCAF2CA6E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342" y="1615440"/>
            <a:ext cx="4648200" cy="464820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E1F4B7B-91FD-4674-9F06-93444F3BB9E1}"/>
              </a:ext>
            </a:extLst>
          </p:cNvPr>
          <p:cNvGrpSpPr/>
          <p:nvPr/>
        </p:nvGrpSpPr>
        <p:grpSpPr>
          <a:xfrm>
            <a:off x="6738256" y="690152"/>
            <a:ext cx="798553" cy="838200"/>
            <a:chOff x="-1463473" y="3364731"/>
            <a:chExt cx="798553" cy="1481012"/>
          </a:xfrm>
        </p:grpSpPr>
        <p:sp>
          <p:nvSpPr>
            <p:cNvPr id="9" name="Text Placeholder 2">
              <a:extLst>
                <a:ext uri="{FF2B5EF4-FFF2-40B4-BE49-F238E27FC236}">
                  <a16:creationId xmlns:a16="http://schemas.microsoft.com/office/drawing/2014/main" id="{9D6E0CE3-4C01-4469-9B2A-ED8FB72E6B25}"/>
                </a:ext>
              </a:extLst>
            </p:cNvPr>
            <p:cNvSpPr txBox="1">
              <a:spLocks/>
            </p:cNvSpPr>
            <p:nvPr/>
          </p:nvSpPr>
          <p:spPr>
            <a:xfrm>
              <a:off x="-1463473" y="3370466"/>
              <a:ext cx="798553" cy="673182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И там Тук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993B809-5C1C-4122-8D11-0BD10D4295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1463473" y="3364731"/>
              <a:ext cx="0" cy="148101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85EEAE7-6A37-4F0D-8CB7-D12690DD2827}"/>
              </a:ext>
            </a:extLst>
          </p:cNvPr>
          <p:cNvGrpSpPr/>
          <p:nvPr/>
        </p:nvGrpSpPr>
        <p:grpSpPr>
          <a:xfrm>
            <a:off x="1981200" y="690152"/>
            <a:ext cx="580837" cy="842550"/>
            <a:chOff x="-1234871" y="3370466"/>
            <a:chExt cx="580837" cy="1488698"/>
          </a:xfrm>
        </p:grpSpPr>
        <p:sp>
          <p:nvSpPr>
            <p:cNvPr id="14" name="Text Placeholder 2">
              <a:extLst>
                <a:ext uri="{FF2B5EF4-FFF2-40B4-BE49-F238E27FC236}">
                  <a16:creationId xmlns:a16="http://schemas.microsoft.com/office/drawing/2014/main" id="{02DB593C-39A4-4F04-A38D-AA0EF8072C15}"/>
                </a:ext>
              </a:extLst>
            </p:cNvPr>
            <p:cNvSpPr txBox="1">
              <a:spLocks/>
            </p:cNvSpPr>
            <p:nvPr/>
          </p:nvSpPr>
          <p:spPr>
            <a:xfrm>
              <a:off x="-1234871" y="3370466"/>
              <a:ext cx="569951" cy="673182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Там Тук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4D57C6B-795D-4D89-BB3D-002D7A1DE6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654034" y="3378152"/>
              <a:ext cx="0" cy="148101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128391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Решение №3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Хиляди кубчета</a:t>
                </a:r>
              </a:p>
              <a:p>
                <a:pPr lvl="1"/>
                <a:r>
                  <a:rPr lang="bg-BG" dirty="0"/>
                  <a:t>Ще използваме текстура повторена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bg-BG" dirty="0"/>
                  <a:t> пъти</a:t>
                </a:r>
              </a:p>
              <a:p>
                <a:pPr lvl="1"/>
                <a:r>
                  <a:rPr lang="bg-BG" dirty="0"/>
                  <a:t>Текстурата създаваме с </a:t>
                </a:r>
                <a:r>
                  <a:rPr lang="en-US" dirty="0">
                    <a:solidFill>
                      <a:srgbClr val="FF388C"/>
                    </a:solidFill>
                  </a:rPr>
                  <a:t>MS Paint</a:t>
                </a:r>
                <a:endParaRPr lang="bg-BG" dirty="0">
                  <a:solidFill>
                    <a:srgbClr val="FF388C"/>
                  </a:solidFill>
                </a:endParaRPr>
              </a:p>
            </p:txBody>
          </p:sp>
        </mc:Choice>
        <mc:Fallback xmlns="">
          <p:sp>
            <p:nvSpPr>
              <p:cNvPr id="6" name="Tex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utoShape 2" descr="data:image/png;base64,iVBORw0KGgoAAAANSUhEUgAAALQAAABkCAYAAAAv8xodAAAJAElEQVR4Xu2d6W9UVRjGn3PuLG2t1UIssokoIhUx+gHCogghRgW3aPSLif+Zn4wxxsQgJmrQGg1iXIJarCvKoobNAB100E7nnmPec6Yz3bDbnZl7zzwnmdCWO+e87/P+cnP2V1UqFQsWKhCIAopABxJJuuEUINAEISgFCHRQ4aQzBJoMBKUAgQ4qnHSGQJOBoBQg0EGFk84QaDIQlAIEOqhw0hkCTQaCUoBABxVOOkOgyUBQChDooMJJZwg0GQhKAQIdVDjpDIEmA0EpQKCDCiedIdBkILsKWAsoNcV+VS6XeQQruyHNtuXj49DnziG6eBHq/HmosTGochmwFurvv6HGx2FzOaBadT9Da/d/MMb5HQ8OYuzJJwl0tinInvX6wgVEp05Bnz0LNTrqYJWi/v13Sc7MCjTPFC5JU355mgLq9GnoX3+F+v134No1/8atVK6vUxTB3nCD7zp0d8N2dwM9PUB/P2xvL5QxsLfeCtPVBeTzQLHoP/K2nqWwD00kl6SA/vFHqJER32UQeKvVmfUpBdvXBxQKsMuXwy5bBgikGzcCUbSk9qd/mUAnKmf4lamzZ6G/+grq3DmoP//0fdrJRfq8E+AODMBs3gy7dm3LhCHQLZM6uw3pb76B/uEHCMyY3u8tFl03wa5ZA6xahXjr1rY6SqDbKn96G9effw79889Qf/xRn1Vw1moNe9NNrl9rN22CueeeVDlBoFMVjvYao7/+Gvr4cf8mrk2NiUVWBmR9fTCDgzC7ds2Y+22v1VNbJ9BpikYbbJE3sD5yBPq336YO6Hp6YPv7Ye6/332yUgh0ViKVsJ3R0JCfnajNCbvq83k/C3HnnYj37Em4xdZUR6Bbo3MqWpGZCT00BH3xIvDPP3WbpE9sNmyAeeyxVNi5FCMI9FLUy8h3ZZpNHzsGJSBPlO5umDVrEO/bByxfnhFP5jaTQM+tUWafiD74AHp4eMpUm735ZpgHHoDZuTOzfv2f4QQ6wLBGb78NWYJWV69672SqbeVKB7FbnQu4EOiAghsdOgT93XeNKbdiEeb22xE/9ZRbveuEQqADiHL05ptQZ85AXbvmvJFNPXbDBsQHDgTg3cJcINAL0ytVT0dvveVW8+q72QoFt3ci3r8/VXa20hgC3Uq1E2orOnzYD/Zq2zJloGc3bkT8yCMJtZDdagh0hmKnP/vML03LLjcpuRzMffchfvzxDHnRXFMJdHP1TaR2Gejpjz5ypz1cka6FrOY9+2wi9YdUCYFOczTjGLlXX/WnP2rF3nYbqi+84E9tsMxQgECnFIro3Xd9PzmOnYVm3TqYPXv8vmOW6ypAoFMGhxxp0p9+6k6EuFIsIt69G2bbtpRZmk5zCHSK4pJ75RUo2cYpRQZ8d9+N+JlnUmRh+k0h0CmIkf7kE8jm+omlanvLLag+/TSwYkUKrMuWCQS6nfEql/2grzYN5zbUy8ahHTvaaVWm2ybQbQqfbLCXtzLGxvygT/ZcvPhim6wJp1kC3epYXrmC3OuvQ1265Fq2ctRfdsFt3txqS4Jsj0C3MKzRxx9DVvsmLmMx996LWPrKLIkpQKATk/L/K8q9/LK7Xci9lWWT/b59MJs2taj1zmmGQDc51nL8SU6OQG7PlL6y7L2YdmNmk03oqOoJdBPDHb32GvTJk76F7m7Ee/e6WQyW5ilAoJugrcxeRB9+WD/LJ1s7q88/34SWWOV0BQh0wkxEb7zhN91LiSI3pxw//HDCrbC66ylAoBNiQ3//PaL33qvfd2FXrfJv5d7ehFpgNfNRgEDPR6U5nokOHvSHU6VojXjXLpjduxOomVUsVAECvVDFJj3vTpB88QXUX3+5v7o9GLLaJzfSs7RFAQK9GNlHR5E7dKix8T6fR7xjB8xDDy2mNn4nQQUI9ALFdN2LEycaB1TXrkX1pZcWWAsfb5YCBHqeykrXIjpypHGtVn+/n1ceHJxnDXysFQoQ6DlUlvuT3dValy/7J3t6/Mb7Dr77ohVgLrYNAn095apV5A4ehPrpp/oTkoKhKidIEs7ctNjg8XszFSDQs1DhrtY6daqeGNLdn7x/P8wdd5ChlCtAoCcFKHrnHT+fPJEoUvZfyF7l7dtTHkaaN6EAgZYV6vffh/7228Yqn2R5uusuxI8+SlIypkBHAy0gSx9ZlUo+bFrDbNmC+IknMhZGmtvRb2iXSPLLL+spGlziyHXrED/3HMnIuAKd84auVCAXgksOvvpStWR8GhjgHXEZh3iy+cEDreUi8KNHoU+fruelliyoZutWd3qEJSwFggVabuuUgV49z4hsHpI3sgz2JPMTS5AKhAX0pUvupIjrVkxKKOkuBJfBHrd0BglxcF0OuR5AnTgBdeFCwzeZsZBkkg8+6DJAsXSGApl9Q7tE68PDPtG6tfVo2RUrYNevZ7eiM/id4WWmgI6OHm28iavVBsSS9UluINq2zeWpZulcBVIPtCTIkStm1ZUrjSVpiVehALtsmU9fxkOonUvwNM9TB7QseqiTJ91pEJd3z5iGybmcm6mQ/CJm714GkQqkr8shN9arWmYnVS7XbxiqW5rPw80bb9nCS1oI8JwKtPQNLW9d/csvkE3zuHwZDuBJAzpnrQAsh0xXrkS8fTvkOgAWKjBfBRIH2i0rl0p+w8/oKPTIiN9XLJ9JA7m6gV1dsMUi7OrV7sNcIvMNHZ+bTYHZgZZ+6/g4lOwLlksG5d/az+5vlQqkrwvp40p6MflcveohrmVtmlVupSC31MsxJsnmZNavh+WmeZKZoAKqVCo1JnHlTsHDh5EfGVl0E9JdMDfeCNPXB9vXB10qwfT0oCJ94IGBRdfLL1KB+SgwA+iuoSEUhodhCwU/NSZ92nze921rv8vPOTnKLxlNe3sxJqc6agDbXG4+7fIZKtAUBWZ2OaSLIQCzUIEMKpD4oDCDGtDkgBQg0AEFk65AJjIqUwaFFIUKZFkBAp3l6NH2GQoQaEIRlAIEOqhw0hkCTQaCUoBABxVOOkOgyUBQChDooMJJZwg0GQhKAQIdVDjpDIEmA0EpQKCDCiedIdBkICgFCHRQ4aQzBJoMBKUAgQ4qnHTmP6+WF+GJsmbf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/>
          </a:p>
        </p:txBody>
      </p:sp>
      <p:sp>
        <p:nvSpPr>
          <p:cNvPr id="5" name="AutoShape 4" descr="data:image/png;base64,iVBORw0KGgoAAAANSUhEUgAAALQAAABkCAYAAAAv8xodAAAJAElEQVR4Xu2d6W9UVRjGn3PuLG2t1UIssokoIhUx+gHCogghRgW3aPSLif+Zn4wxxsQgJmrQGg1iXIJarCvKoobNAB100E7nnmPec6Yz3bDbnZl7zzwnmdCWO+e87/P+cnP2V1UqFQsWKhCIAopABxJJuuEUINAEISgFCHRQ4aQzBJoMBKUAgQ4qnHSGQJOBoBQg0EGFk84QaDIQlAIEOqhw0hkCTQaCUoBABxVOOkOgyUBQChDooMJJZwg0GQhKAQIdVDjpDIEmA0EpQKCDCiedIdBkILsKWAsoNcV+VS6XeQQruyHNtuXj49DnziG6eBHq/HmosTGochmwFurvv6HGx2FzOaBadT9Da/d/MMb5HQ8OYuzJJwl0tinInvX6wgVEp05Bnz0LNTrqYJWi/v13Sc7MCjTPFC5JU355mgLq9GnoX3+F+v134No1/8atVK6vUxTB3nCD7zp0d8N2dwM9PUB/P2xvL5QxsLfeCtPVBeTzQLHoP/K2nqWwD00kl6SA/vFHqJER32UQeKvVmfUpBdvXBxQKsMuXwy5bBgikGzcCUbSk9qd/mUAnKmf4lamzZ6G/+grq3DmoP//0fdrJRfq8E+AODMBs3gy7dm3LhCHQLZM6uw3pb76B/uEHCMyY3u8tFl03wa5ZA6xahXjr1rY6SqDbKn96G9effw79889Qf/xRn1Vw1moNe9NNrl9rN22CueeeVDlBoFMVjvYao7/+Gvr4cf8mrk2NiUVWBmR9fTCDgzC7ds2Y+22v1VNbJ9BpikYbbJE3sD5yBPq336YO6Hp6YPv7Ye6/332yUgh0ViKVsJ3R0JCfnajNCbvq83k/C3HnnYj37Em4xdZUR6Bbo3MqWpGZCT00BH3xIvDPP3WbpE9sNmyAeeyxVNi5FCMI9FLUy8h3ZZpNHzsGJSBPlO5umDVrEO/bByxfnhFP5jaTQM+tUWafiD74AHp4eMpUm735ZpgHHoDZuTOzfv2f4QQ6wLBGb78NWYJWV69672SqbeVKB7FbnQu4EOiAghsdOgT93XeNKbdiEeb22xE/9ZRbveuEQqADiHL05ptQZ85AXbvmvJFNPXbDBsQHDgTg3cJcINAL0ytVT0dvveVW8+q72QoFt3ci3r8/VXa20hgC3Uq1E2orOnzYD/Zq2zJloGc3bkT8yCMJtZDdagh0hmKnP/vML03LLjcpuRzMffchfvzxDHnRXFMJdHP1TaR2Gejpjz5ypz1cka6FrOY9+2wi9YdUCYFOczTjGLlXX/WnP2rF3nYbqi+84E9tsMxQgECnFIro3Xd9PzmOnYVm3TqYPXv8vmOW6ypAoFMGhxxp0p9+6k6EuFIsIt69G2bbtpRZmk5zCHSK4pJ75RUo2cYpRQZ8d9+N+JlnUmRh+k0h0CmIkf7kE8jm+omlanvLLag+/TSwYkUKrMuWCQS6nfEql/2grzYN5zbUy8ahHTvaaVWm2ybQbQqfbLCXtzLGxvygT/ZcvPhim6wJp1kC3epYXrmC3OuvQ1265Fq2ctRfdsFt3txqS4Jsj0C3MKzRxx9DVvsmLmMx996LWPrKLIkpQKATk/L/K8q9/LK7Xci9lWWT/b59MJs2taj1zmmGQDc51nL8SU6OQG7PlL6y7L2YdmNmk03oqOoJdBPDHb32GvTJk76F7m7Ee/e6WQyW5ilAoJugrcxeRB9+WD/LJ1s7q88/34SWWOV0BQh0wkxEb7zhN91LiSI3pxw//HDCrbC66ylAoBNiQ3//PaL33qvfd2FXrfJv5d7ehFpgNfNRgEDPR6U5nokOHvSHU6VojXjXLpjduxOomVUsVAECvVDFJj3vTpB88QXUX3+5v7o9GLLaJzfSs7RFAQK9GNlHR5E7dKix8T6fR7xjB8xDDy2mNn4nQQUI9ALFdN2LEycaB1TXrkX1pZcWWAsfb5YCBHqeykrXIjpypHGtVn+/n1ceHJxnDXysFQoQ6DlUlvuT3dValy/7J3t6/Mb7Dr77ohVgLrYNAn095apV5A4ehPrpp/oTkoKhKidIEs7ctNjg8XszFSDQs1DhrtY6daqeGNLdn7x/P8wdd5ChlCtAoCcFKHrnHT+fPJEoUvZfyF7l7dtTHkaaN6EAgZYV6vffh/7228Yqn2R5uusuxI8+SlIypkBHAy0gSx9ZlUo+bFrDbNmC+IknMhZGmtvRb2iXSPLLL+spGlziyHXrED/3HMnIuAKd84auVCAXgksOvvpStWR8GhjgHXEZh3iy+cEDreUi8KNHoU+fruelliyoZutWd3qEJSwFggVabuuUgV49z4hsHpI3sgz2JPMTS5AKhAX0pUvupIjrVkxKKOkuBJfBHrd0BglxcF0OuR5AnTgBdeFCwzeZsZBkkg8+6DJAsXSGApl9Q7tE68PDPtG6tfVo2RUrYNevZ7eiM/id4WWmgI6OHm28iavVBsSS9UluINq2zeWpZulcBVIPtCTIkStm1ZUrjSVpiVehALtsmU9fxkOonUvwNM9TB7QseqiTJ91pEJd3z5iGybmcm6mQ/CJm714GkQqkr8shN9arWmYnVS7XbxiqW5rPw80bb9nCS1oI8JwKtPQNLW9d/csvkE3zuHwZDuBJAzpnrQAsh0xXrkS8fTvkOgAWKjBfBRIH2i0rl0p+w8/oKPTIiN9XLJ9JA7m6gV1dsMUi7OrV7sNcIvMNHZ+bTYHZgZZ+6/g4lOwLlksG5d/az+5vlQqkrwvp40p6MflcveohrmVtmlVupSC31MsxJsnmZNavh+WmeZKZoAKqVCo1JnHlTsHDh5EfGVl0E9JdMDfeCNPXB9vXB10qwfT0oCJ94IGBRdfLL1KB+SgwA+iuoSEUhodhCwU/NSZ92nze921rv8vPOTnKLxlNe3sxJqc6agDbXG4+7fIZKtAUBWZ2OaSLIQCzUIEMKpD4oDCDGtDkgBQg0AEFk65AJjIqUwaFFIUKZFkBAp3l6NH2GQoQaEIRlAIEOqhw0hkCTQaCUoBABxVOOkOgyUBQChDooMJJZwg0GQhKAQIdVDjpDIEmA0EpQKCDCiedIdBkICgFCHRQ4aQzBJoMBKUAgQ4qnHTmP6+WF+GJsmbf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7FDFA9-C407-44FD-A453-B2C7C2CCD6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1978" y="3429000"/>
            <a:ext cx="4160044" cy="2741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478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hlinkClick r:id="rId2"/>
            <a:extLst>
              <a:ext uri="{FF2B5EF4-FFF2-40B4-BE49-F238E27FC236}">
                <a16:creationId xmlns:a16="http://schemas.microsoft.com/office/drawing/2014/main" id="{DD084A90-C59C-47BB-B5F1-A52FAE07BC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600200"/>
            <a:ext cx="6400800" cy="421410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Резултат</a:t>
                </a:r>
                <a:endParaRPr lang="en-US" dirty="0"/>
              </a:p>
              <a:p>
                <a:pPr lvl="1"/>
                <a:r>
                  <a:rPr lang="bg-BG" dirty="0"/>
                  <a:t>Илюзия на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1000</m:t>
                    </m:r>
                  </m:oMath>
                </a14:m>
                <a:r>
                  <a:rPr lang="bg-BG" dirty="0"/>
                  <a:t> кубчета чрез само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bg-BG" dirty="0"/>
                  <a:t> кубче</a:t>
                </a:r>
                <a:endParaRPr lang="en-US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4"/>
                <a:stretch>
                  <a:fillRect l="-2242" t="-148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E75679AA-5F16-46B3-8389-391A5D963448}"/>
              </a:ext>
            </a:extLst>
          </p:cNvPr>
          <p:cNvGrpSpPr/>
          <p:nvPr/>
        </p:nvGrpSpPr>
        <p:grpSpPr>
          <a:xfrm>
            <a:off x="1600200" y="3810000"/>
            <a:ext cx="2667000" cy="318655"/>
            <a:chOff x="-1768273" y="3370466"/>
            <a:chExt cx="3285676" cy="56303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 Placeholder 2">
                  <a:extLst>
                    <a:ext uri="{FF2B5EF4-FFF2-40B4-BE49-F238E27FC236}">
                      <a16:creationId xmlns:a16="http://schemas.microsoft.com/office/drawing/2014/main" id="{CDA8835A-B1CA-4E69-88CE-398EBE49BB8F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-1768273" y="3370466"/>
                  <a:ext cx="1903903" cy="563030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8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10×10×10</m:t>
                        </m:r>
                      </m:oMath>
                    </m:oMathPara>
                  </a14:m>
                  <a:endParaRPr lang="bg-BG" sz="18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5" name="Text Placeholder 2">
                  <a:extLst>
                    <a:ext uri="{FF2B5EF4-FFF2-40B4-BE49-F238E27FC236}">
                      <a16:creationId xmlns:a16="http://schemas.microsoft.com/office/drawing/2014/main" id="{CDA8835A-B1CA-4E69-88CE-398EBE49BB8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768273" y="3370466"/>
                  <a:ext cx="1903903" cy="563030"/>
                </a:xfrm>
                <a:prstGeom prst="rect">
                  <a:avLst/>
                </a:prstGeom>
                <a:blipFill>
                  <a:blip r:embed="rId5"/>
                  <a:stretch>
                    <a:fillRect b="-5660"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C6B0F4D-3A90-4C87-8B70-6827C433B0C3}"/>
                </a:ext>
              </a:extLst>
            </p:cNvPr>
            <p:cNvCxnSpPr>
              <a:cxnSpLocks/>
            </p:cNvCxnSpPr>
            <p:nvPr/>
          </p:nvCxnSpPr>
          <p:spPr>
            <a:xfrm>
              <a:off x="-1768273" y="3370466"/>
              <a:ext cx="3285676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014547645"/>
      </p:ext>
    </p:extLst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12850</TotalTime>
  <Words>534</Words>
  <Application>Microsoft Office PowerPoint</Application>
  <PresentationFormat>On-screen Show (4:3)</PresentationFormat>
  <Paragraphs>91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Arial</vt:lpstr>
      <vt:lpstr>Arial Black</vt:lpstr>
      <vt:lpstr>Calibri</vt:lpstr>
      <vt:lpstr>Calibri Light</vt:lpstr>
      <vt:lpstr>Cambria Math</vt:lpstr>
      <vt:lpstr>Candara</vt:lpstr>
      <vt:lpstr>Verdana</vt:lpstr>
      <vt:lpstr>Wingdings</vt:lpstr>
      <vt:lpstr>Wingdings 2</vt:lpstr>
      <vt:lpstr>Custom Design</vt:lpstr>
      <vt:lpstr>доц. д-р Павел Бойчев    КИТ-ФМИ-СУ    2020</vt:lpstr>
      <vt:lpstr>Решение №1</vt:lpstr>
      <vt:lpstr>PowerPoint Presentation</vt:lpstr>
      <vt:lpstr>PowerPoint Presentation</vt:lpstr>
      <vt:lpstr>PowerPoint Presentation</vt:lpstr>
      <vt:lpstr>Решение №2</vt:lpstr>
      <vt:lpstr>PowerPoint Presentation</vt:lpstr>
      <vt:lpstr>Решение №3</vt:lpstr>
      <vt:lpstr>PowerPoint Presentation</vt:lpstr>
      <vt:lpstr>Решение №4</vt:lpstr>
      <vt:lpstr>PowerPoint Presentation</vt:lpstr>
      <vt:lpstr>Решение №5</vt:lpstr>
      <vt:lpstr>PowerPoint Presentation</vt:lpstr>
      <vt:lpstr>Решение №6</vt:lpstr>
      <vt:lpstr>PowerPoint Presentation</vt:lpstr>
      <vt:lpstr>Решение №7*</vt:lpstr>
      <vt:lpstr>PowerPoint Presentation</vt:lpstr>
      <vt:lpstr>PowerPoint Presentation</vt:lpstr>
      <vt:lpstr>Решение №8*</vt:lpstr>
      <vt:lpstr>PowerPoint Presentation</vt:lpstr>
      <vt:lpstr>Решение №9**</vt:lpstr>
      <vt:lpstr>PowerPoint Presentation</vt:lpstr>
      <vt:lpstr>PowerPoint Presentation</vt:lpstr>
      <vt:lpstr>Решение №10**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Pavel Boytchev</cp:lastModifiedBy>
  <cp:revision>543</cp:revision>
  <dcterms:created xsi:type="dcterms:W3CDTF">2013-12-13T09:03:57Z</dcterms:created>
  <dcterms:modified xsi:type="dcterms:W3CDTF">2020-09-17T06:25:40Z</dcterms:modified>
</cp:coreProperties>
</file>