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7" r:id="rId1"/>
  </p:sldMasterIdLst>
  <p:notesMasterIdLst>
    <p:notesMasterId r:id="rId72"/>
  </p:notesMasterIdLst>
  <p:sldIdLst>
    <p:sldId id="296" r:id="rId2"/>
    <p:sldId id="327" r:id="rId3"/>
    <p:sldId id="379" r:id="rId4"/>
    <p:sldId id="380" r:id="rId5"/>
    <p:sldId id="381" r:id="rId6"/>
    <p:sldId id="382" r:id="rId7"/>
    <p:sldId id="387" r:id="rId8"/>
    <p:sldId id="402" r:id="rId9"/>
    <p:sldId id="391" r:id="rId10"/>
    <p:sldId id="392" r:id="rId11"/>
    <p:sldId id="393" r:id="rId12"/>
    <p:sldId id="394" r:id="rId13"/>
    <p:sldId id="395" r:id="rId14"/>
    <p:sldId id="383" r:id="rId15"/>
    <p:sldId id="384" r:id="rId16"/>
    <p:sldId id="388" r:id="rId17"/>
    <p:sldId id="385" r:id="rId18"/>
    <p:sldId id="389" r:id="rId19"/>
    <p:sldId id="390" r:id="rId20"/>
    <p:sldId id="396" r:id="rId21"/>
    <p:sldId id="397" r:id="rId22"/>
    <p:sldId id="398" r:id="rId23"/>
    <p:sldId id="399" r:id="rId24"/>
    <p:sldId id="400" r:id="rId25"/>
    <p:sldId id="401" r:id="rId26"/>
    <p:sldId id="416" r:id="rId27"/>
    <p:sldId id="403" r:id="rId28"/>
    <p:sldId id="404" r:id="rId29"/>
    <p:sldId id="405" r:id="rId30"/>
    <p:sldId id="406" r:id="rId31"/>
    <p:sldId id="409" r:id="rId32"/>
    <p:sldId id="410" r:id="rId33"/>
    <p:sldId id="411" r:id="rId34"/>
    <p:sldId id="412" r:id="rId35"/>
    <p:sldId id="413" r:id="rId36"/>
    <p:sldId id="414" r:id="rId37"/>
    <p:sldId id="415" r:id="rId38"/>
    <p:sldId id="420" r:id="rId39"/>
    <p:sldId id="421" r:id="rId40"/>
    <p:sldId id="422" r:id="rId41"/>
    <p:sldId id="425" r:id="rId42"/>
    <p:sldId id="423" r:id="rId43"/>
    <p:sldId id="424" r:id="rId44"/>
    <p:sldId id="426" r:id="rId45"/>
    <p:sldId id="427" r:id="rId46"/>
    <p:sldId id="418" r:id="rId47"/>
    <p:sldId id="429" r:id="rId48"/>
    <p:sldId id="430" r:id="rId49"/>
    <p:sldId id="431" r:id="rId50"/>
    <p:sldId id="428" r:id="rId51"/>
    <p:sldId id="432" r:id="rId52"/>
    <p:sldId id="433" r:id="rId53"/>
    <p:sldId id="434" r:id="rId54"/>
    <p:sldId id="435" r:id="rId55"/>
    <p:sldId id="436" r:id="rId56"/>
    <p:sldId id="437" r:id="rId57"/>
    <p:sldId id="438" r:id="rId58"/>
    <p:sldId id="439" r:id="rId59"/>
    <p:sldId id="417" r:id="rId60"/>
    <p:sldId id="440" r:id="rId61"/>
    <p:sldId id="441" r:id="rId62"/>
    <p:sldId id="442" r:id="rId63"/>
    <p:sldId id="443" r:id="rId64"/>
    <p:sldId id="445" r:id="rId65"/>
    <p:sldId id="444" r:id="rId66"/>
    <p:sldId id="446" r:id="rId67"/>
    <p:sldId id="447" r:id="rId68"/>
    <p:sldId id="448" r:id="rId69"/>
    <p:sldId id="326" r:id="rId70"/>
    <p:sldId id="378" r:id="rId7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88C"/>
    <a:srgbClr val="FFCCFF"/>
    <a:srgbClr val="4F81BD"/>
    <a:srgbClr val="CC0066"/>
    <a:srgbClr val="FF00FF"/>
    <a:srgbClr val="FFFFFF"/>
    <a:srgbClr val="0070C0"/>
    <a:srgbClr val="FF0000"/>
    <a:srgbClr val="00B0F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38" autoAdjust="0"/>
    <p:restoredTop sz="88482" autoAdjust="0"/>
  </p:normalViewPr>
  <p:slideViewPr>
    <p:cSldViewPr>
      <p:cViewPr varScale="1">
        <p:scale>
          <a:sx n="84" d="100"/>
          <a:sy n="84" d="100"/>
        </p:scale>
        <p:origin x="1358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56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67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B9ED2C-851F-4193-8C04-09F342F60FD1}" type="datetimeFigureOut">
              <a:rPr lang="bg-BG" smtClean="0"/>
              <a:pPr/>
              <a:t>5.4.2021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DF07EE-69FA-4824-B30A-1662B7D73DD1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76274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F07EE-69FA-4824-B30A-1662B7D73DD1}" type="slidenum">
              <a:rPr lang="bg-BG" smtClean="0"/>
              <a:pPr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50122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-76200" y="3319552"/>
            <a:ext cx="9296400" cy="338048"/>
            <a:chOff x="0" y="3200400"/>
            <a:chExt cx="9144000" cy="140495"/>
          </a:xfrm>
        </p:grpSpPr>
        <p:sp>
          <p:nvSpPr>
            <p:cNvPr id="5" name="Rectangle 4"/>
            <p:cNvSpPr/>
            <p:nvPr userDrawn="1"/>
          </p:nvSpPr>
          <p:spPr>
            <a:xfrm>
              <a:off x="0" y="3200400"/>
              <a:ext cx="9144000" cy="45719"/>
            </a:xfrm>
            <a:prstGeom prst="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0" y="3247556"/>
              <a:ext cx="9144000" cy="4571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3295176"/>
              <a:ext cx="914400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263221"/>
            <a:ext cx="9143999" cy="594779"/>
          </a:xfrm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marL="457200" indent="-457200">
              <a:buFontTx/>
              <a:buNone/>
              <a:defRPr lang="en-US" sz="2000" b="0" cap="none" spc="0" baseline="0" dirty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marL="0" lvl="0" inden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</a:pPr>
            <a:r>
              <a:rPr lang="en-US" dirty="0"/>
              <a:t>Click to edit</a:t>
            </a:r>
            <a:r>
              <a:rPr lang="bg-BG" dirty="0"/>
              <a:t> </a:t>
            </a:r>
            <a:r>
              <a:rPr lang="en-US" dirty="0"/>
              <a:t>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648200"/>
            <a:ext cx="9143999" cy="7620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bg-BG" sz="5400" b="1" kern="1200" spc="0" dirty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bg-BG" dirty="0"/>
              <a:t>Заглавие на темата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0" y="1795552"/>
            <a:ext cx="9144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chemeClr val="accent1"/>
                </a:solidFill>
                <a:latin typeface="Arial Black" panose="020B0A04020102020204" pitchFamily="34" charset="0"/>
              </a:rPr>
              <a:t>VR</a:t>
            </a:r>
            <a:r>
              <a:rPr lang="en-US" sz="2000" baseline="0" dirty="0">
                <a:solidFill>
                  <a:schemeClr val="accent1"/>
                </a:solidFill>
                <a:latin typeface="Arial Black" panose="020B0A04020102020204" pitchFamily="34" charset="0"/>
              </a:rPr>
              <a:t> </a:t>
            </a:r>
            <a:r>
              <a:rPr lang="en-US" sz="11500" dirty="0" err="1">
                <a:solidFill>
                  <a:srgbClr val="FF388C"/>
                </a:solidFill>
                <a:latin typeface="Arial Black" panose="020B0A04020102020204" pitchFamily="34" charset="0"/>
              </a:rPr>
              <a:t>AR</a:t>
            </a:r>
            <a:r>
              <a:rPr lang="en-US" sz="11500" dirty="0" err="1">
                <a:solidFill>
                  <a:schemeClr val="tx1"/>
                </a:solidFill>
                <a:latin typeface="Arial Black" panose="020B0A04020102020204" pitchFamily="34" charset="0"/>
              </a:rPr>
              <a:t>XR</a:t>
            </a:r>
            <a:endParaRPr lang="bg-BG" sz="115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962400"/>
            <a:ext cx="9143999" cy="6858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bg-BG" sz="3600" b="0" kern="1200" spc="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bg-BG" dirty="0"/>
              <a:t>НОМЕР НА ТЕМАТА</a:t>
            </a:r>
          </a:p>
        </p:txBody>
      </p:sp>
      <p:sp>
        <p:nvSpPr>
          <p:cNvPr id="7" name="Freeform 6"/>
          <p:cNvSpPr/>
          <p:nvPr userDrawn="1"/>
        </p:nvSpPr>
        <p:spPr>
          <a:xfrm>
            <a:off x="3958373" y="2057399"/>
            <a:ext cx="1182919" cy="533401"/>
          </a:xfrm>
          <a:custGeom>
            <a:avLst/>
            <a:gdLst>
              <a:gd name="connsiteX0" fmla="*/ 0 w 1130531"/>
              <a:gd name="connsiteY0" fmla="*/ 0 h 665019"/>
              <a:gd name="connsiteX1" fmla="*/ 581891 w 1130531"/>
              <a:gd name="connsiteY1" fmla="*/ 665019 h 665019"/>
              <a:gd name="connsiteX2" fmla="*/ 1130531 w 1130531"/>
              <a:gd name="connsiteY2" fmla="*/ 83128 h 665019"/>
              <a:gd name="connsiteX0" fmla="*/ 0 w 1130531"/>
              <a:gd name="connsiteY0" fmla="*/ 0 h 532016"/>
              <a:gd name="connsiteX1" fmla="*/ 581891 w 1130531"/>
              <a:gd name="connsiteY1" fmla="*/ 532016 h 532016"/>
              <a:gd name="connsiteX2" fmla="*/ 1130531 w 1130531"/>
              <a:gd name="connsiteY2" fmla="*/ 83128 h 532016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56725"/>
              <a:gd name="connsiteY0" fmla="*/ 0 h 588169"/>
              <a:gd name="connsiteX1" fmla="*/ 608085 w 1156725"/>
              <a:gd name="connsiteY1" fmla="*/ 588169 h 588169"/>
              <a:gd name="connsiteX2" fmla="*/ 1156725 w 1156725"/>
              <a:gd name="connsiteY2" fmla="*/ 61696 h 588169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2919" h="631032">
                <a:moveTo>
                  <a:pt x="0" y="0"/>
                </a:moveTo>
                <a:cubicBezTo>
                  <a:pt x="145691" y="298233"/>
                  <a:pt x="264231" y="445844"/>
                  <a:pt x="608085" y="631032"/>
                </a:cubicBezTo>
                <a:cubicBezTo>
                  <a:pt x="934447" y="459437"/>
                  <a:pt x="1046019" y="298147"/>
                  <a:pt x="1182919" y="6645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3" name="Picture 2" descr="D:\Pavel\Courses\Materials\Course.ALG 2019\logo-bg.emf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1522"/>
          <a:stretch/>
        </p:blipFill>
        <p:spPr bwMode="auto">
          <a:xfrm>
            <a:off x="3445626" y="1066800"/>
            <a:ext cx="2312117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91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802296" y="2743200"/>
            <a:ext cx="7036904" cy="6858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bg-BG" sz="4800" b="1" kern="1200" dirty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err="1"/>
              <a:t>Abc</a:t>
            </a:r>
            <a:endParaRPr lang="bg-BG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2231047"/>
            <a:ext cx="23622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12844" y="1676400"/>
            <a:ext cx="3773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accent1"/>
                </a:solidFill>
                <a:latin typeface="Arial Black" panose="020B0A04020102020204" pitchFamily="34" charset="0"/>
              </a:rPr>
              <a:t>VR</a:t>
            </a:r>
            <a:r>
              <a:rPr lang="en-US" sz="900" dirty="0">
                <a:solidFill>
                  <a:schemeClr val="accent1"/>
                </a:solidFill>
                <a:latin typeface="Arial Black" panose="020B0A04020102020204" pitchFamily="34" charset="0"/>
              </a:rPr>
              <a:t> </a:t>
            </a:r>
            <a:r>
              <a:rPr lang="en-US" sz="4800" dirty="0" err="1">
                <a:solidFill>
                  <a:srgbClr val="FF388C"/>
                </a:solidFill>
                <a:latin typeface="Arial Black" panose="020B0A04020102020204" pitchFamily="34" charset="0"/>
              </a:rPr>
              <a:t>AR</a:t>
            </a:r>
            <a:r>
              <a:rPr lang="en-US" sz="4800" dirty="0" err="1">
                <a:solidFill>
                  <a:schemeClr val="tx1"/>
                </a:solidFill>
                <a:latin typeface="Arial Black" panose="020B0A04020102020204" pitchFamily="34" charset="0"/>
              </a:rPr>
              <a:t>XR</a:t>
            </a:r>
            <a:endParaRPr lang="bg-BG" sz="4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828800" y="3429000"/>
            <a:ext cx="7036904" cy="3200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457200" indent="-457200" algn="l" defTabSz="914400" rtl="0" eaLnBrk="1" latinLnBrk="0" hangingPunct="1">
              <a:spcBef>
                <a:spcPct val="0"/>
              </a:spcBef>
              <a:buFont typeface="Arial" panose="020B0604020202020204" pitchFamily="34" charset="0"/>
              <a:buChar char="•"/>
              <a:defRPr lang="bg-BG" sz="3200" b="0" kern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err="1"/>
              <a:t>Abc</a:t>
            </a:r>
            <a:endParaRPr lang="bg-BG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76200" y="2431253"/>
            <a:ext cx="9296400" cy="90464"/>
            <a:chOff x="0" y="3189594"/>
            <a:chExt cx="9144000" cy="13684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3189594"/>
              <a:ext cx="9144000" cy="27665"/>
            </a:xfrm>
            <a:prstGeom prst="rect">
              <a:avLst/>
            </a:prstGeom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3244186"/>
              <a:ext cx="9144000" cy="27665"/>
            </a:xfrm>
            <a:prstGeom prst="rect">
              <a:avLst/>
            </a:prstGeom>
            <a:solidFill>
              <a:srgbClr val="FF388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3298777"/>
              <a:ext cx="9144000" cy="27665"/>
            </a:xfrm>
            <a:prstGeom prst="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370228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28600"/>
            <a:ext cx="9144000" cy="645195"/>
          </a:xfrm>
        </p:spPr>
        <p:txBody>
          <a:bodyPr>
            <a:noAutofit/>
          </a:bodyPr>
          <a:lstStyle>
            <a:lvl1pPr marL="914400" indent="0" algn="l">
              <a:defRPr sz="4800" b="1" spc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bg-BG" dirty="0"/>
              <a:t>Заглавие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914400" y="1219200"/>
            <a:ext cx="8153400" cy="5562600"/>
          </a:xfr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50000"/>
              </a:lnSpc>
              <a:buNone/>
              <a:defRPr lang="en-US" sz="3600" b="1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chemeClr val="tx1">
                  <a:lumMod val="75000"/>
                  <a:lumOff val="25000"/>
                </a:schemeClr>
              </a:buClr>
              <a:buSzPct val="70000"/>
              <a:buFont typeface="Wingdings" panose="05000000000000000000" pitchFamily="2" charset="2"/>
              <a:buChar char="§"/>
              <a:defRPr lang="en-US" sz="2800" b="0" dirty="0" smtClean="0">
                <a:ln w="317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</a:defRPr>
            </a:lvl2pPr>
            <a:lvl3pPr marL="914400" indent="0">
              <a:buNone/>
              <a:defRPr lang="en-US" sz="24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3pPr>
            <a:lvl4pPr marL="1371600" indent="0">
              <a:buNone/>
              <a:defRPr lang="en-US" sz="2000" dirty="0" smtClean="0">
                <a:ln>
                  <a:noFill/>
                </a:ln>
                <a:effectLst/>
                <a:latin typeface="Candara" panose="020E0502030303020204" pitchFamily="34" charset="0"/>
              </a:defRPr>
            </a:lvl4pPr>
            <a:lvl5pPr marL="1828800" indent="0">
              <a:buNone/>
              <a:defRPr lang="bg-BG" sz="1800" dirty="0">
                <a:ln>
                  <a:noFill/>
                </a:ln>
                <a:effectLst/>
                <a:latin typeface="Candara" panose="020E0502030303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>
              <a:buClrTx/>
            </a:pPr>
            <a:r>
              <a:rPr lang="en-US" dirty="0"/>
              <a:t>Second level</a:t>
            </a:r>
          </a:p>
          <a:p>
            <a:pPr marL="738188" lvl="2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0" y="6518689"/>
            <a:ext cx="531049" cy="365125"/>
          </a:xfrm>
          <a:prstGeom prst="rect">
            <a:avLst/>
          </a:prstGeom>
        </p:spPr>
        <p:txBody>
          <a:bodyPr vert="horz" lIns="45720" tIns="137160" rIns="0" bIns="91440" rtlCol="0" anchor="ctr"/>
          <a:lstStyle>
            <a:defPPr>
              <a:defRPr lang="en-US"/>
            </a:defPPr>
            <a:lvl1pPr>
              <a:defRPr sz="1200" b="1" cap="none" spc="0">
                <a:ln w="3175">
                  <a:noFill/>
                  <a:prstDash val="solid"/>
                </a:ln>
                <a:gradFill flip="none" rotWithShape="1">
                  <a:gsLst>
                    <a:gs pos="0">
                      <a:schemeClr val="bg2">
                        <a:tint val="85000"/>
                        <a:satMod val="155000"/>
                        <a:tint val="66000"/>
                        <a:satMod val="160000"/>
                      </a:schemeClr>
                    </a:gs>
                    <a:gs pos="50000">
                      <a:schemeClr val="bg2">
                        <a:tint val="85000"/>
                        <a:satMod val="155000"/>
                        <a:tint val="44500"/>
                        <a:satMod val="160000"/>
                      </a:schemeClr>
                    </a:gs>
                    <a:gs pos="100000">
                      <a:schemeClr val="bg2">
                        <a:tint val="85000"/>
                        <a:satMod val="155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pPr lvl="0"/>
            <a:fld id="{8B37D5FE-740C-46F5-801A-FA5477D9711F}" type="slidenum">
              <a:rPr lang="en-US" sz="1100" b="0" smtClean="0">
                <a:latin typeface="Arial" panose="020B0604020202020204" pitchFamily="34" charset="0"/>
                <a:cs typeface="Arial" panose="020B0604020202020204" pitchFamily="34" charset="0"/>
              </a:rPr>
              <a:pPr lvl="0"/>
              <a:t>‹#›</a:t>
            </a:fld>
            <a:endParaRPr lang="en-US" sz="11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341245"/>
            <a:ext cx="914400" cy="45720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Arial Black" panose="020B0A04020102020204" pitchFamily="34" charset="0"/>
              </a:rPr>
              <a:t>V</a:t>
            </a:r>
            <a:r>
              <a:rPr lang="en-US" sz="2400" dirty="0">
                <a:solidFill>
                  <a:srgbClr val="FF388C"/>
                </a:solidFill>
                <a:latin typeface="Arial Black" panose="020B0A04020102020204" pitchFamily="34" charset="0"/>
              </a:rPr>
              <a:t>A</a:t>
            </a:r>
            <a:r>
              <a:rPr lang="en-US" sz="2400" dirty="0">
                <a:solidFill>
                  <a:schemeClr val="tx1"/>
                </a:solidFill>
                <a:latin typeface="Arial Black" panose="020B0A04020102020204" pitchFamily="34" charset="0"/>
              </a:rPr>
              <a:t>X</a:t>
            </a:r>
            <a:endParaRPr lang="bg-BG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-76200" y="838200"/>
            <a:ext cx="9296400" cy="90464"/>
            <a:chOff x="0" y="3189594"/>
            <a:chExt cx="9144000" cy="136848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3189594"/>
              <a:ext cx="9144000" cy="27665"/>
            </a:xfrm>
            <a:prstGeom prst="rect">
              <a:avLst/>
            </a:prstGeom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0" y="3244186"/>
              <a:ext cx="9144000" cy="27665"/>
            </a:xfrm>
            <a:prstGeom prst="rect">
              <a:avLst/>
            </a:prstGeom>
            <a:solidFill>
              <a:srgbClr val="FF388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0" y="3298777"/>
              <a:ext cx="9144000" cy="27665"/>
            </a:xfrm>
            <a:prstGeom prst="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2736664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i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914400" y="228600"/>
            <a:ext cx="8153400" cy="65532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3600" b="1" kern="1200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chemeClr val="tx1">
                  <a:lumMod val="75000"/>
                  <a:lumOff val="25000"/>
                </a:schemeClr>
              </a:buClr>
              <a:buSzPct val="70000"/>
              <a:buFont typeface="Wingdings" panose="05000000000000000000" pitchFamily="2" charset="2"/>
              <a:buChar char="§"/>
              <a:defRPr lang="en-US" sz="2800" kern="1200" dirty="0" smtClean="0">
                <a:ln w="317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2pPr>
            <a:lvl3pPr marL="738188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4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0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bg-BG" sz="2000" kern="12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>
              <a:buClrTx/>
            </a:pPr>
            <a:r>
              <a:rPr lang="en-US" dirty="0"/>
              <a:t>Second level</a:t>
            </a:r>
          </a:p>
          <a:p>
            <a:pPr marL="738188" lvl="2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0" y="6518689"/>
            <a:ext cx="531049" cy="365125"/>
          </a:xfrm>
          <a:prstGeom prst="rect">
            <a:avLst/>
          </a:prstGeom>
        </p:spPr>
        <p:txBody>
          <a:bodyPr vert="horz" lIns="45720" tIns="137160" rIns="0" bIns="91440" rtlCol="0" anchor="ctr"/>
          <a:lstStyle>
            <a:defPPr>
              <a:defRPr lang="en-US"/>
            </a:defPPr>
            <a:lvl1pPr>
              <a:defRPr sz="1200" b="1" cap="none" spc="0">
                <a:ln w="3175">
                  <a:noFill/>
                  <a:prstDash val="solid"/>
                </a:ln>
                <a:gradFill flip="none" rotWithShape="1">
                  <a:gsLst>
                    <a:gs pos="0">
                      <a:schemeClr val="bg2">
                        <a:tint val="85000"/>
                        <a:satMod val="155000"/>
                        <a:tint val="66000"/>
                        <a:satMod val="160000"/>
                      </a:schemeClr>
                    </a:gs>
                    <a:gs pos="50000">
                      <a:schemeClr val="bg2">
                        <a:tint val="85000"/>
                        <a:satMod val="155000"/>
                        <a:tint val="44500"/>
                        <a:satMod val="160000"/>
                      </a:schemeClr>
                    </a:gs>
                    <a:gs pos="100000">
                      <a:schemeClr val="bg2">
                        <a:tint val="85000"/>
                        <a:satMod val="155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pPr lvl="0"/>
            <a:fld id="{8B37D5FE-740C-46F5-801A-FA5477D9711F}" type="slidenum">
              <a:rPr lang="en-US" sz="1100" b="0" smtClean="0">
                <a:latin typeface="Arial" panose="020B0604020202020204" pitchFamily="34" charset="0"/>
                <a:cs typeface="Arial" panose="020B0604020202020204" pitchFamily="34" charset="0"/>
              </a:rPr>
              <a:pPr lvl="0"/>
              <a:t>‹#›</a:t>
            </a:fld>
            <a:endParaRPr lang="en-US" sz="11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147534"/>
      </p:ext>
    </p:extLst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1396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647B6-4DF4-4BA6-B689-C87DB92DA6DB}" type="datetimeFigureOut">
              <a:rPr lang="bg-BG" smtClean="0"/>
              <a:t>5.4.2021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287EB-2210-4948-9944-027BD576363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34732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3" r:id="rId2"/>
    <p:sldLayoutId id="2147483825" r:id="rId3"/>
    <p:sldLayoutId id="2147483824" r:id="rId4"/>
    <p:sldLayoutId id="2147483802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MozillaReality/WebXR-emulator-extension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Examples/E1301-WebXR-emulator.html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Examples/E1301-WebXR-emulator.html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Examples/E1301-WebXR-emulator.html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culus.com/quest-2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threejs.org/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localhost/Examples/E1302-VR-cube.html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localhost/Examples/E1302-VR-cube.html" TargetMode="Externa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D:\Pavel\Courses\Materials\Course.VR.AR.XR%202021\Lectures\VRARXT-13.%20VR%20Headsets\Videos\E1302-Reset-view.mp4" TargetMode="External"/><Relationship Id="rId1" Type="http://schemas.microsoft.com/office/2007/relationships/media" Target="file:///D:\Pavel\Courses\Materials\Course.VR.AR.XR%202021\Lectures\VRARXT-13.%20VR%20Headsets\Videos\E1302-Reset-view.mp4" TargetMode="Externa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localhost/Examples/E1303-Centered-VR-cube.html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D:\Pavel\Courses\Materials\Course.VR.AR.XR%202021\Lectures\VRARXT-13.%20VR%20Headsets\Videos\E1303-Centered-VR-cube.mp4" TargetMode="External"/><Relationship Id="rId1" Type="http://schemas.microsoft.com/office/2007/relationships/media" Target="file:///D:\Pavel\Courses\Materials\Course.VR.AR.XR%202021\Lectures\VRARXT-13.%20VR%20Headsets\Videos\E1303-Centered-VR-cube.mp4" TargetMode="External"/><Relationship Id="rId5" Type="http://schemas.openxmlformats.org/officeDocument/2006/relationships/image" Target="../media/image22.png"/><Relationship Id="rId4" Type="http://schemas.openxmlformats.org/officeDocument/2006/relationships/hyperlink" Target="https://www.oculus.com/castin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localhost/Examples/E1304-Tunnel.html" TargetMode="Externa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stackoverflow.com/questions/62476426/webxr-controllers-for-button-pressing-in-three-js" TargetMode="Externa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localhost/Examples/E1305-Controllers.html" TargetMode="Externa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localhost/Examples/E1306-Controller-image.html" TargetMode="Externa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D:\Pavel\Courses\Materials\Course.VR.AR.XR%202021\Lectures\VRARXT-13.%20VR%20Headsets\Videos\E1306-Controller-image.mp4" TargetMode="External"/><Relationship Id="rId1" Type="http://schemas.microsoft.com/office/2007/relationships/media" Target="file:///D:\Pavel\Courses\Materials\Course.VR.AR.XR%202021\Lectures\VRARXT-13.%20VR%20Headsets\Videos\E1306-Controller-image.mp4" TargetMode="External"/><Relationship Id="rId4" Type="http://schemas.openxmlformats.org/officeDocument/2006/relationships/image" Target="../media/image2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://localhost/Examples/E1307-Controller-model.html" TargetMode="Externa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D:\Pavel\Courses\Materials\Course.VR.AR.XR%202021\Lectures\VRARXT-13.%20VR%20Headsets\Videos\E1307-Controller-model.mp4" TargetMode="External"/><Relationship Id="rId1" Type="http://schemas.microsoft.com/office/2007/relationships/media" Target="file:///D:\Pavel\Courses\Materials\Course.VR.AR.XR%202021\Lectures\VRARXT-13.%20VR%20Headsets\Videos\E1307-Controller-model.mp4" TargetMode="External"/><Relationship Id="rId4" Type="http://schemas.openxmlformats.org/officeDocument/2006/relationships/image" Target="../media/image3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://localhost/Examples/E1308-Controller-motion.html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D:\Pavel\Courses\Materials\Course.VR.AR.XR%202021\Lectures\VRARXT-13.%20VR%20Headsets\Videos\E1308-Controller-motion.mp4" TargetMode="External"/><Relationship Id="rId1" Type="http://schemas.microsoft.com/office/2007/relationships/media" Target="file:///D:\Pavel\Courses\Materials\Course.VR.AR.XR%202021\Lectures\VRARXT-13.%20VR%20Headsets\Videos\E1308-Controller-motion.mp4" TargetMode="External"/><Relationship Id="rId4" Type="http://schemas.openxmlformats.org/officeDocument/2006/relationships/image" Target="../media/image3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://localhost/Examples/E1309-Looking.html" TargetMode="Externa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D:\Pavel\Courses\Materials\Course.VR.AR.XR%202021\Lectures\VRARXT-13.%20VR%20Headsets\Videos\E1309-Looking.mp4" TargetMode="External"/><Relationship Id="rId1" Type="http://schemas.microsoft.com/office/2007/relationships/media" Target="file:///D:\Pavel\Courses\Materials\Course.VR.AR.XR%202021\Lectures\VRARXT-13.%20VR%20Headsets\Videos\E1309-Looking.mp4" TargetMode="External"/><Relationship Id="rId4" Type="http://schemas.openxmlformats.org/officeDocument/2006/relationships/image" Target="../media/image37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8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://localhost/Examples/E1310-Selecting.html" TargetMode="External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file:///D:\Pavel\Courses\Materials\Course.VR.AR.XR%202021\Lectures\VRARXT-13.%20VR%20Headsets\Videos\E1310-Selecting.mp4" TargetMode="External"/><Relationship Id="rId1" Type="http://schemas.microsoft.com/office/2007/relationships/media" Target="file:///D:\Pavel\Courses\Materials\Course.VR.AR.XR%202021\Lectures\VRARXT-13.%20VR%20Headsets\Videos\E1310-Selecting.mp4" TargetMode="External"/><Relationship Id="rId4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http://localhost/Examples/E1311-Intersection-point.html" TargetMode="Externa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http://localhost/Examples/E1312-Creating-cubes.html" TargetMode="Externa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D:\Pavel\Courses\Materials\Course.VR.AR.XR%202021\Lectures\VRARXT-13.%20VR%20Headsets\Videos\E1312-Creating%20cubes.mp4" TargetMode="External"/><Relationship Id="rId1" Type="http://schemas.microsoft.com/office/2007/relationships/media" Target="file:///D:\Pavel\Courses\Materials\Course.VR.AR.XR%202021\Lectures\VRARXT-13.%20VR%20Headsets\Videos\E1312-Creating%20cubes.mp4" TargetMode="External"/><Relationship Id="rId4" Type="http://schemas.openxmlformats.org/officeDocument/2006/relationships/image" Target="../media/image48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culus.com/casting" TargetMode="Externa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err="1"/>
              <a:t>проф</a:t>
            </a:r>
            <a:r>
              <a:rPr lang="bg-BG" noProof="0" dirty="0"/>
              <a:t>. д-р Павел Бойчев    КИТ-ФМИ-СУ    20</a:t>
            </a:r>
            <a:r>
              <a:rPr lang="en-US" noProof="0" dirty="0"/>
              <a:t>2</a:t>
            </a:r>
            <a:r>
              <a:rPr lang="bg-BG" noProof="0" dirty="0"/>
              <a:t>1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US" noProof="0" dirty="0"/>
              <a:t>VR </a:t>
            </a:r>
            <a:r>
              <a:rPr lang="bg-BG" noProof="0" dirty="0"/>
              <a:t>шлемове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bg-BG" noProof="0" dirty="0"/>
              <a:t>Тема №</a:t>
            </a:r>
            <a:r>
              <a:rPr lang="en-US" noProof="0" dirty="0">
                <a:latin typeface="Cambria" panose="02040503050406030204" pitchFamily="18" charset="0"/>
                <a:ea typeface="Cambria" panose="02040503050406030204" pitchFamily="18" charset="0"/>
              </a:rPr>
              <a:t>13</a:t>
            </a:r>
            <a:endParaRPr lang="bg-BG" noProof="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130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CCF3E21-6DE6-477C-A069-146A0439A0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err="1"/>
              <a:t>WebXR</a:t>
            </a:r>
            <a:r>
              <a:rPr lang="en-GB" dirty="0"/>
              <a:t> API Emulator</a:t>
            </a:r>
            <a:endParaRPr lang="bg-BG" dirty="0"/>
          </a:p>
          <a:p>
            <a:pPr lvl="1"/>
            <a:r>
              <a:rPr lang="bg-BG" dirty="0"/>
              <a:t>Разработен от </a:t>
            </a:r>
            <a:r>
              <a:rPr lang="en-GB" dirty="0"/>
              <a:t>Mozilla Mixed Reality</a:t>
            </a:r>
            <a:br>
              <a:rPr lang="bg-BG" dirty="0"/>
            </a:br>
            <a:r>
              <a:rPr lang="en-GB" sz="2400" dirty="0">
                <a:solidFill>
                  <a:srgbClr val="FF388C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github.com/MozillaReality/WebXR-emulator-extension</a:t>
            </a:r>
            <a:endParaRPr lang="bg-BG" sz="2400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Безплатен</a:t>
            </a:r>
          </a:p>
          <a:p>
            <a:pPr lvl="1"/>
            <a:r>
              <a:rPr lang="bg-BG" dirty="0"/>
              <a:t>Инсталира се като </a:t>
            </a:r>
            <a:r>
              <a:rPr lang="en-US" dirty="0"/>
              <a:t>add-on</a:t>
            </a:r>
            <a:r>
              <a:rPr lang="bg-BG" dirty="0"/>
              <a:t> към </a:t>
            </a:r>
            <a:r>
              <a:rPr lang="en-US" dirty="0"/>
              <a:t>Chrome (</a:t>
            </a:r>
            <a:r>
              <a:rPr lang="bg-BG" dirty="0"/>
              <a:t>вероятно го има и за други браузъри)</a:t>
            </a:r>
          </a:p>
          <a:p>
            <a:r>
              <a:rPr lang="bg-BG" dirty="0"/>
              <a:t>Внимание</a:t>
            </a:r>
          </a:p>
          <a:p>
            <a:pPr lvl="1"/>
            <a:r>
              <a:rPr lang="bg-BG" dirty="0"/>
              <a:t>Работи само при онлайн страници, аналогично на текстурите</a:t>
            </a:r>
            <a:endParaRPr lang="en-GB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43310885"/>
      </p:ext>
    </p:extLst>
  </p:cSld>
  <p:clrMapOvr>
    <a:masterClrMapping/>
  </p:clrMapOvr>
  <p:transition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3AAB981-ACC6-4C63-97BE-316C33C38F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Работа с емулатора</a:t>
            </a:r>
          </a:p>
          <a:p>
            <a:pPr lvl="1"/>
            <a:r>
              <a:rPr lang="bg-BG" dirty="0"/>
              <a:t>Таб </a:t>
            </a:r>
            <a:r>
              <a:rPr lang="en-US" dirty="0" err="1"/>
              <a:t>WebXR</a:t>
            </a:r>
            <a:r>
              <a:rPr lang="en-US" dirty="0"/>
              <a:t> </a:t>
            </a:r>
            <a:r>
              <a:rPr lang="bg-BG" dirty="0"/>
              <a:t>в менюто за разработчици</a:t>
            </a:r>
          </a:p>
        </p:txBody>
      </p:sp>
      <p:pic>
        <p:nvPicPr>
          <p:cNvPr id="4" name="Picture 3">
            <a:hlinkClick r:id="rId2" action="ppaction://hlinkfile"/>
            <a:extLst>
              <a:ext uri="{FF2B5EF4-FFF2-40B4-BE49-F238E27FC236}">
                <a16:creationId xmlns:a16="http://schemas.microsoft.com/office/drawing/2014/main" id="{F7ECDA20-7717-4F8F-BC59-600146C071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600200"/>
            <a:ext cx="7315200" cy="397002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95EF296B-5AEE-4AB0-BA0E-AEE1FBE2D1B7}"/>
              </a:ext>
            </a:extLst>
          </p:cNvPr>
          <p:cNvGrpSpPr/>
          <p:nvPr/>
        </p:nvGrpSpPr>
        <p:grpSpPr>
          <a:xfrm>
            <a:off x="2057400" y="2214284"/>
            <a:ext cx="1360550" cy="375903"/>
            <a:chOff x="1708727" y="4646002"/>
            <a:chExt cx="1360550" cy="375903"/>
          </a:xfrm>
        </p:grpSpPr>
        <p:sp>
          <p:nvSpPr>
            <p:cNvPr id="20" name="Text Placeholder 2">
              <a:extLst>
                <a:ext uri="{FF2B5EF4-FFF2-40B4-BE49-F238E27FC236}">
                  <a16:creationId xmlns:a16="http://schemas.microsoft.com/office/drawing/2014/main" id="{F01FD668-2C16-4C2C-BAF8-074D8F0DE649}"/>
                </a:ext>
              </a:extLst>
            </p:cNvPr>
            <p:cNvSpPr txBox="1">
              <a:spLocks/>
            </p:cNvSpPr>
            <p:nvPr/>
          </p:nvSpPr>
          <p:spPr>
            <a:xfrm>
              <a:off x="2449391" y="4664401"/>
              <a:ext cx="347472" cy="3547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E0BBDDD-02C2-42FB-8704-1C973927771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708727" y="5021904"/>
              <a:ext cx="1360550" cy="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91B71109-776D-4983-B31E-430EB2BD3559}"/>
                </a:ext>
              </a:extLst>
            </p:cNvPr>
            <p:cNvCxnSpPr>
              <a:cxnSpLocks/>
            </p:cNvCxnSpPr>
            <p:nvPr/>
          </p:nvCxnSpPr>
          <p:spPr>
            <a:xfrm>
              <a:off x="3069277" y="4646002"/>
              <a:ext cx="0" cy="373116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DB07579-0185-4822-9FB7-06C430A8C280}"/>
              </a:ext>
            </a:extLst>
          </p:cNvPr>
          <p:cNvGrpSpPr/>
          <p:nvPr/>
        </p:nvGrpSpPr>
        <p:grpSpPr>
          <a:xfrm>
            <a:off x="1944624" y="2816352"/>
            <a:ext cx="2017776" cy="356022"/>
            <a:chOff x="619400" y="5124387"/>
            <a:chExt cx="2017776" cy="356022"/>
          </a:xfrm>
        </p:grpSpPr>
        <p:sp>
          <p:nvSpPr>
            <p:cNvPr id="25" name="Text Placeholder 2">
              <a:extLst>
                <a:ext uri="{FF2B5EF4-FFF2-40B4-BE49-F238E27FC236}">
                  <a16:creationId xmlns:a16="http://schemas.microsoft.com/office/drawing/2014/main" id="{AAC3519F-6EE8-4570-8576-8BA2C2EE6180}"/>
                </a:ext>
              </a:extLst>
            </p:cNvPr>
            <p:cNvSpPr txBox="1">
              <a:spLocks/>
            </p:cNvSpPr>
            <p:nvPr/>
          </p:nvSpPr>
          <p:spPr>
            <a:xfrm>
              <a:off x="1456076" y="5125692"/>
              <a:ext cx="381000" cy="3547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bg-BG" sz="1800" b="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7657356-1F96-4BB2-A744-0CF7A2F8DFCF}"/>
                </a:ext>
              </a:extLst>
            </p:cNvPr>
            <p:cNvCxnSpPr>
              <a:cxnSpLocks/>
            </p:cNvCxnSpPr>
            <p:nvPr/>
          </p:nvCxnSpPr>
          <p:spPr>
            <a:xfrm>
              <a:off x="619400" y="5124387"/>
              <a:ext cx="2017776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F1C050E-C815-4B72-8766-4F3C06F3FE5C}"/>
              </a:ext>
            </a:extLst>
          </p:cNvPr>
          <p:cNvGrpSpPr/>
          <p:nvPr/>
        </p:nvGrpSpPr>
        <p:grpSpPr>
          <a:xfrm>
            <a:off x="2115312" y="4187952"/>
            <a:ext cx="1999488" cy="356406"/>
            <a:chOff x="619400" y="5124387"/>
            <a:chExt cx="1999488" cy="356406"/>
          </a:xfrm>
        </p:grpSpPr>
        <p:sp>
          <p:nvSpPr>
            <p:cNvPr id="32" name="Text Placeholder 2">
              <a:extLst>
                <a:ext uri="{FF2B5EF4-FFF2-40B4-BE49-F238E27FC236}">
                  <a16:creationId xmlns:a16="http://schemas.microsoft.com/office/drawing/2014/main" id="{DE4A842E-E1A5-406A-A640-1FDCDD89B1C0}"/>
                </a:ext>
              </a:extLst>
            </p:cNvPr>
            <p:cNvSpPr txBox="1">
              <a:spLocks/>
            </p:cNvSpPr>
            <p:nvPr/>
          </p:nvSpPr>
          <p:spPr>
            <a:xfrm>
              <a:off x="1285388" y="5126076"/>
              <a:ext cx="381000" cy="3547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bg-BG" sz="1800" b="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5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E13E369E-5898-4A6E-80D4-91BE53207EB0}"/>
                </a:ext>
              </a:extLst>
            </p:cNvPr>
            <p:cNvCxnSpPr>
              <a:cxnSpLocks/>
            </p:cNvCxnSpPr>
            <p:nvPr/>
          </p:nvCxnSpPr>
          <p:spPr>
            <a:xfrm>
              <a:off x="619400" y="5124387"/>
              <a:ext cx="1999488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FB385A16-0A8E-4DFA-8973-D750F9E961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18888" y="5128959"/>
              <a:ext cx="0" cy="82296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3E939DD-7C93-4FD6-B025-84DCBA561676}"/>
              </a:ext>
            </a:extLst>
          </p:cNvPr>
          <p:cNvGrpSpPr/>
          <p:nvPr/>
        </p:nvGrpSpPr>
        <p:grpSpPr>
          <a:xfrm>
            <a:off x="1808988" y="3572247"/>
            <a:ext cx="2915412" cy="356766"/>
            <a:chOff x="619400" y="5122863"/>
            <a:chExt cx="2915412" cy="356766"/>
          </a:xfrm>
        </p:grpSpPr>
        <p:sp>
          <p:nvSpPr>
            <p:cNvPr id="35" name="Text Placeholder 2">
              <a:extLst>
                <a:ext uri="{FF2B5EF4-FFF2-40B4-BE49-F238E27FC236}">
                  <a16:creationId xmlns:a16="http://schemas.microsoft.com/office/drawing/2014/main" id="{44981AFC-4A23-41E9-95ED-28D6889B90D6}"/>
                </a:ext>
              </a:extLst>
            </p:cNvPr>
            <p:cNvSpPr txBox="1">
              <a:spLocks/>
            </p:cNvSpPr>
            <p:nvPr/>
          </p:nvSpPr>
          <p:spPr>
            <a:xfrm>
              <a:off x="1591712" y="5124912"/>
              <a:ext cx="381000" cy="3547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bg-BG" sz="1800" b="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4</a:t>
              </a: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392D406-DD94-4A68-9B55-5B29C4459DD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9400" y="5122863"/>
              <a:ext cx="2915412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51930D8-1415-4933-B240-ABC7D3AF8F24}"/>
              </a:ext>
            </a:extLst>
          </p:cNvPr>
          <p:cNvCxnSpPr>
            <a:cxnSpLocks/>
          </p:cNvCxnSpPr>
          <p:nvPr/>
        </p:nvCxnSpPr>
        <p:spPr>
          <a:xfrm>
            <a:off x="4724400" y="3572248"/>
            <a:ext cx="0" cy="466352"/>
          </a:xfrm>
          <a:prstGeom prst="line">
            <a:avLst/>
          </a:prstGeom>
          <a:noFill/>
          <a:ln w="3175">
            <a:solidFill>
              <a:srgbClr val="FF388C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8" name="Group 47">
            <a:extLst>
              <a:ext uri="{FF2B5EF4-FFF2-40B4-BE49-F238E27FC236}">
                <a16:creationId xmlns:a16="http://schemas.microsoft.com/office/drawing/2014/main" id="{E09891EF-AC3C-438A-B665-F3C01E28E354}"/>
              </a:ext>
            </a:extLst>
          </p:cNvPr>
          <p:cNvGrpSpPr/>
          <p:nvPr/>
        </p:nvGrpSpPr>
        <p:grpSpPr>
          <a:xfrm>
            <a:off x="1808988" y="4747657"/>
            <a:ext cx="4972812" cy="542305"/>
            <a:chOff x="619400" y="4941914"/>
            <a:chExt cx="4972812" cy="542305"/>
          </a:xfrm>
        </p:grpSpPr>
        <p:sp>
          <p:nvSpPr>
            <p:cNvPr id="49" name="Text Placeholder 2">
              <a:extLst>
                <a:ext uri="{FF2B5EF4-FFF2-40B4-BE49-F238E27FC236}">
                  <a16:creationId xmlns:a16="http://schemas.microsoft.com/office/drawing/2014/main" id="{404DD170-052D-46FA-8CA0-74936273EBC5}"/>
                </a:ext>
              </a:extLst>
            </p:cNvPr>
            <p:cNvSpPr txBox="1">
              <a:spLocks/>
            </p:cNvSpPr>
            <p:nvPr/>
          </p:nvSpPr>
          <p:spPr>
            <a:xfrm>
              <a:off x="1590188" y="5129502"/>
              <a:ext cx="381000" cy="3547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bg-BG" sz="1800" b="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6</a:t>
              </a: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3502E5EF-5B8E-4B8D-A446-99FABCAAE904}"/>
                </a:ext>
              </a:extLst>
            </p:cNvPr>
            <p:cNvCxnSpPr>
              <a:cxnSpLocks/>
            </p:cNvCxnSpPr>
            <p:nvPr/>
          </p:nvCxnSpPr>
          <p:spPr>
            <a:xfrm>
              <a:off x="619400" y="5124387"/>
              <a:ext cx="4972812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79F0143D-5BB9-4A09-8A19-7FB410ED16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9400" y="4941914"/>
              <a:ext cx="0" cy="182473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B7A6BAF-79BF-4B18-AB82-9361F1657976}"/>
              </a:ext>
            </a:extLst>
          </p:cNvPr>
          <p:cNvGrpSpPr/>
          <p:nvPr/>
        </p:nvGrpSpPr>
        <p:grpSpPr>
          <a:xfrm>
            <a:off x="2806446" y="1267557"/>
            <a:ext cx="4154424" cy="755895"/>
            <a:chOff x="1757066" y="3499817"/>
            <a:chExt cx="4154424" cy="755895"/>
          </a:xfrm>
        </p:grpSpPr>
        <p:sp>
          <p:nvSpPr>
            <p:cNvPr id="60" name="Text Placeholder 2">
              <a:extLst>
                <a:ext uri="{FF2B5EF4-FFF2-40B4-BE49-F238E27FC236}">
                  <a16:creationId xmlns:a16="http://schemas.microsoft.com/office/drawing/2014/main" id="{D707F4AC-8E0D-4CBF-B82F-DDDB1F6B96F4}"/>
                </a:ext>
              </a:extLst>
            </p:cNvPr>
            <p:cNvSpPr txBox="1">
              <a:spLocks/>
            </p:cNvSpPr>
            <p:nvPr/>
          </p:nvSpPr>
          <p:spPr>
            <a:xfrm>
              <a:off x="1757066" y="3900994"/>
              <a:ext cx="381000" cy="3547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bg-BG" sz="1800" b="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D766BD53-E92C-4ED6-8215-5B4C5A9B91A8}"/>
                </a:ext>
              </a:extLst>
            </p:cNvPr>
            <p:cNvCxnSpPr>
              <a:cxnSpLocks/>
            </p:cNvCxnSpPr>
            <p:nvPr/>
          </p:nvCxnSpPr>
          <p:spPr>
            <a:xfrm>
              <a:off x="1757066" y="4255711"/>
              <a:ext cx="4154424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18B273D-A9AA-4574-B4D5-BC3E06415C97}"/>
                </a:ext>
              </a:extLst>
            </p:cNvPr>
            <p:cNvCxnSpPr>
              <a:cxnSpLocks/>
            </p:cNvCxnSpPr>
            <p:nvPr/>
          </p:nvCxnSpPr>
          <p:spPr>
            <a:xfrm>
              <a:off x="1757066" y="3499817"/>
              <a:ext cx="0" cy="755895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385655043"/>
      </p:ext>
    </p:extLst>
  </p:cSld>
  <p:clrMapOvr>
    <a:masterClrMapping/>
  </p:clrMapOvr>
  <p:transition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2FC716E-AB3B-4BCD-B026-D16EEC01A9B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Режим на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US" dirty="0"/>
              <a:t>D</a:t>
            </a:r>
            <a:r>
              <a:rPr lang="bg-BG" dirty="0"/>
              <a:t>/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dirty="0"/>
              <a:t>D</a:t>
            </a:r>
            <a:r>
              <a:rPr lang="bg-BG" dirty="0"/>
              <a:t> плъзгане</a:t>
            </a:r>
          </a:p>
          <a:p>
            <a:pPr lvl="1"/>
            <a:r>
              <a:rPr lang="bg-BG" dirty="0"/>
              <a:t>Влачат се манипулаторите на </a:t>
            </a:r>
            <a:r>
              <a:rPr lang="en-GB" dirty="0"/>
              <a:t>ò</a:t>
            </a:r>
            <a:r>
              <a:rPr lang="bg-BG" dirty="0" err="1"/>
              <a:t>сите</a:t>
            </a:r>
            <a:r>
              <a:rPr lang="bg-BG" dirty="0"/>
              <a:t> (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US" dirty="0"/>
              <a:t>D) </a:t>
            </a:r>
            <a:r>
              <a:rPr lang="bg-BG" dirty="0"/>
              <a:t>и равнините</a:t>
            </a:r>
            <a:r>
              <a:rPr lang="en-US" dirty="0"/>
              <a:t> (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dirty="0"/>
              <a:t>D)</a:t>
            </a:r>
            <a:endParaRPr lang="bg-BG" dirty="0"/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D2DBB674-EBAC-4AD9-8B7D-8B4EE6A7DB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397002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2493078D-52D2-463B-B6F5-A2900B7E44BD}"/>
              </a:ext>
            </a:extLst>
          </p:cNvPr>
          <p:cNvGrpSpPr/>
          <p:nvPr/>
        </p:nvGrpSpPr>
        <p:grpSpPr>
          <a:xfrm>
            <a:off x="5779008" y="2813817"/>
            <a:ext cx="1600201" cy="1614926"/>
            <a:chOff x="2339857" y="5117292"/>
            <a:chExt cx="1309255" cy="1614929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D57FFAFB-6703-41DF-B92B-1201EA3E49F3}"/>
                </a:ext>
              </a:extLst>
            </p:cNvPr>
            <p:cNvSpPr txBox="1">
              <a:spLocks/>
            </p:cNvSpPr>
            <p:nvPr/>
          </p:nvSpPr>
          <p:spPr>
            <a:xfrm>
              <a:off x="2339857" y="5117292"/>
              <a:ext cx="1309255" cy="624325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Манипулатор на ос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9FEF7C37-F376-4EA4-A113-32F7D3B9D8D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39857" y="5117292"/>
              <a:ext cx="0" cy="1614929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2B92362-0567-419E-94FD-A3BCD68710AF}"/>
              </a:ext>
            </a:extLst>
          </p:cNvPr>
          <p:cNvGrpSpPr/>
          <p:nvPr/>
        </p:nvGrpSpPr>
        <p:grpSpPr>
          <a:xfrm>
            <a:off x="2133600" y="4572000"/>
            <a:ext cx="1600201" cy="1310124"/>
            <a:chOff x="2339857" y="4431491"/>
            <a:chExt cx="1309255" cy="1310126"/>
          </a:xfrm>
        </p:grpSpPr>
        <p:sp>
          <p:nvSpPr>
            <p:cNvPr id="12" name="Text Placeholder 2">
              <a:extLst>
                <a:ext uri="{FF2B5EF4-FFF2-40B4-BE49-F238E27FC236}">
                  <a16:creationId xmlns:a16="http://schemas.microsoft.com/office/drawing/2014/main" id="{D0DBB0D2-ACCB-40AA-9EF0-01918FF93D49}"/>
                </a:ext>
              </a:extLst>
            </p:cNvPr>
            <p:cNvSpPr txBox="1">
              <a:spLocks/>
            </p:cNvSpPr>
            <p:nvPr/>
          </p:nvSpPr>
          <p:spPr>
            <a:xfrm>
              <a:off x="2339857" y="5117292"/>
              <a:ext cx="1309255" cy="624325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Манипулатор на равнина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4ED24F0-F8D9-49F6-BB0A-8A17F05AEC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9112" y="4431491"/>
              <a:ext cx="0" cy="1310126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139733297"/>
      </p:ext>
    </p:extLst>
  </p:cSld>
  <p:clrMapOvr>
    <a:masterClrMapping/>
  </p:clrMapOvr>
  <p:transition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921908D-19B1-4043-836B-DB6372C4DE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Режим на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въртене</a:t>
            </a:r>
            <a:endParaRPr lang="bg-BG" dirty="0"/>
          </a:p>
          <a:p>
            <a:pPr lvl="1"/>
            <a:r>
              <a:rPr lang="bg-BG" dirty="0"/>
              <a:t>Влачат се локалните или глобалният почти невидимо жълт манипулатор за въртене</a:t>
            </a:r>
          </a:p>
          <a:p>
            <a:endParaRPr lang="bg-BG" dirty="0"/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E47349CF-A307-4A22-B51A-A75793C78B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209800"/>
            <a:ext cx="7315200" cy="397002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3D18B3F6-5F68-445D-90B4-779D9572AE34}"/>
              </a:ext>
            </a:extLst>
          </p:cNvPr>
          <p:cNvGrpSpPr/>
          <p:nvPr/>
        </p:nvGrpSpPr>
        <p:grpSpPr>
          <a:xfrm>
            <a:off x="4982972" y="2052318"/>
            <a:ext cx="1688590" cy="1295401"/>
            <a:chOff x="2339857" y="5117292"/>
            <a:chExt cx="1381573" cy="1295404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7FD69620-B841-41FB-90F5-0D483C9A3D44}"/>
                </a:ext>
              </a:extLst>
            </p:cNvPr>
            <p:cNvSpPr txBox="1">
              <a:spLocks/>
            </p:cNvSpPr>
            <p:nvPr/>
          </p:nvSpPr>
          <p:spPr>
            <a:xfrm>
              <a:off x="2339857" y="5117292"/>
              <a:ext cx="1381573" cy="624325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Глобален манипулатор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A15ECF8-FB32-43FA-9CDD-E0BF7C368F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39857" y="5117292"/>
              <a:ext cx="0" cy="1295404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F26CF6A-C180-4644-8E3D-617B084B47AB}"/>
              </a:ext>
            </a:extLst>
          </p:cNvPr>
          <p:cNvGrpSpPr/>
          <p:nvPr/>
        </p:nvGrpSpPr>
        <p:grpSpPr>
          <a:xfrm>
            <a:off x="2106168" y="5239512"/>
            <a:ext cx="1600201" cy="1310124"/>
            <a:chOff x="2339857" y="4431491"/>
            <a:chExt cx="1309255" cy="1310126"/>
          </a:xfrm>
        </p:grpSpPr>
        <p:sp>
          <p:nvSpPr>
            <p:cNvPr id="8" name="Text Placeholder 2">
              <a:extLst>
                <a:ext uri="{FF2B5EF4-FFF2-40B4-BE49-F238E27FC236}">
                  <a16:creationId xmlns:a16="http://schemas.microsoft.com/office/drawing/2014/main" id="{8C55C6E0-24B1-424E-B9D8-88E290DE7BBB}"/>
                </a:ext>
              </a:extLst>
            </p:cNvPr>
            <p:cNvSpPr txBox="1">
              <a:spLocks/>
            </p:cNvSpPr>
            <p:nvPr/>
          </p:nvSpPr>
          <p:spPr>
            <a:xfrm>
              <a:off x="2339857" y="5117292"/>
              <a:ext cx="1309255" cy="624325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Локален манипулатор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22B2CEB-6702-40A8-AF2C-EFF8C5D6B41B}"/>
                </a:ext>
              </a:extLst>
            </p:cNvPr>
            <p:cNvCxnSpPr>
              <a:cxnSpLocks/>
            </p:cNvCxnSpPr>
            <p:nvPr/>
          </p:nvCxnSpPr>
          <p:spPr>
            <a:xfrm>
              <a:off x="3649112" y="4431491"/>
              <a:ext cx="0" cy="1310126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4183036149"/>
      </p:ext>
    </p:extLst>
  </p:cSld>
  <p:clrMapOvr>
    <a:masterClrMapping/>
  </p:clrMapOvr>
  <p:transition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82A2E11-4621-4936-9301-A37D9254A0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Oculus Quest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BB829F-012B-415A-8C01-154EB1998C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187295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575D5-8FF6-421D-BC1F-552A76B47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Oculus Quest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A8DA28-11EF-4490-A96E-FAB821F0281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79734"/>
            <a:ext cx="9144000" cy="40645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4FAB2AB-5102-4986-933A-6FABD4079E2C}"/>
              </a:ext>
            </a:extLst>
          </p:cNvPr>
          <p:cNvSpPr txBox="1"/>
          <p:nvPr/>
        </p:nvSpPr>
        <p:spPr>
          <a:xfrm>
            <a:off x="0" y="649090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200" i="1" dirty="0">
                <a:solidFill>
                  <a:schemeClr val="accent1"/>
                </a:solidFill>
                <a:latin typeface="Candara" panose="020E0502030303020204" pitchFamily="34" charset="0"/>
              </a:rPr>
              <a:t>Снимка: </a:t>
            </a:r>
            <a:r>
              <a:rPr lang="en-GB" sz="1200" i="1" dirty="0">
                <a:solidFill>
                  <a:schemeClr val="accent1"/>
                </a:solidFill>
                <a:latin typeface="Candara" panose="020E0502030303020204" pitchFamily="34" charset="0"/>
                <a:hlinkClick r:id="rId3"/>
              </a:rPr>
              <a:t>https://www.oculus.com/quest-2/</a:t>
            </a:r>
            <a:endParaRPr lang="bg-BG" sz="1200" i="1" dirty="0">
              <a:solidFill>
                <a:schemeClr val="accent1"/>
              </a:solidFill>
              <a:latin typeface="Candara" panose="020E0502030303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3D42376-7BB0-4576-9D8C-050955EAA133}"/>
              </a:ext>
            </a:extLst>
          </p:cNvPr>
          <p:cNvGrpSpPr/>
          <p:nvPr/>
        </p:nvGrpSpPr>
        <p:grpSpPr>
          <a:xfrm>
            <a:off x="4724400" y="1219200"/>
            <a:ext cx="1081500" cy="1066800"/>
            <a:chOff x="838803" y="4667187"/>
            <a:chExt cx="1081500" cy="1066800"/>
          </a:xfrm>
        </p:grpSpPr>
        <p:sp>
          <p:nvSpPr>
            <p:cNvPr id="7" name="Text Placeholder 2">
              <a:extLst>
                <a:ext uri="{FF2B5EF4-FFF2-40B4-BE49-F238E27FC236}">
                  <a16:creationId xmlns:a16="http://schemas.microsoft.com/office/drawing/2014/main" id="{13AF1C04-B68A-46FF-9FBD-3C1C12D6BB62}"/>
                </a:ext>
              </a:extLst>
            </p:cNvPr>
            <p:cNvSpPr txBox="1">
              <a:spLocks/>
            </p:cNvSpPr>
            <p:nvPr/>
          </p:nvSpPr>
          <p:spPr>
            <a:xfrm>
              <a:off x="838803" y="4667187"/>
              <a:ext cx="1081500" cy="381000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Очилата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F509C43B-9A37-40F5-B856-1949975BCF7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8803" y="4667189"/>
              <a:ext cx="0" cy="1066798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A6B7768-77A3-49F8-A2C2-FAC4E3562650}"/>
              </a:ext>
            </a:extLst>
          </p:cNvPr>
          <p:cNvGrpSpPr/>
          <p:nvPr/>
        </p:nvGrpSpPr>
        <p:grpSpPr>
          <a:xfrm>
            <a:off x="1066800" y="5110916"/>
            <a:ext cx="1456931" cy="1066798"/>
            <a:chOff x="838802" y="4269481"/>
            <a:chExt cx="1456931" cy="1066798"/>
          </a:xfrm>
        </p:grpSpPr>
        <p:sp>
          <p:nvSpPr>
            <p:cNvPr id="14" name="Text Placeholder 2">
              <a:extLst>
                <a:ext uri="{FF2B5EF4-FFF2-40B4-BE49-F238E27FC236}">
                  <a16:creationId xmlns:a16="http://schemas.microsoft.com/office/drawing/2014/main" id="{D63B5A48-6221-428B-BF98-C81B22498C5F}"/>
                </a:ext>
              </a:extLst>
            </p:cNvPr>
            <p:cNvSpPr txBox="1">
              <a:spLocks/>
            </p:cNvSpPr>
            <p:nvPr/>
          </p:nvSpPr>
          <p:spPr>
            <a:xfrm>
              <a:off x="838802" y="4667187"/>
              <a:ext cx="1447787" cy="669092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bg-BG" sz="1800" b="0" dirty="0">
                  <a:solidFill>
                    <a:schemeClr val="bg1"/>
                  </a:solidFill>
                </a:rPr>
                <a:t>Контролери за ръце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0DDCFCF-48B6-4608-80AF-FBC5081501B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8802" y="4269481"/>
              <a:ext cx="0" cy="1066798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C618727-DD86-4C4A-AA05-1A3EC947FA3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95733" y="4269481"/>
              <a:ext cx="0" cy="1066798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893A185-5DEA-47B1-B7BB-BFDD7EEC6905}"/>
              </a:ext>
            </a:extLst>
          </p:cNvPr>
          <p:cNvGrpSpPr/>
          <p:nvPr/>
        </p:nvGrpSpPr>
        <p:grpSpPr>
          <a:xfrm>
            <a:off x="6705600" y="5141396"/>
            <a:ext cx="1767299" cy="1066798"/>
            <a:chOff x="153004" y="4227619"/>
            <a:chExt cx="1767299" cy="1066798"/>
          </a:xfrm>
        </p:grpSpPr>
        <p:sp>
          <p:nvSpPr>
            <p:cNvPr id="18" name="Text Placeholder 2">
              <a:extLst>
                <a:ext uri="{FF2B5EF4-FFF2-40B4-BE49-F238E27FC236}">
                  <a16:creationId xmlns:a16="http://schemas.microsoft.com/office/drawing/2014/main" id="{3346C067-D2AA-45EF-99DE-32D5687F4069}"/>
                </a:ext>
              </a:extLst>
            </p:cNvPr>
            <p:cNvSpPr txBox="1">
              <a:spLocks/>
            </p:cNvSpPr>
            <p:nvPr/>
          </p:nvSpPr>
          <p:spPr>
            <a:xfrm>
              <a:off x="153004" y="4667186"/>
              <a:ext cx="1767299" cy="62723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Непатриотичен щепсел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0B0DC10-1AA8-4B3F-9FDE-B3671C74B7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20303" y="4227619"/>
              <a:ext cx="0" cy="1066798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9966C9E-7533-4761-A905-B2611C8BFD71}"/>
              </a:ext>
            </a:extLst>
          </p:cNvPr>
          <p:cNvGrpSpPr/>
          <p:nvPr/>
        </p:nvGrpSpPr>
        <p:grpSpPr>
          <a:xfrm>
            <a:off x="1790693" y="1156501"/>
            <a:ext cx="1485902" cy="900899"/>
            <a:chOff x="838803" y="4667187"/>
            <a:chExt cx="1485902" cy="900899"/>
          </a:xfrm>
        </p:grpSpPr>
        <p:sp>
          <p:nvSpPr>
            <p:cNvPr id="21" name="Text Placeholder 2">
              <a:extLst>
                <a:ext uri="{FF2B5EF4-FFF2-40B4-BE49-F238E27FC236}">
                  <a16:creationId xmlns:a16="http://schemas.microsoft.com/office/drawing/2014/main" id="{7455753E-8169-404B-9F4A-586B31629276}"/>
                </a:ext>
              </a:extLst>
            </p:cNvPr>
            <p:cNvSpPr txBox="1">
              <a:spLocks/>
            </p:cNvSpPr>
            <p:nvPr/>
          </p:nvSpPr>
          <p:spPr>
            <a:xfrm>
              <a:off x="838803" y="4667187"/>
              <a:ext cx="1485902" cy="627230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Познайте какво е това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69A7A38C-4031-484F-8A68-755220C53A2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8803" y="4667189"/>
              <a:ext cx="0" cy="900897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0307AFA-7009-4DA3-9A07-97FAB287AD1B}"/>
              </a:ext>
            </a:extLst>
          </p:cNvPr>
          <p:cNvGrpSpPr/>
          <p:nvPr/>
        </p:nvGrpSpPr>
        <p:grpSpPr>
          <a:xfrm>
            <a:off x="4270949" y="5580962"/>
            <a:ext cx="2425506" cy="627231"/>
            <a:chOff x="153004" y="4667186"/>
            <a:chExt cx="2425506" cy="627231"/>
          </a:xfrm>
        </p:grpSpPr>
        <p:sp>
          <p:nvSpPr>
            <p:cNvPr id="24" name="Text Placeholder 2">
              <a:extLst>
                <a:ext uri="{FF2B5EF4-FFF2-40B4-BE49-F238E27FC236}">
                  <a16:creationId xmlns:a16="http://schemas.microsoft.com/office/drawing/2014/main" id="{8FA4976B-1B6E-4AFD-8042-3FAFDDFC70EF}"/>
                </a:ext>
              </a:extLst>
            </p:cNvPr>
            <p:cNvSpPr txBox="1">
              <a:spLocks/>
            </p:cNvSpPr>
            <p:nvPr/>
          </p:nvSpPr>
          <p:spPr>
            <a:xfrm>
              <a:off x="153004" y="4667186"/>
              <a:ext cx="1767299" cy="62723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При мен беше още по-зъл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9A0C58D-0B5A-496D-9F63-7D4513D1CF34}"/>
                </a:ext>
              </a:extLst>
            </p:cNvPr>
            <p:cNvCxnSpPr>
              <a:cxnSpLocks/>
            </p:cNvCxnSpPr>
            <p:nvPr/>
          </p:nvCxnSpPr>
          <p:spPr>
            <a:xfrm>
              <a:off x="153004" y="5294417"/>
              <a:ext cx="2425506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767773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0AFF51B-9FF5-431F-8F59-B562AC278F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Контролери</a:t>
            </a:r>
          </a:p>
          <a:p>
            <a:pPr lvl="1"/>
            <a:r>
              <a:rPr lang="bg-BG" dirty="0"/>
              <a:t>Официално спусъкът е бутон </a:t>
            </a:r>
            <a:r>
              <a:rPr lang="en-US" dirty="0">
                <a:solidFill>
                  <a:srgbClr val="FF388C"/>
                </a:solidFill>
              </a:rPr>
              <a:t>select</a:t>
            </a:r>
            <a:r>
              <a:rPr lang="en-US" dirty="0"/>
              <a:t> (</a:t>
            </a:r>
            <a:r>
              <a:rPr lang="bg-BG" dirty="0"/>
              <a:t>избирам), а ръкохватката е бутон </a:t>
            </a:r>
            <a:r>
              <a:rPr lang="en-US" dirty="0">
                <a:solidFill>
                  <a:srgbClr val="FF388C"/>
                </a:solidFill>
              </a:rPr>
              <a:t>squeeze</a:t>
            </a:r>
            <a:r>
              <a:rPr lang="bg-BG" dirty="0"/>
              <a:t> (стискам)</a:t>
            </a:r>
          </a:p>
        </p:txBody>
      </p:sp>
      <p:pic>
        <p:nvPicPr>
          <p:cNvPr id="1026" name="Picture 2" descr="https://brain-images-ssl.cdn.dixons.com/9/0/10214109/l_10214109_007.jpg">
            <a:extLst>
              <a:ext uri="{FF2B5EF4-FFF2-40B4-BE49-F238E27FC236}">
                <a16:creationId xmlns:a16="http://schemas.microsoft.com/office/drawing/2014/main" id="{88120DA7-68CC-44EE-A2AC-90A4A9710D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32789" y="1676400"/>
            <a:ext cx="5714998" cy="506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1" name="Group 50">
            <a:extLst>
              <a:ext uri="{FF2B5EF4-FFF2-40B4-BE49-F238E27FC236}">
                <a16:creationId xmlns:a16="http://schemas.microsoft.com/office/drawing/2014/main" id="{BB210814-56F7-41B4-A587-A109150218A9}"/>
              </a:ext>
            </a:extLst>
          </p:cNvPr>
          <p:cNvGrpSpPr/>
          <p:nvPr/>
        </p:nvGrpSpPr>
        <p:grpSpPr>
          <a:xfrm>
            <a:off x="6516624" y="3991356"/>
            <a:ext cx="1676400" cy="354717"/>
            <a:chOff x="760798" y="4667187"/>
            <a:chExt cx="1676400" cy="354717"/>
          </a:xfrm>
        </p:grpSpPr>
        <p:sp>
          <p:nvSpPr>
            <p:cNvPr id="52" name="Text Placeholder 2">
              <a:extLst>
                <a:ext uri="{FF2B5EF4-FFF2-40B4-BE49-F238E27FC236}">
                  <a16:creationId xmlns:a16="http://schemas.microsoft.com/office/drawing/2014/main" id="{C731D7DF-03EA-42D5-8334-1F16BB9E6BA1}"/>
                </a:ext>
              </a:extLst>
            </p:cNvPr>
            <p:cNvSpPr txBox="1">
              <a:spLocks/>
            </p:cNvSpPr>
            <p:nvPr/>
          </p:nvSpPr>
          <p:spPr>
            <a:xfrm>
              <a:off x="1542943" y="4667187"/>
              <a:ext cx="894255" cy="3547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 err="1">
                  <a:solidFill>
                    <a:schemeClr val="bg1"/>
                  </a:solidFill>
                </a:rPr>
                <a:t>Окулус</a:t>
              </a:r>
              <a:endParaRPr lang="bg-BG" sz="1800" b="0" dirty="0">
                <a:solidFill>
                  <a:schemeClr val="bg1"/>
                </a:solidFill>
              </a:endParaRP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9F22B67-9BA0-4B69-AB37-E2CDA9283115}"/>
                </a:ext>
              </a:extLst>
            </p:cNvPr>
            <p:cNvCxnSpPr>
              <a:cxnSpLocks/>
            </p:cNvCxnSpPr>
            <p:nvPr/>
          </p:nvCxnSpPr>
          <p:spPr>
            <a:xfrm>
              <a:off x="760798" y="4667187"/>
              <a:ext cx="1676400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523556C-EF6A-419C-B006-978F4E052254}"/>
              </a:ext>
            </a:extLst>
          </p:cNvPr>
          <p:cNvGrpSpPr/>
          <p:nvPr/>
        </p:nvGrpSpPr>
        <p:grpSpPr>
          <a:xfrm>
            <a:off x="3908650" y="4324350"/>
            <a:ext cx="1349150" cy="342899"/>
            <a:chOff x="816896" y="4951518"/>
            <a:chExt cx="1349150" cy="342899"/>
          </a:xfrm>
        </p:grpSpPr>
        <p:sp>
          <p:nvSpPr>
            <p:cNvPr id="4" name="Text Placeholder 2">
              <a:extLst>
                <a:ext uri="{FF2B5EF4-FFF2-40B4-BE49-F238E27FC236}">
                  <a16:creationId xmlns:a16="http://schemas.microsoft.com/office/drawing/2014/main" id="{4ACD7995-0604-453A-9805-52A6C6BC5535}"/>
                </a:ext>
              </a:extLst>
            </p:cNvPr>
            <p:cNvSpPr txBox="1">
              <a:spLocks/>
            </p:cNvSpPr>
            <p:nvPr/>
          </p:nvSpPr>
          <p:spPr>
            <a:xfrm>
              <a:off x="1050749" y="4951518"/>
              <a:ext cx="881444" cy="34289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bg-BG" sz="1800" b="0" dirty="0">
                  <a:solidFill>
                    <a:schemeClr val="bg1"/>
                  </a:solidFill>
                </a:rPr>
                <a:t>Спусък</a:t>
              </a: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45F98F5F-FDD1-4984-AAAB-62CB5A965B4B}"/>
                </a:ext>
              </a:extLst>
            </p:cNvPr>
            <p:cNvCxnSpPr>
              <a:cxnSpLocks/>
            </p:cNvCxnSpPr>
            <p:nvPr/>
          </p:nvCxnSpPr>
          <p:spPr>
            <a:xfrm>
              <a:off x="816896" y="5294417"/>
              <a:ext cx="1349150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6733167-BA17-4787-BAF4-C5EF794A00E8}"/>
              </a:ext>
            </a:extLst>
          </p:cNvPr>
          <p:cNvGrpSpPr/>
          <p:nvPr/>
        </p:nvGrpSpPr>
        <p:grpSpPr>
          <a:xfrm>
            <a:off x="3132832" y="4923328"/>
            <a:ext cx="2917448" cy="322280"/>
            <a:chOff x="-577094" y="4667187"/>
            <a:chExt cx="2917448" cy="322280"/>
          </a:xfrm>
        </p:grpSpPr>
        <p:sp>
          <p:nvSpPr>
            <p:cNvPr id="8" name="Text Placeholder 2">
              <a:extLst>
                <a:ext uri="{FF2B5EF4-FFF2-40B4-BE49-F238E27FC236}">
                  <a16:creationId xmlns:a16="http://schemas.microsoft.com/office/drawing/2014/main" id="{4092EE4B-84B2-482D-80A6-2CDEFB90F6F5}"/>
                </a:ext>
              </a:extLst>
            </p:cNvPr>
            <p:cNvSpPr txBox="1">
              <a:spLocks/>
            </p:cNvSpPr>
            <p:nvPr/>
          </p:nvSpPr>
          <p:spPr>
            <a:xfrm>
              <a:off x="202659" y="4667187"/>
              <a:ext cx="1357943" cy="322280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bg-BG" sz="1800" b="0" dirty="0">
                  <a:solidFill>
                    <a:schemeClr val="bg1"/>
                  </a:solidFill>
                </a:rPr>
                <a:t>Ръкохватка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B086FAE-D754-4D4B-9F3A-A62818938C31}"/>
                </a:ext>
              </a:extLst>
            </p:cNvPr>
            <p:cNvCxnSpPr>
              <a:cxnSpLocks/>
            </p:cNvCxnSpPr>
            <p:nvPr/>
          </p:nvCxnSpPr>
          <p:spPr>
            <a:xfrm>
              <a:off x="-577094" y="4667187"/>
              <a:ext cx="2917448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A9FCBF5-4774-4008-B011-6120FD2CE5F8}"/>
              </a:ext>
            </a:extLst>
          </p:cNvPr>
          <p:cNvGrpSpPr/>
          <p:nvPr/>
        </p:nvGrpSpPr>
        <p:grpSpPr>
          <a:xfrm>
            <a:off x="6104606" y="2988939"/>
            <a:ext cx="1211976" cy="777297"/>
            <a:chOff x="1143604" y="4667187"/>
            <a:chExt cx="1211976" cy="777297"/>
          </a:xfrm>
        </p:grpSpPr>
        <p:sp>
          <p:nvSpPr>
            <p:cNvPr id="22" name="Text Placeholder 2">
              <a:extLst>
                <a:ext uri="{FF2B5EF4-FFF2-40B4-BE49-F238E27FC236}">
                  <a16:creationId xmlns:a16="http://schemas.microsoft.com/office/drawing/2014/main" id="{DE382B12-225F-49DE-8459-44F9C9C736A2}"/>
                </a:ext>
              </a:extLst>
            </p:cNvPr>
            <p:cNvSpPr txBox="1">
              <a:spLocks/>
            </p:cNvSpPr>
            <p:nvPr/>
          </p:nvSpPr>
          <p:spPr>
            <a:xfrm>
              <a:off x="1143604" y="4667187"/>
              <a:ext cx="1211976" cy="3547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Джойстик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8657852-CAE0-4EDA-BACD-D50E04150484}"/>
                </a:ext>
              </a:extLst>
            </p:cNvPr>
            <p:cNvCxnSpPr>
              <a:cxnSpLocks/>
            </p:cNvCxnSpPr>
            <p:nvPr/>
          </p:nvCxnSpPr>
          <p:spPr>
            <a:xfrm>
              <a:off x="1143604" y="4667187"/>
              <a:ext cx="0" cy="777297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3BFEAAE-9ECC-4ABF-BD45-E54A83DDEA62}"/>
              </a:ext>
            </a:extLst>
          </p:cNvPr>
          <p:cNvGrpSpPr/>
          <p:nvPr/>
        </p:nvGrpSpPr>
        <p:grpSpPr>
          <a:xfrm>
            <a:off x="1825752" y="2988939"/>
            <a:ext cx="1211976" cy="777297"/>
            <a:chOff x="1143604" y="4667187"/>
            <a:chExt cx="1211976" cy="777297"/>
          </a:xfrm>
        </p:grpSpPr>
        <p:sp>
          <p:nvSpPr>
            <p:cNvPr id="25" name="Text Placeholder 2">
              <a:extLst>
                <a:ext uri="{FF2B5EF4-FFF2-40B4-BE49-F238E27FC236}">
                  <a16:creationId xmlns:a16="http://schemas.microsoft.com/office/drawing/2014/main" id="{55DA4D70-D18D-4C53-8833-ADB36C6165C0}"/>
                </a:ext>
              </a:extLst>
            </p:cNvPr>
            <p:cNvSpPr txBox="1">
              <a:spLocks/>
            </p:cNvSpPr>
            <p:nvPr/>
          </p:nvSpPr>
          <p:spPr>
            <a:xfrm>
              <a:off x="1143604" y="4667187"/>
              <a:ext cx="1211976" cy="3547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Джойстик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489CDBC-7AAF-4C6B-B794-734F1C2BBA5C}"/>
                </a:ext>
              </a:extLst>
            </p:cNvPr>
            <p:cNvCxnSpPr>
              <a:cxnSpLocks/>
            </p:cNvCxnSpPr>
            <p:nvPr/>
          </p:nvCxnSpPr>
          <p:spPr>
            <a:xfrm>
              <a:off x="2355580" y="4667187"/>
              <a:ext cx="0" cy="777297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1E64D99-F446-4B4C-B1AF-FD01F239156D}"/>
              </a:ext>
            </a:extLst>
          </p:cNvPr>
          <p:cNvGrpSpPr/>
          <p:nvPr/>
        </p:nvGrpSpPr>
        <p:grpSpPr>
          <a:xfrm>
            <a:off x="911352" y="3991356"/>
            <a:ext cx="1676400" cy="354717"/>
            <a:chOff x="1542944" y="4667187"/>
            <a:chExt cx="1676400" cy="354717"/>
          </a:xfrm>
        </p:grpSpPr>
        <p:sp>
          <p:nvSpPr>
            <p:cNvPr id="28" name="Text Placeholder 2">
              <a:extLst>
                <a:ext uri="{FF2B5EF4-FFF2-40B4-BE49-F238E27FC236}">
                  <a16:creationId xmlns:a16="http://schemas.microsoft.com/office/drawing/2014/main" id="{6AD77033-AAD4-4049-82C8-0FC85FBBBE5F}"/>
                </a:ext>
              </a:extLst>
            </p:cNvPr>
            <p:cNvSpPr txBox="1">
              <a:spLocks/>
            </p:cNvSpPr>
            <p:nvPr/>
          </p:nvSpPr>
          <p:spPr>
            <a:xfrm>
              <a:off x="1542944" y="4667187"/>
              <a:ext cx="812636" cy="3547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Меню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F88C0E5-616E-4620-81CD-A64D79353021}"/>
                </a:ext>
              </a:extLst>
            </p:cNvPr>
            <p:cNvCxnSpPr>
              <a:cxnSpLocks/>
            </p:cNvCxnSpPr>
            <p:nvPr/>
          </p:nvCxnSpPr>
          <p:spPr>
            <a:xfrm>
              <a:off x="1542944" y="4667187"/>
              <a:ext cx="1676400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8922EFA-E1DB-448A-88C8-3E786CD2FB42}"/>
              </a:ext>
            </a:extLst>
          </p:cNvPr>
          <p:cNvGrpSpPr/>
          <p:nvPr/>
        </p:nvGrpSpPr>
        <p:grpSpPr>
          <a:xfrm>
            <a:off x="3495150" y="3343656"/>
            <a:ext cx="364015" cy="565871"/>
            <a:chOff x="1143604" y="4667186"/>
            <a:chExt cx="364015" cy="565871"/>
          </a:xfrm>
        </p:grpSpPr>
        <p:sp>
          <p:nvSpPr>
            <p:cNvPr id="37" name="Text Placeholder 2">
              <a:extLst>
                <a:ext uri="{FF2B5EF4-FFF2-40B4-BE49-F238E27FC236}">
                  <a16:creationId xmlns:a16="http://schemas.microsoft.com/office/drawing/2014/main" id="{D4CFAC75-3F5A-4101-BB62-3CCC0225D866}"/>
                </a:ext>
              </a:extLst>
            </p:cNvPr>
            <p:cNvSpPr txBox="1">
              <a:spLocks/>
            </p:cNvSpPr>
            <p:nvPr/>
          </p:nvSpPr>
          <p:spPr>
            <a:xfrm>
              <a:off x="1143604" y="4667186"/>
              <a:ext cx="364015" cy="32812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b="0" dirty="0">
                  <a:solidFill>
                    <a:schemeClr val="bg1"/>
                  </a:solidFill>
                </a:rPr>
                <a:t>Y</a:t>
              </a:r>
              <a:endParaRPr lang="bg-BG" sz="1800" b="0" dirty="0">
                <a:solidFill>
                  <a:schemeClr val="bg1"/>
                </a:solidFill>
              </a:endParaRP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C15BCDD9-75AE-44D1-A96B-84221A3A8B3D}"/>
                </a:ext>
              </a:extLst>
            </p:cNvPr>
            <p:cNvCxnSpPr>
              <a:cxnSpLocks/>
            </p:cNvCxnSpPr>
            <p:nvPr/>
          </p:nvCxnSpPr>
          <p:spPr>
            <a:xfrm>
              <a:off x="1143604" y="4667186"/>
              <a:ext cx="0" cy="56587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4CFC034-D811-4A72-A7A3-004CF2196A43}"/>
              </a:ext>
            </a:extLst>
          </p:cNvPr>
          <p:cNvGrpSpPr/>
          <p:nvPr/>
        </p:nvGrpSpPr>
        <p:grpSpPr>
          <a:xfrm>
            <a:off x="3131103" y="4035069"/>
            <a:ext cx="365744" cy="460730"/>
            <a:chOff x="1141875" y="4534583"/>
            <a:chExt cx="365744" cy="460730"/>
          </a:xfrm>
        </p:grpSpPr>
        <p:sp>
          <p:nvSpPr>
            <p:cNvPr id="41" name="Text Placeholder 2">
              <a:extLst>
                <a:ext uri="{FF2B5EF4-FFF2-40B4-BE49-F238E27FC236}">
                  <a16:creationId xmlns:a16="http://schemas.microsoft.com/office/drawing/2014/main" id="{AB9AD0B7-0A3C-4A07-A467-FC182FD15554}"/>
                </a:ext>
              </a:extLst>
            </p:cNvPr>
            <p:cNvSpPr txBox="1">
              <a:spLocks/>
            </p:cNvSpPr>
            <p:nvPr/>
          </p:nvSpPr>
          <p:spPr>
            <a:xfrm>
              <a:off x="1143604" y="4667186"/>
              <a:ext cx="364015" cy="32812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b="0" dirty="0">
                  <a:solidFill>
                    <a:schemeClr val="bg1"/>
                  </a:solidFill>
                </a:rPr>
                <a:t>X</a:t>
              </a:r>
              <a:endParaRPr lang="bg-BG" sz="1800" b="0" dirty="0">
                <a:solidFill>
                  <a:schemeClr val="bg1"/>
                </a:solidFill>
              </a:endParaRP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2891D944-477F-46E3-A4F5-5E8463FE5878}"/>
                </a:ext>
              </a:extLst>
            </p:cNvPr>
            <p:cNvCxnSpPr>
              <a:cxnSpLocks/>
            </p:cNvCxnSpPr>
            <p:nvPr/>
          </p:nvCxnSpPr>
          <p:spPr>
            <a:xfrm>
              <a:off x="1141875" y="4534583"/>
              <a:ext cx="0" cy="456096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D9860A0-5E2F-4ECB-BA65-F58D1660CDF7}"/>
              </a:ext>
            </a:extLst>
          </p:cNvPr>
          <p:cNvGrpSpPr/>
          <p:nvPr/>
        </p:nvGrpSpPr>
        <p:grpSpPr>
          <a:xfrm>
            <a:off x="5320489" y="3343657"/>
            <a:ext cx="364253" cy="565871"/>
            <a:chOff x="779351" y="4667186"/>
            <a:chExt cx="364253" cy="565871"/>
          </a:xfrm>
        </p:grpSpPr>
        <p:sp>
          <p:nvSpPr>
            <p:cNvPr id="46" name="Text Placeholder 2">
              <a:extLst>
                <a:ext uri="{FF2B5EF4-FFF2-40B4-BE49-F238E27FC236}">
                  <a16:creationId xmlns:a16="http://schemas.microsoft.com/office/drawing/2014/main" id="{A65B2C3F-68A9-4AE1-84AD-12779A8D4EDA}"/>
                </a:ext>
              </a:extLst>
            </p:cNvPr>
            <p:cNvSpPr txBox="1">
              <a:spLocks/>
            </p:cNvSpPr>
            <p:nvPr/>
          </p:nvSpPr>
          <p:spPr>
            <a:xfrm>
              <a:off x="779351" y="4668033"/>
              <a:ext cx="364015" cy="32812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800" b="0" dirty="0">
                  <a:solidFill>
                    <a:schemeClr val="bg1"/>
                  </a:solidFill>
                </a:rPr>
                <a:t>B</a:t>
              </a:r>
              <a:endParaRPr lang="bg-BG" sz="1800" b="0" dirty="0">
                <a:solidFill>
                  <a:schemeClr val="bg1"/>
                </a:solidFill>
              </a:endParaRP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ADB821F2-EF10-4768-ADBE-F546E4447998}"/>
                </a:ext>
              </a:extLst>
            </p:cNvPr>
            <p:cNvCxnSpPr>
              <a:cxnSpLocks/>
            </p:cNvCxnSpPr>
            <p:nvPr/>
          </p:nvCxnSpPr>
          <p:spPr>
            <a:xfrm>
              <a:off x="1143604" y="4667186"/>
              <a:ext cx="0" cy="56587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A946E8B-D0C3-4A35-9034-B79F3BECBEBB}"/>
              </a:ext>
            </a:extLst>
          </p:cNvPr>
          <p:cNvGrpSpPr/>
          <p:nvPr/>
        </p:nvGrpSpPr>
        <p:grpSpPr>
          <a:xfrm>
            <a:off x="5684504" y="4039704"/>
            <a:ext cx="364253" cy="456096"/>
            <a:chOff x="1143604" y="4539217"/>
            <a:chExt cx="364253" cy="456096"/>
          </a:xfrm>
        </p:grpSpPr>
        <p:sp>
          <p:nvSpPr>
            <p:cNvPr id="49" name="Text Placeholder 2">
              <a:extLst>
                <a:ext uri="{FF2B5EF4-FFF2-40B4-BE49-F238E27FC236}">
                  <a16:creationId xmlns:a16="http://schemas.microsoft.com/office/drawing/2014/main" id="{E267F5A7-992F-432A-B7E3-C65BC6577FC0}"/>
                </a:ext>
              </a:extLst>
            </p:cNvPr>
            <p:cNvSpPr txBox="1">
              <a:spLocks/>
            </p:cNvSpPr>
            <p:nvPr/>
          </p:nvSpPr>
          <p:spPr>
            <a:xfrm>
              <a:off x="1143604" y="4667186"/>
              <a:ext cx="364015" cy="32812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800" b="0" dirty="0">
                  <a:solidFill>
                    <a:schemeClr val="bg1"/>
                  </a:solidFill>
                </a:rPr>
                <a:t>A</a:t>
              </a:r>
              <a:endParaRPr lang="bg-BG" sz="1800" b="0" dirty="0">
                <a:solidFill>
                  <a:schemeClr val="bg1"/>
                </a:solidFill>
              </a:endParaRP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3AEFE116-218E-4A70-8D8C-2E3677CFC822}"/>
                </a:ext>
              </a:extLst>
            </p:cNvPr>
            <p:cNvCxnSpPr>
              <a:cxnSpLocks/>
            </p:cNvCxnSpPr>
            <p:nvPr/>
          </p:nvCxnSpPr>
          <p:spPr>
            <a:xfrm>
              <a:off x="1507857" y="4539217"/>
              <a:ext cx="0" cy="456096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4034337689"/>
      </p:ext>
    </p:extLst>
  </p:cSld>
  <p:clrMapOvr>
    <a:masterClrMapping/>
  </p:clrMapOvr>
  <p:transition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11D60-C6CF-4BEE-921F-61F6DE0D9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Начало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1CCE08-6C84-4601-A6DB-D727352218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Инсталация и конфигуриране</a:t>
            </a:r>
          </a:p>
          <a:p>
            <a:pPr lvl="1"/>
            <a:r>
              <a:rPr lang="bg-BG" dirty="0"/>
              <a:t>Зареждане на шлема (трябва да имате конвертор, че щепселът е несъвместим)</a:t>
            </a:r>
          </a:p>
          <a:p>
            <a:pPr lvl="1"/>
            <a:r>
              <a:rPr lang="bg-BG" dirty="0"/>
              <a:t>Пуска се шлемът и се следват инструкциите</a:t>
            </a:r>
          </a:p>
          <a:p>
            <a:pPr lvl="1"/>
            <a:r>
              <a:rPr lang="bg-BG" dirty="0"/>
              <a:t>Изисква профил във </a:t>
            </a:r>
            <a:r>
              <a:rPr lang="en-US" dirty="0"/>
              <a:t>Facebook</a:t>
            </a:r>
            <a:endParaRPr lang="bg-BG" dirty="0"/>
          </a:p>
          <a:p>
            <a:r>
              <a:rPr lang="bg-BG" dirty="0"/>
              <a:t>Изпробване</a:t>
            </a:r>
          </a:p>
          <a:p>
            <a:pPr lvl="1"/>
            <a:r>
              <a:rPr lang="bg-BG" dirty="0"/>
              <a:t>Няколко от </a:t>
            </a:r>
            <a:r>
              <a:rPr lang="en-US" dirty="0"/>
              <a:t>VR </a:t>
            </a:r>
            <a:r>
              <a:rPr lang="bg-BG" dirty="0"/>
              <a:t>примерите от </a:t>
            </a:r>
            <a:r>
              <a:rPr lang="en-US" dirty="0">
                <a:hlinkClick r:id="rId2"/>
              </a:rPr>
              <a:t>Three.js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2250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3868A64-7052-4A5C-AC31-85985A582E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Зона за сигурност</a:t>
            </a:r>
          </a:p>
          <a:p>
            <a:pPr lvl="1"/>
            <a:r>
              <a:rPr lang="bg-BG" dirty="0"/>
              <a:t>Задава се при включване на шлема</a:t>
            </a:r>
          </a:p>
          <a:p>
            <a:pPr lvl="1"/>
            <a:r>
              <a:rPr lang="bg-BG" dirty="0"/>
              <a:t>Виртуална защита, която предупреждава при напускане на зоната</a:t>
            </a:r>
          </a:p>
          <a:p>
            <a:pPr lvl="1"/>
            <a:r>
              <a:rPr lang="bg-BG" dirty="0"/>
              <a:t>По подразбиране е цилиндър около потребителя</a:t>
            </a:r>
          </a:p>
          <a:p>
            <a:r>
              <a:rPr lang="bg-BG" dirty="0"/>
              <a:t>Потребителска зона</a:t>
            </a:r>
          </a:p>
          <a:p>
            <a:pPr lvl="1"/>
            <a:r>
              <a:rPr lang="bg-BG" dirty="0"/>
              <a:t>Потребителят задава нивото на пода</a:t>
            </a:r>
          </a:p>
          <a:p>
            <a:pPr lvl="1"/>
            <a:r>
              <a:rPr lang="bg-BG" dirty="0"/>
              <a:t>Очертава допустимата зона около себе си</a:t>
            </a:r>
          </a:p>
          <a:p>
            <a:pPr lvl="1"/>
            <a:r>
              <a:rPr lang="bg-BG" dirty="0"/>
              <a:t>Използва се режим на камера (</a:t>
            </a:r>
            <a:r>
              <a:rPr lang="en-US" dirty="0">
                <a:solidFill>
                  <a:srgbClr val="FF388C"/>
                </a:solidFill>
              </a:rPr>
              <a:t>pass-through</a:t>
            </a:r>
            <a:r>
              <a:rPr lang="bg-BG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70506534"/>
      </p:ext>
    </p:extLst>
  </p:cSld>
  <p:clrMapOvr>
    <a:masterClrMapping/>
  </p:clrMapOvr>
  <p:transition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C1206-6D97-4183-ACA4-BC84F3791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Желание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1C42C6-D649-49F2-B8B8-62F7B3E2FF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Първа </a:t>
            </a:r>
            <a:r>
              <a:rPr lang="en-US" dirty="0"/>
              <a:t>VR</a:t>
            </a:r>
            <a:r>
              <a:rPr lang="bg-BG" dirty="0"/>
              <a:t> задача за шлем</a:t>
            </a:r>
          </a:p>
          <a:p>
            <a:pPr lvl="1"/>
            <a:r>
              <a:rPr lang="bg-BG" dirty="0"/>
              <a:t>Виртуалният свят е куб и ние сме в него</a:t>
            </a:r>
          </a:p>
          <a:p>
            <a:pPr lvl="1"/>
            <a:r>
              <a:rPr lang="bg-BG" dirty="0"/>
              <a:t>Можем да се оглеждаме във всички посоки</a:t>
            </a:r>
          </a:p>
          <a:p>
            <a:r>
              <a:rPr lang="bg-BG" dirty="0"/>
              <a:t>Съвет</a:t>
            </a:r>
          </a:p>
          <a:p>
            <a:pPr lvl="1"/>
            <a:r>
              <a:rPr lang="bg-BG" dirty="0"/>
              <a:t>Във виртуален сват е добре да има под или стени, т.е. твърда референтна зона</a:t>
            </a:r>
          </a:p>
          <a:p>
            <a:pPr lvl="1"/>
            <a:r>
              <a:rPr lang="bg-BG" dirty="0"/>
              <a:t>Помага за по-доброто възприемане</a:t>
            </a:r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46844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noProof="0"/>
              <a:t>В това занятие</a:t>
            </a:r>
            <a:endParaRPr lang="bg-BG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bg-BG" dirty="0"/>
              <a:t>Работа с </a:t>
            </a:r>
            <a:r>
              <a:rPr lang="en-US" noProof="0" dirty="0"/>
              <a:t>Oculus Quest </a:t>
            </a:r>
            <a:r>
              <a:rPr lang="en-US" noProof="0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endParaRPr lang="bg-BG" noProof="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bg-BG" dirty="0"/>
              <a:t>Оглеждане и движение във </a:t>
            </a:r>
            <a:r>
              <a:rPr lang="en-US" dirty="0"/>
              <a:t>VR</a:t>
            </a:r>
            <a:endParaRPr lang="bg-BG" dirty="0"/>
          </a:p>
          <a:p>
            <a:r>
              <a:rPr lang="bg-BG" dirty="0"/>
              <a:t>Посочване на обекти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6412181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7BBF3D10-77A5-4F95-BD9A-594A601B848E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Реализация</a:t>
                </a:r>
              </a:p>
              <a:p>
                <a:pPr lvl="1"/>
                <a:r>
                  <a:rPr lang="bg-BG" dirty="0"/>
                  <a:t>Куб с размери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3×3×3</m:t>
                    </m:r>
                  </m:oMath>
                </a14:m>
                <a:endParaRPr lang="bg-BG" dirty="0"/>
              </a:p>
              <a:p>
                <a:pPr lvl="1"/>
                <a:r>
                  <a:rPr lang="bg-BG" dirty="0"/>
                  <a:t>Режим на линии със свойство </a:t>
                </a:r>
                <a:r>
                  <a:rPr lang="en-US" dirty="0">
                    <a:solidFill>
                      <a:srgbClr val="FF388C"/>
                    </a:solidFill>
                  </a:rPr>
                  <a:t>wireframe</a:t>
                </a:r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 err="1"/>
                  <a:t>Рендърът</a:t>
                </a:r>
                <a:r>
                  <a:rPr lang="bg-BG" dirty="0"/>
                  <a:t> е в режим на </a:t>
                </a:r>
                <a:r>
                  <a:rPr lang="en-US" dirty="0"/>
                  <a:t>XR</a:t>
                </a:r>
                <a:r>
                  <a:rPr lang="bg-BG" dirty="0"/>
                  <a:t> с </a:t>
                </a:r>
                <a:r>
                  <a:rPr lang="en-GB" dirty="0" err="1">
                    <a:solidFill>
                      <a:srgbClr val="FF388C"/>
                    </a:solidFill>
                  </a:rPr>
                  <a:t>xr.enabled</a:t>
                </a:r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Елементът </a:t>
                </a:r>
                <a:r>
                  <a:rPr lang="en-US" dirty="0" err="1">
                    <a:solidFill>
                      <a:srgbClr val="FF388C"/>
                    </a:solidFill>
                  </a:rPr>
                  <a:t>xr</a:t>
                </a:r>
                <a:r>
                  <a:rPr lang="bg-BG" dirty="0">
                    <a:solidFill>
                      <a:srgbClr val="FF388C"/>
                    </a:solidFill>
                  </a:rPr>
                  <a:t> </a:t>
                </a:r>
                <a:r>
                  <a:rPr lang="bg-BG" dirty="0"/>
                  <a:t>е от тип </a:t>
                </a:r>
                <a:r>
                  <a:rPr lang="en-GB" dirty="0" err="1">
                    <a:solidFill>
                      <a:srgbClr val="FF388C"/>
                    </a:solidFill>
                  </a:rPr>
                  <a:t>WebXRManager</a:t>
                </a:r>
                <a:endParaRPr lang="bg-BG" dirty="0">
                  <a:solidFill>
                    <a:srgbClr val="FF388C"/>
                  </a:solidFill>
                </a:endParaRPr>
              </a:p>
              <a:p>
                <a:r>
                  <a:rPr lang="bg-BG" dirty="0"/>
                  <a:t>Библиотека </a:t>
                </a:r>
                <a:r>
                  <a:rPr lang="en-GB" dirty="0"/>
                  <a:t>VRButton.js</a:t>
                </a:r>
                <a:endParaRPr lang="bg-BG" dirty="0"/>
              </a:p>
              <a:p>
                <a:pPr lvl="1"/>
                <a:r>
                  <a:rPr lang="bg-BG" dirty="0"/>
                  <a:t>Осъществява основната обработка на </a:t>
                </a:r>
                <a:r>
                  <a:rPr lang="en-US" dirty="0"/>
                  <a:t>VR</a:t>
                </a:r>
                <a:r>
                  <a:rPr lang="bg-BG" dirty="0"/>
                  <a:t>, включително и проверката дали е наличен</a:t>
                </a:r>
              </a:p>
              <a:p>
                <a:pPr lvl="1"/>
                <a:r>
                  <a:rPr lang="bg-BG" dirty="0"/>
                  <a:t>Включва се с таг </a:t>
                </a:r>
                <a:r>
                  <a:rPr lang="en-US" dirty="0"/>
                  <a:t>&lt;script&gt;</a:t>
                </a:r>
                <a:endParaRPr lang="bg-BG" dirty="0"/>
              </a:p>
              <a:p>
                <a:pPr lvl="1"/>
                <a:r>
                  <a:rPr lang="bg-BG" dirty="0"/>
                  <a:t>Основната функционалност е през </a:t>
                </a:r>
                <a:r>
                  <a:rPr lang="en-US" dirty="0"/>
                  <a:t>VR</a:t>
                </a:r>
                <a:r>
                  <a:rPr lang="bg-BG" dirty="0"/>
                  <a:t> бутон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7BBF3D10-77A5-4F95-BD9A-594A601B848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3550295"/>
      </p:ext>
    </p:extLst>
  </p:cSld>
  <p:clrMapOvr>
    <a:masterClrMapping/>
  </p:clrMapOvr>
  <p:transition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BBF3D10-77A5-4F95-BD9A-594A601B84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Бутон </a:t>
            </a:r>
            <a:r>
              <a:rPr lang="en-US" dirty="0"/>
              <a:t>VR</a:t>
            </a:r>
          </a:p>
          <a:p>
            <a:pPr lvl="1"/>
            <a:r>
              <a:rPr lang="bg-BG" dirty="0"/>
              <a:t>Проверява дали е наличен </a:t>
            </a:r>
            <a:r>
              <a:rPr lang="en-US" dirty="0"/>
              <a:t>VR API</a:t>
            </a:r>
          </a:p>
          <a:p>
            <a:pPr lvl="1"/>
            <a:r>
              <a:rPr lang="bg-BG" dirty="0"/>
              <a:t>Удовлетворява изискването в режим</a:t>
            </a:r>
            <a:r>
              <a:rPr lang="en-US" dirty="0"/>
              <a:t> VR</a:t>
            </a:r>
            <a:r>
              <a:rPr lang="bg-BG" dirty="0"/>
              <a:t> да се влиза с изрично действие на потребителя</a:t>
            </a:r>
            <a:endParaRPr lang="en-US" dirty="0"/>
          </a:p>
          <a:p>
            <a:pPr lvl="1"/>
            <a:r>
              <a:rPr lang="bg-BG" dirty="0"/>
              <a:t>Активира </a:t>
            </a:r>
            <a:r>
              <a:rPr lang="bg-BG" dirty="0" err="1"/>
              <a:t>поддръжкате</a:t>
            </a:r>
            <a:r>
              <a:rPr lang="bg-BG" dirty="0"/>
              <a:t> на </a:t>
            </a:r>
            <a:r>
              <a:rPr lang="en-US" dirty="0"/>
              <a:t>VR</a:t>
            </a:r>
            <a:r>
              <a:rPr lang="bg-BG" dirty="0"/>
              <a:t> режим</a:t>
            </a:r>
          </a:p>
          <a:p>
            <a:pPr lvl="1"/>
            <a:r>
              <a:rPr lang="bg-BG" dirty="0"/>
              <a:t>Създава се с </a:t>
            </a:r>
            <a:r>
              <a:rPr lang="en-GB" dirty="0" err="1">
                <a:solidFill>
                  <a:srgbClr val="FF388C"/>
                </a:solidFill>
              </a:rPr>
              <a:t>VRButton.createButton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Добавя се към страницата с </a:t>
            </a:r>
            <a:r>
              <a:rPr lang="en-GB" dirty="0" err="1">
                <a:solidFill>
                  <a:srgbClr val="FF388C"/>
                </a:solidFill>
              </a:rPr>
              <a:t>appendChild</a:t>
            </a:r>
            <a:endParaRPr lang="bg-BG" dirty="0">
              <a:solidFill>
                <a:srgbClr val="FF388C"/>
              </a:solidFill>
            </a:endParaRPr>
          </a:p>
          <a:p>
            <a:r>
              <a:rPr lang="bg-BG" dirty="0"/>
              <a:t>В резюме</a:t>
            </a:r>
          </a:p>
          <a:p>
            <a:pPr lvl="1"/>
            <a:r>
              <a:rPr lang="bg-BG" dirty="0"/>
              <a:t>Добавяме само три реда към кода</a:t>
            </a:r>
          </a:p>
        </p:txBody>
      </p:sp>
    </p:spTree>
    <p:extLst>
      <p:ext uri="{BB962C8B-B14F-4D97-AF65-F5344CB8AC3E}">
        <p14:creationId xmlns:p14="http://schemas.microsoft.com/office/powerpoint/2010/main" val="1311680983"/>
      </p:ext>
    </p:extLst>
  </p:cSld>
  <p:clrMapOvr>
    <a:masterClrMapping/>
  </p:clrMapOvr>
  <p:transition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B2E24BF-A183-432F-9C96-805A339923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Пускане на примера</a:t>
            </a:r>
          </a:p>
          <a:p>
            <a:pPr lvl="1"/>
            <a:r>
              <a:rPr lang="bg-BG" dirty="0"/>
              <a:t>Бутон за влизане във </a:t>
            </a:r>
            <a:r>
              <a:rPr lang="en-US" dirty="0"/>
              <a:t>VR</a:t>
            </a:r>
            <a:r>
              <a:rPr lang="bg-BG" dirty="0"/>
              <a:t> режим</a:t>
            </a:r>
          </a:p>
        </p:txBody>
      </p:sp>
      <p:pic>
        <p:nvPicPr>
          <p:cNvPr id="11" name="Picture 10">
            <a:hlinkClick r:id="rId2"/>
            <a:extLst>
              <a:ext uri="{FF2B5EF4-FFF2-40B4-BE49-F238E27FC236}">
                <a16:creationId xmlns:a16="http://schemas.microsoft.com/office/drawing/2014/main" id="{5497B8FC-BFF6-4D5D-ACB5-F3475E3CFB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6002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87A249A-9984-4681-BCC8-733B8166D1C9}"/>
              </a:ext>
            </a:extLst>
          </p:cNvPr>
          <p:cNvGrpSpPr/>
          <p:nvPr/>
        </p:nvGrpSpPr>
        <p:grpSpPr>
          <a:xfrm>
            <a:off x="4572000" y="3810000"/>
            <a:ext cx="1997631" cy="2352681"/>
            <a:chOff x="1542943" y="2669223"/>
            <a:chExt cx="1997631" cy="2352681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B71DD778-C4B6-4297-9217-F0B8A4DA4AA8}"/>
                </a:ext>
              </a:extLst>
            </p:cNvPr>
            <p:cNvSpPr txBox="1">
              <a:spLocks/>
            </p:cNvSpPr>
            <p:nvPr/>
          </p:nvSpPr>
          <p:spPr>
            <a:xfrm>
              <a:off x="1542943" y="4667187"/>
              <a:ext cx="1997631" cy="3547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Това е </a:t>
              </a:r>
              <a:r>
                <a:rPr lang="en-US" sz="1800" b="0" dirty="0">
                  <a:solidFill>
                    <a:schemeClr val="bg1"/>
                  </a:solidFill>
                </a:rPr>
                <a:t>VR </a:t>
              </a:r>
              <a:r>
                <a:rPr lang="bg-BG" sz="1800" b="0" dirty="0">
                  <a:solidFill>
                    <a:schemeClr val="bg1"/>
                  </a:solidFill>
                </a:rPr>
                <a:t>бутонът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E86D16A3-3032-4F3A-9C14-17FD1A209EA3}"/>
                </a:ext>
              </a:extLst>
            </p:cNvPr>
            <p:cNvCxnSpPr>
              <a:cxnSpLocks/>
            </p:cNvCxnSpPr>
            <p:nvPr/>
          </p:nvCxnSpPr>
          <p:spPr>
            <a:xfrm>
              <a:off x="1542943" y="2669223"/>
              <a:ext cx="0" cy="235268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3B7B8349-0F1E-4801-B04F-918C31BE2D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8925" y="2971800"/>
            <a:ext cx="3047999" cy="130628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9394161"/>
      </p:ext>
    </p:extLst>
  </p:cSld>
  <p:clrMapOvr>
    <a:masterClrMapping/>
  </p:clrMapOvr>
  <p:transition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06C74E3-30F5-4C74-A181-F14AA4D9C8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След влизане във </a:t>
            </a:r>
            <a:r>
              <a:rPr lang="en-US" dirty="0"/>
              <a:t>VR</a:t>
            </a:r>
            <a:r>
              <a:rPr lang="bg-BG" dirty="0"/>
              <a:t> режим</a:t>
            </a:r>
          </a:p>
          <a:p>
            <a:pPr lvl="1"/>
            <a:r>
              <a:rPr lang="bg-BG" dirty="0"/>
              <a:t>Ако сме с шлем, може да се оглеждаме </a:t>
            </a:r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01D97972-558B-4897-A674-E08B4864D3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6002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10402528"/>
      </p:ext>
    </p:extLst>
  </p:cSld>
  <p:clrMapOvr>
    <a:masterClrMapping/>
  </p:clrMapOvr>
  <p:transition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CD86A90-43D7-4979-B89C-D10F86F8B0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Първи проблем</a:t>
            </a:r>
          </a:p>
          <a:p>
            <a:pPr lvl="1"/>
            <a:r>
              <a:rPr lang="bg-BG" dirty="0"/>
              <a:t>Не сме в куба, а малко над горната му стена</a:t>
            </a:r>
          </a:p>
          <a:p>
            <a:pPr lvl="1"/>
            <a:r>
              <a:rPr lang="en-US" dirty="0" err="1"/>
              <a:t>WebXR</a:t>
            </a:r>
            <a:r>
              <a:rPr lang="bg-BG" dirty="0"/>
              <a:t> контролира камерата през позицията на шлема в пространството</a:t>
            </a:r>
          </a:p>
          <a:p>
            <a:pPr lvl="1"/>
            <a:r>
              <a:rPr lang="bg-BG" dirty="0"/>
              <a:t>В емулатора на </a:t>
            </a:r>
            <a:r>
              <a:rPr lang="en-US" dirty="0" err="1"/>
              <a:t>WebXR</a:t>
            </a:r>
            <a:r>
              <a:rPr lang="en-US" dirty="0"/>
              <a:t> </a:t>
            </a:r>
            <a:r>
              <a:rPr lang="bg-BG" dirty="0"/>
              <a:t>виждаме вертикална позиция от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1.6</a:t>
            </a:r>
            <a:r>
              <a:rPr lang="bg-BG" dirty="0"/>
              <a:t> метра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B587D35-1101-4743-B765-213C2900254E}"/>
              </a:ext>
            </a:extLst>
          </p:cNvPr>
          <p:cNvGrpSpPr/>
          <p:nvPr/>
        </p:nvGrpSpPr>
        <p:grpSpPr>
          <a:xfrm>
            <a:off x="5334000" y="3881628"/>
            <a:ext cx="2359259" cy="1528572"/>
            <a:chOff x="-819310" y="4667187"/>
            <a:chExt cx="2359259" cy="1528572"/>
          </a:xfrm>
        </p:grpSpPr>
        <p:sp>
          <p:nvSpPr>
            <p:cNvPr id="6" name="Text Placeholder 2">
              <a:extLst>
                <a:ext uri="{FF2B5EF4-FFF2-40B4-BE49-F238E27FC236}">
                  <a16:creationId xmlns:a16="http://schemas.microsoft.com/office/drawing/2014/main" id="{4EC542DD-F33F-4EBF-8BDF-6D2AC2C0D6F6}"/>
                </a:ext>
              </a:extLst>
            </p:cNvPr>
            <p:cNvSpPr txBox="1">
              <a:spLocks/>
            </p:cNvSpPr>
            <p:nvPr/>
          </p:nvSpPr>
          <p:spPr>
            <a:xfrm>
              <a:off x="628489" y="4667187"/>
              <a:ext cx="896273" cy="3547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Ето тук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5B1B80A-6CAC-422F-8C54-A1CFE113CEC2}"/>
                </a:ext>
              </a:extLst>
            </p:cNvPr>
            <p:cNvCxnSpPr>
              <a:cxnSpLocks/>
            </p:cNvCxnSpPr>
            <p:nvPr/>
          </p:nvCxnSpPr>
          <p:spPr>
            <a:xfrm>
              <a:off x="1539949" y="4667187"/>
              <a:ext cx="0" cy="1528572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9E89A58-59A4-4CAB-857A-F4654CD4B4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819310" y="5021904"/>
              <a:ext cx="2359259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B53435F6-7A0B-4CA1-8280-47A3EEB4F9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3200" y="3429000"/>
            <a:ext cx="5486400" cy="275272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B8AF82C-07BA-4755-A72E-2A849704C2E0}"/>
              </a:ext>
            </a:extLst>
          </p:cNvPr>
          <p:cNvGrpSpPr/>
          <p:nvPr/>
        </p:nvGrpSpPr>
        <p:grpSpPr>
          <a:xfrm>
            <a:off x="990600" y="4191004"/>
            <a:ext cx="5334000" cy="685796"/>
            <a:chOff x="1542943" y="4667187"/>
            <a:chExt cx="5334000" cy="685796"/>
          </a:xfrm>
        </p:grpSpPr>
        <p:sp>
          <p:nvSpPr>
            <p:cNvPr id="11" name="Text Placeholder 2">
              <a:extLst>
                <a:ext uri="{FF2B5EF4-FFF2-40B4-BE49-F238E27FC236}">
                  <a16:creationId xmlns:a16="http://schemas.microsoft.com/office/drawing/2014/main" id="{580D62BD-65EC-42AB-A062-7682CA9A048D}"/>
                </a:ext>
              </a:extLst>
            </p:cNvPr>
            <p:cNvSpPr txBox="1">
              <a:spLocks/>
            </p:cNvSpPr>
            <p:nvPr/>
          </p:nvSpPr>
          <p:spPr>
            <a:xfrm>
              <a:off x="1542944" y="4667187"/>
              <a:ext cx="1828800" cy="685796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Вертикална позиция на 1.6м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8F210EC-623B-4521-85FE-5BCCF49429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42943" y="4667187"/>
              <a:ext cx="5334000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757094124"/>
      </p:ext>
    </p:extLst>
  </p:cSld>
  <p:clrMapOvr>
    <a:masterClrMapping/>
  </p:clrMapOvr>
  <p:transition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inking, Man, Male, People, Silhouette, Person, Human">
            <a:extLst>
              <a:ext uri="{FF2B5EF4-FFF2-40B4-BE49-F238E27FC236}">
                <a16:creationId xmlns:a16="http://schemas.microsoft.com/office/drawing/2014/main" id="{3136A873-561B-4CC1-A280-D9847966F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8600" y="2204085"/>
            <a:ext cx="10668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2618BDD-E369-4D31-8C52-3C0A193887FE}"/>
              </a:ext>
            </a:extLst>
          </p:cNvPr>
          <p:cNvSpPr/>
          <p:nvPr/>
        </p:nvSpPr>
        <p:spPr>
          <a:xfrm>
            <a:off x="2743200" y="2514600"/>
            <a:ext cx="3657600" cy="3657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D3BDE54-6DF1-45A5-898B-CFB7718137D2}"/>
              </a:ext>
            </a:extLst>
          </p:cNvPr>
          <p:cNvGrpSpPr/>
          <p:nvPr/>
        </p:nvGrpSpPr>
        <p:grpSpPr>
          <a:xfrm>
            <a:off x="2745232" y="2514600"/>
            <a:ext cx="3655568" cy="3657600"/>
            <a:chOff x="228600" y="685800"/>
            <a:chExt cx="1524000" cy="914400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CE39CE9D-513A-4F75-A5C6-CE40C2A65919}"/>
                </a:ext>
              </a:extLst>
            </p:cNvPr>
            <p:cNvCxnSpPr/>
            <p:nvPr/>
          </p:nvCxnSpPr>
          <p:spPr>
            <a:xfrm>
              <a:off x="228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BA48E6FF-5EC3-48BC-8747-09D3BA6B62C5}"/>
                </a:ext>
              </a:extLst>
            </p:cNvPr>
            <p:cNvCxnSpPr/>
            <p:nvPr/>
          </p:nvCxnSpPr>
          <p:spPr>
            <a:xfrm>
              <a:off x="3810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C5341C5-22A8-4B9E-A493-E56C810A4805}"/>
                </a:ext>
              </a:extLst>
            </p:cNvPr>
            <p:cNvCxnSpPr/>
            <p:nvPr/>
          </p:nvCxnSpPr>
          <p:spPr>
            <a:xfrm>
              <a:off x="533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DE2AAF3-4F26-45E9-BE68-04676D4A3024}"/>
                </a:ext>
              </a:extLst>
            </p:cNvPr>
            <p:cNvCxnSpPr/>
            <p:nvPr/>
          </p:nvCxnSpPr>
          <p:spPr>
            <a:xfrm>
              <a:off x="685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C6E273A1-F141-44A9-B9DA-92AD7C3F0B76}"/>
                </a:ext>
              </a:extLst>
            </p:cNvPr>
            <p:cNvCxnSpPr/>
            <p:nvPr/>
          </p:nvCxnSpPr>
          <p:spPr>
            <a:xfrm>
              <a:off x="838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B006DC8-1AB0-4E3B-AB20-BFB8C09B6B42}"/>
                </a:ext>
              </a:extLst>
            </p:cNvPr>
            <p:cNvCxnSpPr/>
            <p:nvPr/>
          </p:nvCxnSpPr>
          <p:spPr>
            <a:xfrm>
              <a:off x="990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5568185-7E8D-49AE-8605-053C1A93A2A1}"/>
                </a:ext>
              </a:extLst>
            </p:cNvPr>
            <p:cNvCxnSpPr/>
            <p:nvPr/>
          </p:nvCxnSpPr>
          <p:spPr>
            <a:xfrm>
              <a:off x="11430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8E6823C-F079-45C4-9994-DA5302567139}"/>
                </a:ext>
              </a:extLst>
            </p:cNvPr>
            <p:cNvCxnSpPr/>
            <p:nvPr/>
          </p:nvCxnSpPr>
          <p:spPr>
            <a:xfrm>
              <a:off x="1295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C28BE9D-C9D7-4F4C-8DDA-C6054454349B}"/>
                </a:ext>
              </a:extLst>
            </p:cNvPr>
            <p:cNvCxnSpPr/>
            <p:nvPr/>
          </p:nvCxnSpPr>
          <p:spPr>
            <a:xfrm>
              <a:off x="1447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E7A647D-6EF3-4161-B341-73102D87566B}"/>
                </a:ext>
              </a:extLst>
            </p:cNvPr>
            <p:cNvCxnSpPr/>
            <p:nvPr/>
          </p:nvCxnSpPr>
          <p:spPr>
            <a:xfrm>
              <a:off x="1600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B159102-A5B3-48D2-BBB2-BF0A22C61F75}"/>
                </a:ext>
              </a:extLst>
            </p:cNvPr>
            <p:cNvCxnSpPr/>
            <p:nvPr/>
          </p:nvCxnSpPr>
          <p:spPr>
            <a:xfrm>
              <a:off x="1752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C782F81-9B69-4111-BB28-DE8A60FF2273}"/>
              </a:ext>
            </a:extLst>
          </p:cNvPr>
          <p:cNvGrpSpPr/>
          <p:nvPr/>
        </p:nvGrpSpPr>
        <p:grpSpPr>
          <a:xfrm rot="5400000">
            <a:off x="2742184" y="2515616"/>
            <a:ext cx="3657600" cy="3655568"/>
            <a:chOff x="228600" y="685800"/>
            <a:chExt cx="1524000" cy="914400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09FEB48-4EEE-4698-9835-740E8C2EB977}"/>
                </a:ext>
              </a:extLst>
            </p:cNvPr>
            <p:cNvCxnSpPr/>
            <p:nvPr/>
          </p:nvCxnSpPr>
          <p:spPr>
            <a:xfrm>
              <a:off x="228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B426D79-BD15-4A63-8F33-1CA5F6DE3883}"/>
                </a:ext>
              </a:extLst>
            </p:cNvPr>
            <p:cNvCxnSpPr/>
            <p:nvPr/>
          </p:nvCxnSpPr>
          <p:spPr>
            <a:xfrm>
              <a:off x="3810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DF074312-6907-4CA1-B596-2769AE71E181}"/>
                </a:ext>
              </a:extLst>
            </p:cNvPr>
            <p:cNvCxnSpPr/>
            <p:nvPr/>
          </p:nvCxnSpPr>
          <p:spPr>
            <a:xfrm>
              <a:off x="533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6AA0B48D-F738-4DB8-8007-37AD520E0D64}"/>
                </a:ext>
              </a:extLst>
            </p:cNvPr>
            <p:cNvCxnSpPr/>
            <p:nvPr/>
          </p:nvCxnSpPr>
          <p:spPr>
            <a:xfrm>
              <a:off x="685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CA7446D-5AFE-4D41-B05E-116391878B10}"/>
                </a:ext>
              </a:extLst>
            </p:cNvPr>
            <p:cNvCxnSpPr/>
            <p:nvPr/>
          </p:nvCxnSpPr>
          <p:spPr>
            <a:xfrm>
              <a:off x="838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62A2A8C9-8D50-411E-B3D5-A0994031421F}"/>
                </a:ext>
              </a:extLst>
            </p:cNvPr>
            <p:cNvCxnSpPr/>
            <p:nvPr/>
          </p:nvCxnSpPr>
          <p:spPr>
            <a:xfrm>
              <a:off x="990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6F01D82-B218-45EB-9C03-F50A1BFFEE99}"/>
                </a:ext>
              </a:extLst>
            </p:cNvPr>
            <p:cNvCxnSpPr/>
            <p:nvPr/>
          </p:nvCxnSpPr>
          <p:spPr>
            <a:xfrm>
              <a:off x="11430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9FED7F72-9D2D-4A49-B818-C3952B8D4A11}"/>
                </a:ext>
              </a:extLst>
            </p:cNvPr>
            <p:cNvCxnSpPr/>
            <p:nvPr/>
          </p:nvCxnSpPr>
          <p:spPr>
            <a:xfrm>
              <a:off x="1295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1C9C8644-34DA-44DD-8B10-9E1BDCDF2EC2}"/>
                </a:ext>
              </a:extLst>
            </p:cNvPr>
            <p:cNvCxnSpPr/>
            <p:nvPr/>
          </p:nvCxnSpPr>
          <p:spPr>
            <a:xfrm>
              <a:off x="1447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31E79DF-ED5F-43A2-B1F5-E99189D5A844}"/>
                </a:ext>
              </a:extLst>
            </p:cNvPr>
            <p:cNvCxnSpPr/>
            <p:nvPr/>
          </p:nvCxnSpPr>
          <p:spPr>
            <a:xfrm>
              <a:off x="1600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BB9C6D4-219A-4529-AB04-699CB7E3BD63}"/>
                </a:ext>
              </a:extLst>
            </p:cNvPr>
            <p:cNvCxnSpPr/>
            <p:nvPr/>
          </p:nvCxnSpPr>
          <p:spPr>
            <a:xfrm>
              <a:off x="1752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D8C67863-5417-4D17-83EE-A6864FA3D3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При работа с шлем</a:t>
            </a:r>
          </a:p>
          <a:p>
            <a:pPr lvl="1"/>
            <a:r>
              <a:rPr lang="bg-BG" dirty="0"/>
              <a:t>Гледката зависи от нивото на пода, което е определено от потребителя в началото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3C8A0E8-377A-4402-A9E4-3F47798C5602}"/>
              </a:ext>
            </a:extLst>
          </p:cNvPr>
          <p:cNvSpPr txBox="1"/>
          <p:nvPr/>
        </p:nvSpPr>
        <p:spPr>
          <a:xfrm>
            <a:off x="4282440" y="4348611"/>
            <a:ext cx="581891" cy="309069"/>
          </a:xfrm>
          <a:prstGeom prst="rect">
            <a:avLst/>
          </a:prstGeom>
          <a:solidFill>
            <a:schemeClr val="bg1"/>
          </a:solidFill>
        </p:spPr>
        <p:txBody>
          <a:bodyPr wrap="none" lIns="0" rIns="0" rtlCol="0">
            <a:noAutofit/>
          </a:bodyPr>
          <a:lstStyle/>
          <a:p>
            <a:r>
              <a:rPr lang="bg-BG" sz="1600" dirty="0">
                <a:latin typeface="Cambria" panose="02040503050406030204" pitchFamily="18" charset="0"/>
                <a:ea typeface="Cambria" panose="02040503050406030204" pitchFamily="18" charset="0"/>
              </a:rPr>
              <a:t>(0,0,0)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CC5F20D-9C65-4E22-B711-1328E03127D3}"/>
              </a:ext>
            </a:extLst>
          </p:cNvPr>
          <p:cNvGrpSpPr/>
          <p:nvPr/>
        </p:nvGrpSpPr>
        <p:grpSpPr>
          <a:xfrm>
            <a:off x="2743200" y="1742002"/>
            <a:ext cx="3797886" cy="2604917"/>
            <a:chOff x="6298935" y="2063423"/>
            <a:chExt cx="3797886" cy="2604917"/>
          </a:xfrm>
        </p:grpSpPr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3A23A8E2-27AE-431E-B26A-CDB934585B5E}"/>
                </a:ext>
              </a:extLst>
            </p:cNvPr>
            <p:cNvCxnSpPr>
              <a:cxnSpLocks/>
              <a:stCxn id="4" idx="1"/>
            </p:cNvCxnSpPr>
            <p:nvPr/>
          </p:nvCxnSpPr>
          <p:spPr>
            <a:xfrm flipV="1">
              <a:off x="6298935" y="4661305"/>
              <a:ext cx="3797886" cy="3516"/>
            </a:xfrm>
            <a:prstGeom prst="straightConnector1">
              <a:avLst/>
            </a:prstGeom>
            <a:ln w="28575">
              <a:solidFill>
                <a:srgbClr val="FF388C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76AD2AC-7181-4901-BF9E-446478726D4F}"/>
                </a:ext>
              </a:extLst>
            </p:cNvPr>
            <p:cNvSpPr/>
            <p:nvPr/>
          </p:nvSpPr>
          <p:spPr>
            <a:xfrm>
              <a:off x="7822935" y="2063423"/>
              <a:ext cx="381000" cy="466039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FF388C"/>
                  </a:solidFill>
                  <a:latin typeface="Candara" panose="020E0502030303020204" pitchFamily="34" charset="0"/>
                </a:rPr>
                <a:t>Y</a:t>
              </a:r>
              <a:endParaRPr lang="bg-BG" dirty="0">
                <a:solidFill>
                  <a:srgbClr val="FF388C"/>
                </a:solidFill>
                <a:latin typeface="Candara" panose="020E0502030303020204" pitchFamily="34" charset="0"/>
              </a:endParaRP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E1A706BB-CED4-4B54-9AD3-BA96E060061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126506" y="2254930"/>
              <a:ext cx="2" cy="2413410"/>
            </a:xfrm>
            <a:prstGeom prst="straightConnector1">
              <a:avLst/>
            </a:prstGeom>
            <a:ln w="28575">
              <a:solidFill>
                <a:srgbClr val="FF388C"/>
              </a:solidFill>
              <a:headEnd type="oval" w="lg" len="lg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28A70C81-9B2F-4394-856F-1E80936DB91F}"/>
              </a:ext>
            </a:extLst>
          </p:cNvPr>
          <p:cNvSpPr txBox="1"/>
          <p:nvPr/>
        </p:nvSpPr>
        <p:spPr>
          <a:xfrm>
            <a:off x="6595465" y="4155718"/>
            <a:ext cx="581891" cy="309069"/>
          </a:xfrm>
          <a:prstGeom prst="rect">
            <a:avLst/>
          </a:prstGeom>
          <a:noFill/>
        </p:spPr>
        <p:txBody>
          <a:bodyPr wrap="none" lIns="0" rIns="0" rtlCol="0">
            <a:noAutofit/>
          </a:bodyPr>
          <a:lstStyle/>
          <a:p>
            <a:r>
              <a:rPr lang="bg-BG" sz="1600" dirty="0">
                <a:latin typeface="Cambria" panose="02040503050406030204" pitchFamily="18" charset="0"/>
                <a:ea typeface="Cambria" panose="02040503050406030204" pitchFamily="18" charset="0"/>
              </a:rPr>
              <a:t>0 м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81DFBF4-AF3F-41A0-8C8A-456B120B6447}"/>
              </a:ext>
            </a:extLst>
          </p:cNvPr>
          <p:cNvSpPr txBox="1"/>
          <p:nvPr/>
        </p:nvSpPr>
        <p:spPr>
          <a:xfrm>
            <a:off x="6541086" y="2323826"/>
            <a:ext cx="581891" cy="309069"/>
          </a:xfrm>
          <a:prstGeom prst="rect">
            <a:avLst/>
          </a:prstGeom>
          <a:noFill/>
        </p:spPr>
        <p:txBody>
          <a:bodyPr wrap="none" lIns="0" rIns="0" rtlCol="0">
            <a:noAutofit/>
          </a:bodyPr>
          <a:lstStyle/>
          <a:p>
            <a:r>
              <a:rPr lang="bg-BG" sz="1600" dirty="0">
                <a:latin typeface="Cambria" panose="02040503050406030204" pitchFamily="18" charset="0"/>
                <a:ea typeface="Cambria" panose="02040503050406030204" pitchFamily="18" charset="0"/>
              </a:rPr>
              <a:t>1.5 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CAC0FCF-99FD-43BF-A1C3-32E1D7A7EE4F}"/>
                  </a:ext>
                </a:extLst>
              </p:cNvPr>
              <p:cNvSpPr txBox="1"/>
              <p:nvPr/>
            </p:nvSpPr>
            <p:spPr>
              <a:xfrm>
                <a:off x="6512606" y="5981001"/>
                <a:ext cx="664744" cy="309069"/>
              </a:xfrm>
              <a:prstGeom prst="rect">
                <a:avLst/>
              </a:prstGeom>
              <a:noFill/>
            </p:spPr>
            <p:txBody>
              <a:bodyPr wrap="none" lIns="0" rIns="0" rtlCol="0">
                <a:noAutofit/>
              </a:bodyPr>
              <a:lstStyle/>
              <a:p>
                <a14:m>
                  <m:oMath xmlns:m="http://schemas.openxmlformats.org/officeDocument/2006/math">
                    <m:r>
                      <a:rPr lang="bg-BG" sz="1600" i="1" dirty="0" smtClean="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−</m:t>
                    </m:r>
                  </m:oMath>
                </a14:m>
                <a:r>
                  <a:rPr lang="bg-BG" sz="16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1.5 м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CAC0FCF-99FD-43BF-A1C3-32E1D7A7EE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2606" y="5981001"/>
                <a:ext cx="664744" cy="309069"/>
              </a:xfrm>
              <a:prstGeom prst="rect">
                <a:avLst/>
              </a:prstGeom>
              <a:blipFill>
                <a:blip r:embed="rId3"/>
                <a:stretch>
                  <a:fillRect l="-4587" t="-7843" r="-9174" b="-31373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TextBox 45">
            <a:extLst>
              <a:ext uri="{FF2B5EF4-FFF2-40B4-BE49-F238E27FC236}">
                <a16:creationId xmlns:a16="http://schemas.microsoft.com/office/drawing/2014/main" id="{002141D2-465B-487D-AA33-373689769B24}"/>
              </a:ext>
            </a:extLst>
          </p:cNvPr>
          <p:cNvSpPr txBox="1"/>
          <p:nvPr/>
        </p:nvSpPr>
        <p:spPr>
          <a:xfrm>
            <a:off x="2209505" y="2128930"/>
            <a:ext cx="581891" cy="309069"/>
          </a:xfrm>
          <a:prstGeom prst="rect">
            <a:avLst/>
          </a:prstGeom>
          <a:noFill/>
        </p:spPr>
        <p:txBody>
          <a:bodyPr wrap="none" lIns="0" rIns="0" rtlCol="0">
            <a:noAutofit/>
          </a:bodyPr>
          <a:lstStyle/>
          <a:p>
            <a:r>
              <a:rPr lang="bg-BG" sz="1600" dirty="0">
                <a:solidFill>
                  <a:srgbClr val="FF388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1.6 м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9E4901E9-0318-4B70-B108-40CA22AF9BE8}"/>
              </a:ext>
            </a:extLst>
          </p:cNvPr>
          <p:cNvCxnSpPr>
            <a:cxnSpLocks/>
          </p:cNvCxnSpPr>
          <p:nvPr/>
        </p:nvCxnSpPr>
        <p:spPr>
          <a:xfrm>
            <a:off x="2712314" y="2323826"/>
            <a:ext cx="1859686" cy="0"/>
          </a:xfrm>
          <a:prstGeom prst="line">
            <a:avLst/>
          </a:prstGeom>
          <a:ln>
            <a:solidFill>
              <a:srgbClr val="FF388C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18D93540-9C99-452E-BAB6-0CA1C218DC00}"/>
              </a:ext>
            </a:extLst>
          </p:cNvPr>
          <p:cNvSpPr txBox="1"/>
          <p:nvPr/>
        </p:nvSpPr>
        <p:spPr>
          <a:xfrm>
            <a:off x="2074464" y="4191957"/>
            <a:ext cx="581891" cy="309069"/>
          </a:xfrm>
          <a:prstGeom prst="rect">
            <a:avLst/>
          </a:prstGeom>
          <a:noFill/>
        </p:spPr>
        <p:txBody>
          <a:bodyPr wrap="none" lIns="0" rIns="0" rtlCol="0">
            <a:noAutofit/>
          </a:bodyPr>
          <a:lstStyle/>
          <a:p>
            <a:pPr algn="r"/>
            <a:r>
              <a:rPr lang="bg-BG" sz="1600" dirty="0">
                <a:latin typeface="Cambria" panose="02040503050406030204" pitchFamily="18" charset="0"/>
                <a:ea typeface="Cambria" panose="02040503050406030204" pitchFamily="18" charset="0"/>
              </a:rPr>
              <a:t>0 м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871972B-13DF-47EB-80CD-8D8E1908705D}"/>
              </a:ext>
            </a:extLst>
          </p:cNvPr>
          <p:cNvSpPr txBox="1"/>
          <p:nvPr/>
        </p:nvSpPr>
        <p:spPr>
          <a:xfrm>
            <a:off x="2074464" y="2360065"/>
            <a:ext cx="581891" cy="309069"/>
          </a:xfrm>
          <a:prstGeom prst="rect">
            <a:avLst/>
          </a:prstGeom>
          <a:noFill/>
        </p:spPr>
        <p:txBody>
          <a:bodyPr wrap="none" lIns="0" rIns="0" rtlCol="0">
            <a:noAutofit/>
          </a:bodyPr>
          <a:lstStyle/>
          <a:p>
            <a:pPr algn="r"/>
            <a:r>
              <a:rPr lang="bg-BG" sz="1600" dirty="0">
                <a:latin typeface="Cambria" panose="02040503050406030204" pitchFamily="18" charset="0"/>
                <a:ea typeface="Cambria" panose="02040503050406030204" pitchFamily="18" charset="0"/>
              </a:rPr>
              <a:t>1.5 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0573FC94-2C94-44AE-A29D-25FFAA1337B3}"/>
                  </a:ext>
                </a:extLst>
              </p:cNvPr>
              <p:cNvSpPr txBox="1"/>
              <p:nvPr/>
            </p:nvSpPr>
            <p:spPr>
              <a:xfrm>
                <a:off x="1761744" y="6017240"/>
                <a:ext cx="894611" cy="309069"/>
              </a:xfrm>
              <a:prstGeom prst="rect">
                <a:avLst/>
              </a:prstGeom>
              <a:noFill/>
            </p:spPr>
            <p:txBody>
              <a:bodyPr wrap="none" lIns="0" rIns="0" rtlCol="0">
                <a:noAutofit/>
              </a:bodyPr>
              <a:lstStyle/>
              <a:p>
                <a:pPr algn="r"/>
                <a14:m>
                  <m:oMath xmlns:m="http://schemas.openxmlformats.org/officeDocument/2006/math">
                    <m:r>
                      <a:rPr lang="bg-BG" sz="1600" i="1" dirty="0" smtClean="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−</m:t>
                    </m:r>
                  </m:oMath>
                </a14:m>
                <a:r>
                  <a:rPr lang="bg-BG" sz="16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1.5 м</a:t>
                </a:r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0573FC94-2C94-44AE-A29D-25FFAA1337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1744" y="6017240"/>
                <a:ext cx="894611" cy="309069"/>
              </a:xfrm>
              <a:prstGeom prst="rect">
                <a:avLst/>
              </a:prstGeom>
              <a:blipFill>
                <a:blip r:embed="rId4"/>
                <a:stretch>
                  <a:fillRect t="-7843" r="-13605" b="-31373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7" name="Group 56">
            <a:extLst>
              <a:ext uri="{FF2B5EF4-FFF2-40B4-BE49-F238E27FC236}">
                <a16:creationId xmlns:a16="http://schemas.microsoft.com/office/drawing/2014/main" id="{32542EE5-834F-43A6-87C0-FFF482F72B00}"/>
              </a:ext>
            </a:extLst>
          </p:cNvPr>
          <p:cNvGrpSpPr/>
          <p:nvPr/>
        </p:nvGrpSpPr>
        <p:grpSpPr>
          <a:xfrm>
            <a:off x="668140" y="2313411"/>
            <a:ext cx="1517249" cy="617870"/>
            <a:chOff x="1542944" y="4404034"/>
            <a:chExt cx="1517249" cy="617870"/>
          </a:xfrm>
        </p:grpSpPr>
        <p:sp>
          <p:nvSpPr>
            <p:cNvPr id="58" name="Text Placeholder 2">
              <a:extLst>
                <a:ext uri="{FF2B5EF4-FFF2-40B4-BE49-F238E27FC236}">
                  <a16:creationId xmlns:a16="http://schemas.microsoft.com/office/drawing/2014/main" id="{E388D2A0-8F94-4430-8567-0060341315D4}"/>
                </a:ext>
              </a:extLst>
            </p:cNvPr>
            <p:cNvSpPr txBox="1">
              <a:spLocks/>
            </p:cNvSpPr>
            <p:nvPr/>
          </p:nvSpPr>
          <p:spPr>
            <a:xfrm>
              <a:off x="1542944" y="4410087"/>
              <a:ext cx="983848" cy="6118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Ниво на шлема</a:t>
              </a:r>
            </a:p>
          </p:txBody>
        </p: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044041D5-C5BF-4389-AD22-CC6D3D826CBA}"/>
                </a:ext>
              </a:extLst>
            </p:cNvPr>
            <p:cNvCxnSpPr>
              <a:cxnSpLocks/>
            </p:cNvCxnSpPr>
            <p:nvPr/>
          </p:nvCxnSpPr>
          <p:spPr>
            <a:xfrm>
              <a:off x="1542944" y="4404034"/>
              <a:ext cx="1517249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8A006F3-304A-476A-A6EF-3D965DBE86EA}"/>
              </a:ext>
            </a:extLst>
          </p:cNvPr>
          <p:cNvGrpSpPr/>
          <p:nvPr/>
        </p:nvGrpSpPr>
        <p:grpSpPr>
          <a:xfrm>
            <a:off x="6941421" y="3735015"/>
            <a:ext cx="1517249" cy="619945"/>
            <a:chOff x="1009543" y="4410087"/>
            <a:chExt cx="1517249" cy="619945"/>
          </a:xfrm>
        </p:grpSpPr>
        <p:sp>
          <p:nvSpPr>
            <p:cNvPr id="63" name="Text Placeholder 2">
              <a:extLst>
                <a:ext uri="{FF2B5EF4-FFF2-40B4-BE49-F238E27FC236}">
                  <a16:creationId xmlns:a16="http://schemas.microsoft.com/office/drawing/2014/main" id="{AB5E82A8-53B6-4346-89F6-FC0C38CF1422}"/>
                </a:ext>
              </a:extLst>
            </p:cNvPr>
            <p:cNvSpPr txBox="1">
              <a:spLocks/>
            </p:cNvSpPr>
            <p:nvPr/>
          </p:nvSpPr>
          <p:spPr>
            <a:xfrm>
              <a:off x="1542944" y="4410087"/>
              <a:ext cx="983848" cy="6118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Ниво на пода</a:t>
              </a: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6D034D27-9A6F-4C70-BBED-69EA38D10FB0}"/>
                </a:ext>
              </a:extLst>
            </p:cNvPr>
            <p:cNvCxnSpPr>
              <a:cxnSpLocks/>
            </p:cNvCxnSpPr>
            <p:nvPr/>
          </p:nvCxnSpPr>
          <p:spPr>
            <a:xfrm>
              <a:off x="1009543" y="5030032"/>
              <a:ext cx="1517249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422710674"/>
      </p:ext>
    </p:extLst>
  </p:cSld>
  <p:clrMapOvr>
    <a:masterClrMapping/>
  </p:clrMapOvr>
  <p:transition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9EC18BC-B770-4F22-8168-E8491FBB8E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Калибриране на ориентацията</a:t>
            </a:r>
          </a:p>
          <a:p>
            <a:pPr lvl="1"/>
            <a:r>
              <a:rPr lang="bg-BG" dirty="0"/>
              <a:t>Грешна ориентация се поправя с калибриране</a:t>
            </a:r>
            <a:endParaRPr lang="en-US" dirty="0"/>
          </a:p>
          <a:p>
            <a:pPr lvl="1"/>
            <a:r>
              <a:rPr lang="bg-BG" dirty="0"/>
              <a:t>Меню „</a:t>
            </a:r>
            <a:r>
              <a:rPr lang="bg-BG" dirty="0" err="1"/>
              <a:t>Окулус</a:t>
            </a:r>
            <a:r>
              <a:rPr lang="bg-BG" dirty="0"/>
              <a:t>“ </a:t>
            </a:r>
            <a:r>
              <a:rPr lang="bg-BG" dirty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bg-BG" dirty="0"/>
              <a:t> </a:t>
            </a:r>
            <a:r>
              <a:rPr lang="en-US" dirty="0"/>
              <a:t>Settings </a:t>
            </a:r>
            <a:r>
              <a:rPr lang="bg-BG" dirty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bg-BG" dirty="0"/>
              <a:t> </a:t>
            </a:r>
            <a:r>
              <a:rPr lang="en-US" dirty="0"/>
              <a:t>Reset view</a:t>
            </a:r>
          </a:p>
          <a:p>
            <a:pPr lvl="1"/>
            <a:endParaRPr lang="bg-BG" dirty="0"/>
          </a:p>
        </p:txBody>
      </p:sp>
      <p:pic>
        <p:nvPicPr>
          <p:cNvPr id="3" name="E1302-Reset-view">
            <a:hlinkClick r:id="" action="ppaction://media"/>
            <a:extLst>
              <a:ext uri="{FF2B5EF4-FFF2-40B4-BE49-F238E27FC236}">
                <a16:creationId xmlns:a16="http://schemas.microsoft.com/office/drawing/2014/main" id="{48FF4FB5-AE17-4930-A070-A27F403FDFE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20962" y="2286000"/>
            <a:ext cx="3902075" cy="39020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81364705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C07F6-4FFB-4224-9C70-9166DBBEF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Желание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0F081-CD29-4990-8302-372736E5DCC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Къде сме във </a:t>
            </a:r>
            <a:r>
              <a:rPr lang="en-US" dirty="0"/>
              <a:t>VR</a:t>
            </a:r>
            <a:r>
              <a:rPr lang="bg-BG" dirty="0"/>
              <a:t>?</a:t>
            </a:r>
            <a:endParaRPr lang="en-US" dirty="0"/>
          </a:p>
          <a:p>
            <a:pPr lvl="1"/>
            <a:r>
              <a:rPr lang="bg-BG" dirty="0"/>
              <a:t>Позицията на шлема е в </a:t>
            </a:r>
            <a:r>
              <a:rPr lang="en-US" dirty="0" err="1">
                <a:solidFill>
                  <a:srgbClr val="FF388C"/>
                </a:solidFill>
              </a:rPr>
              <a:t>matrixWorld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Не може да ползваме </a:t>
            </a:r>
            <a:r>
              <a:rPr lang="en-US" dirty="0">
                <a:solidFill>
                  <a:srgbClr val="FF388C"/>
                </a:solidFill>
              </a:rPr>
              <a:t>position</a:t>
            </a:r>
            <a:endParaRPr lang="bg-BG" dirty="0">
              <a:solidFill>
                <a:srgbClr val="FF388C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7DBAEC-F163-4C6D-95A5-CB8663B7247F}"/>
              </a:ext>
            </a:extLst>
          </p:cNvPr>
          <p:cNvSpPr txBox="1"/>
          <p:nvPr/>
        </p:nvSpPr>
        <p:spPr>
          <a:xfrm>
            <a:off x="1219200" y="5649148"/>
            <a:ext cx="9906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position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5AF162-3FE4-43BC-880A-C5471096E576}"/>
              </a:ext>
            </a:extLst>
          </p:cNvPr>
          <p:cNvSpPr txBox="1"/>
          <p:nvPr/>
        </p:nvSpPr>
        <p:spPr>
          <a:xfrm>
            <a:off x="1213104" y="4604467"/>
            <a:ext cx="9906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rotation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98B11F-ED94-4A36-97DD-5237C11B6832}"/>
              </a:ext>
            </a:extLst>
          </p:cNvPr>
          <p:cNvSpPr txBox="1"/>
          <p:nvPr/>
        </p:nvSpPr>
        <p:spPr>
          <a:xfrm>
            <a:off x="2857500" y="5649148"/>
            <a:ext cx="1295400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matrix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3507A4-9AAC-4FDC-ACB8-A3AC087A93E2}"/>
              </a:ext>
            </a:extLst>
          </p:cNvPr>
          <p:cNvSpPr txBox="1"/>
          <p:nvPr/>
        </p:nvSpPr>
        <p:spPr>
          <a:xfrm>
            <a:off x="4800600" y="5649148"/>
            <a:ext cx="1488948" cy="369332"/>
          </a:xfrm>
          <a:prstGeom prst="rect">
            <a:avLst/>
          </a:prstGeom>
          <a:solidFill>
            <a:srgbClr val="FFCCFF"/>
          </a:solidFill>
          <a:ln>
            <a:solidFill>
              <a:srgbClr val="FF388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matrixWorld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668495-89AF-450F-AD2F-51207DD3F31C}"/>
              </a:ext>
            </a:extLst>
          </p:cNvPr>
          <p:cNvSpPr txBox="1"/>
          <p:nvPr/>
        </p:nvSpPr>
        <p:spPr>
          <a:xfrm>
            <a:off x="2851404" y="4604467"/>
            <a:ext cx="1295400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quaternion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C2C91B11-9868-4EC7-821A-ABE8677BA279}"/>
              </a:ext>
            </a:extLst>
          </p:cNvPr>
          <p:cNvCxnSpPr>
            <a:cxnSpLocks/>
            <a:stCxn id="5" idx="3"/>
            <a:endCxn id="8" idx="1"/>
          </p:cNvCxnSpPr>
          <p:nvPr/>
        </p:nvCxnSpPr>
        <p:spPr>
          <a:xfrm>
            <a:off x="2203704" y="4789133"/>
            <a:ext cx="64770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631786E2-4F31-4F5F-81C4-85C6408BBCCB}"/>
              </a:ext>
            </a:extLst>
          </p:cNvPr>
          <p:cNvCxnSpPr>
            <a:cxnSpLocks/>
            <a:stCxn id="8" idx="2"/>
            <a:endCxn id="6" idx="0"/>
          </p:cNvCxnSpPr>
          <p:nvPr/>
        </p:nvCxnSpPr>
        <p:spPr>
          <a:xfrm>
            <a:off x="3499104" y="4973799"/>
            <a:ext cx="6096" cy="67534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D3085C2B-9640-4054-98F0-9DF91A8F5AFE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2209800" y="5833814"/>
            <a:ext cx="64770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D77C7580-2388-422E-A7E7-D40A0C6BFDC6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4152900" y="5833814"/>
            <a:ext cx="64770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4" descr="Виртуални, Реалност, Игра, Очила, Виртуалния Свят">
            <a:extLst>
              <a:ext uri="{FF2B5EF4-FFF2-40B4-BE49-F238E27FC236}">
                <a16:creationId xmlns:a16="http://schemas.microsoft.com/office/drawing/2014/main" id="{C220E81C-B2D0-4920-8AC8-3A4D93B49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4313" y="3429000"/>
            <a:ext cx="761522" cy="56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1" name="Connector: Elbow 18">
            <a:extLst>
              <a:ext uri="{FF2B5EF4-FFF2-40B4-BE49-F238E27FC236}">
                <a16:creationId xmlns:a16="http://schemas.microsoft.com/office/drawing/2014/main" id="{24BC6071-511A-4291-B07D-B67CB45ECC0B}"/>
              </a:ext>
            </a:extLst>
          </p:cNvPr>
          <p:cNvCxnSpPr>
            <a:cxnSpLocks/>
            <a:stCxn id="68" idx="2"/>
            <a:endCxn id="7" idx="0"/>
          </p:cNvCxnSpPr>
          <p:nvPr/>
        </p:nvCxnSpPr>
        <p:spPr>
          <a:xfrm>
            <a:off x="5542026" y="4988362"/>
            <a:ext cx="3048" cy="66078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DB88133-0187-46F5-A2D7-C25A06112E91}"/>
              </a:ext>
            </a:extLst>
          </p:cNvPr>
          <p:cNvGrpSpPr/>
          <p:nvPr/>
        </p:nvGrpSpPr>
        <p:grpSpPr>
          <a:xfrm>
            <a:off x="5545074" y="4709736"/>
            <a:ext cx="2282623" cy="611817"/>
            <a:chOff x="244169" y="4421134"/>
            <a:chExt cx="2282623" cy="611817"/>
          </a:xfrm>
        </p:grpSpPr>
        <p:sp>
          <p:nvSpPr>
            <p:cNvPr id="55" name="Text Placeholder 2">
              <a:extLst>
                <a:ext uri="{FF2B5EF4-FFF2-40B4-BE49-F238E27FC236}">
                  <a16:creationId xmlns:a16="http://schemas.microsoft.com/office/drawing/2014/main" id="{03C6FFF3-45B8-438A-8205-0AE2530173DD}"/>
                </a:ext>
              </a:extLst>
            </p:cNvPr>
            <p:cNvSpPr txBox="1">
              <a:spLocks/>
            </p:cNvSpPr>
            <p:nvPr/>
          </p:nvSpPr>
          <p:spPr>
            <a:xfrm>
              <a:off x="1272868" y="4421134"/>
              <a:ext cx="1253924" cy="6118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Директна промяна</a:t>
              </a: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AF675FBD-0D53-48D2-A736-F9C0E6B642CE}"/>
                </a:ext>
              </a:extLst>
            </p:cNvPr>
            <p:cNvCxnSpPr>
              <a:cxnSpLocks/>
            </p:cNvCxnSpPr>
            <p:nvPr/>
          </p:nvCxnSpPr>
          <p:spPr>
            <a:xfrm>
              <a:off x="244169" y="5031098"/>
              <a:ext cx="2282623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30586653-6A1C-4F14-833C-163B29E657E5}"/>
              </a:ext>
            </a:extLst>
          </p:cNvPr>
          <p:cNvSpPr txBox="1"/>
          <p:nvPr/>
        </p:nvSpPr>
        <p:spPr>
          <a:xfrm>
            <a:off x="6937248" y="5649148"/>
            <a:ext cx="1139952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renderer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59" name="Connector: Elbow 18">
            <a:extLst>
              <a:ext uri="{FF2B5EF4-FFF2-40B4-BE49-F238E27FC236}">
                <a16:creationId xmlns:a16="http://schemas.microsoft.com/office/drawing/2014/main" id="{0ACCD3EE-A934-461C-9DDA-1FD8BE6D067E}"/>
              </a:ext>
            </a:extLst>
          </p:cNvPr>
          <p:cNvCxnSpPr>
            <a:cxnSpLocks/>
            <a:stCxn id="7" idx="3"/>
            <a:endCxn id="58" idx="1"/>
          </p:cNvCxnSpPr>
          <p:nvPr/>
        </p:nvCxnSpPr>
        <p:spPr>
          <a:xfrm>
            <a:off x="6289548" y="5833814"/>
            <a:ext cx="64770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2E0DD52F-B4B3-4349-A0A9-6360BED51E57}"/>
              </a:ext>
            </a:extLst>
          </p:cNvPr>
          <p:cNvSpPr txBox="1"/>
          <p:nvPr/>
        </p:nvSpPr>
        <p:spPr>
          <a:xfrm>
            <a:off x="4800600" y="4619030"/>
            <a:ext cx="1482852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VRButton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71" name="Connector: Elbow 18">
            <a:extLst>
              <a:ext uri="{FF2B5EF4-FFF2-40B4-BE49-F238E27FC236}">
                <a16:creationId xmlns:a16="http://schemas.microsoft.com/office/drawing/2014/main" id="{6F1A427C-1106-4951-9670-79D17E6CE19F}"/>
              </a:ext>
            </a:extLst>
          </p:cNvPr>
          <p:cNvCxnSpPr>
            <a:cxnSpLocks/>
            <a:stCxn id="50" idx="2"/>
            <a:endCxn id="68" idx="0"/>
          </p:cNvCxnSpPr>
          <p:nvPr/>
        </p:nvCxnSpPr>
        <p:spPr>
          <a:xfrm flipH="1">
            <a:off x="5542026" y="3997762"/>
            <a:ext cx="3048" cy="62126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 73">
            <a:extLst>
              <a:ext uri="{FF2B5EF4-FFF2-40B4-BE49-F238E27FC236}">
                <a16:creationId xmlns:a16="http://schemas.microsoft.com/office/drawing/2014/main" id="{E67A8E90-6C1D-4552-90E9-E2CDC3FD2929}"/>
              </a:ext>
            </a:extLst>
          </p:cNvPr>
          <p:cNvGrpSpPr/>
          <p:nvPr/>
        </p:nvGrpSpPr>
        <p:grpSpPr>
          <a:xfrm>
            <a:off x="908304" y="3535238"/>
            <a:ext cx="2039546" cy="2298577"/>
            <a:chOff x="952096" y="4400909"/>
            <a:chExt cx="2039546" cy="2298577"/>
          </a:xfrm>
        </p:grpSpPr>
        <p:sp>
          <p:nvSpPr>
            <p:cNvPr id="75" name="Text Placeholder 2">
              <a:extLst>
                <a:ext uri="{FF2B5EF4-FFF2-40B4-BE49-F238E27FC236}">
                  <a16:creationId xmlns:a16="http://schemas.microsoft.com/office/drawing/2014/main" id="{AFBB929B-CB95-459F-9D50-FEC8C95E6101}"/>
                </a:ext>
              </a:extLst>
            </p:cNvPr>
            <p:cNvSpPr txBox="1">
              <a:spLocks/>
            </p:cNvSpPr>
            <p:nvPr/>
          </p:nvSpPr>
          <p:spPr>
            <a:xfrm>
              <a:off x="958192" y="4400909"/>
              <a:ext cx="2033450" cy="6118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Досега ползвахме тези свойства</a:t>
              </a:r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8B3E6594-EAAA-4535-B47F-EE507EAA50BF}"/>
                </a:ext>
              </a:extLst>
            </p:cNvPr>
            <p:cNvCxnSpPr>
              <a:cxnSpLocks/>
              <a:endCxn id="5" idx="1"/>
            </p:cNvCxnSpPr>
            <p:nvPr/>
          </p:nvCxnSpPr>
          <p:spPr>
            <a:xfrm>
              <a:off x="952096" y="5654804"/>
              <a:ext cx="304800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E3A6ADB7-BEBC-4A21-BEB0-D7316C108FE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52096" y="4400909"/>
              <a:ext cx="0" cy="2298577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786DB3A4-21DC-4031-B21D-1AECCFF48944}"/>
                </a:ext>
              </a:extLst>
            </p:cNvPr>
            <p:cNvCxnSpPr>
              <a:cxnSpLocks/>
              <a:endCxn id="4" idx="1"/>
            </p:cNvCxnSpPr>
            <p:nvPr/>
          </p:nvCxnSpPr>
          <p:spPr>
            <a:xfrm>
              <a:off x="952096" y="6699485"/>
              <a:ext cx="310896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2897817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0116A2-B85F-422A-91EE-8E654473DD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Центриране в куба</a:t>
            </a:r>
          </a:p>
          <a:p>
            <a:pPr lvl="1"/>
            <a:r>
              <a:rPr lang="bg-BG" dirty="0"/>
              <a:t>Следим дали сме влезли във </a:t>
            </a:r>
            <a:r>
              <a:rPr lang="en-US" dirty="0"/>
              <a:t>VR</a:t>
            </a:r>
            <a:r>
              <a:rPr lang="bg-BG" dirty="0"/>
              <a:t> режим чрез свойството </a:t>
            </a:r>
            <a:r>
              <a:rPr lang="en-GB" dirty="0" err="1">
                <a:solidFill>
                  <a:srgbClr val="FF388C"/>
                </a:solidFill>
              </a:rPr>
              <a:t>isPresenting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Методът </a:t>
            </a:r>
            <a:r>
              <a:rPr lang="en-GB" dirty="0" err="1">
                <a:solidFill>
                  <a:srgbClr val="FF388C"/>
                </a:solidFill>
              </a:rPr>
              <a:t>getCamera</a:t>
            </a:r>
            <a:r>
              <a:rPr lang="bg-BG" dirty="0"/>
              <a:t> създава камера, която съответства на шлема</a:t>
            </a:r>
          </a:p>
          <a:p>
            <a:pPr lvl="1"/>
            <a:r>
              <a:rPr lang="bg-BG" dirty="0"/>
              <a:t>От тази камера ползваме позицията с </a:t>
            </a:r>
            <a:r>
              <a:rPr lang="en-GB" dirty="0" err="1">
                <a:solidFill>
                  <a:srgbClr val="FF388C"/>
                </a:solidFill>
              </a:rPr>
              <a:t>getWorldPosition</a:t>
            </a:r>
            <a:r>
              <a:rPr lang="bg-BG" dirty="0"/>
              <a:t> и местим куба така, че шлемът да е в центъра му</a:t>
            </a:r>
          </a:p>
          <a:p>
            <a:r>
              <a:rPr lang="bg-BG" dirty="0"/>
              <a:t>Внимание</a:t>
            </a:r>
          </a:p>
          <a:p>
            <a:pPr lvl="1"/>
            <a:r>
              <a:rPr lang="bg-BG" dirty="0"/>
              <a:t>Центрираме само веднъж, за да може после да се движим вертикално из куба</a:t>
            </a:r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06052764"/>
      </p:ext>
    </p:extLst>
  </p:cSld>
  <p:clrMapOvr>
    <a:masterClrMapping/>
  </p:clrMapOvr>
  <p:transition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6F6F754-8956-41CC-BF07-32124F7855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Стерео ефект</a:t>
            </a:r>
          </a:p>
          <a:p>
            <a:pPr lvl="1"/>
            <a:r>
              <a:rPr lang="bg-BG" dirty="0"/>
              <a:t>Включен е стерео ефект от панела на </a:t>
            </a:r>
            <a:r>
              <a:rPr lang="en-US" dirty="0" err="1"/>
              <a:t>WebXR</a:t>
            </a:r>
            <a:r>
              <a:rPr lang="bg-BG" dirty="0"/>
              <a:t>, за да виждаме ляв и десен образ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D3B04C12-289E-4E23-9727-17CA128D5C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37E3FE0-4333-4EAE-9F33-F7E66D08277B}"/>
              </a:ext>
            </a:extLst>
          </p:cNvPr>
          <p:cNvGrpSpPr/>
          <p:nvPr/>
        </p:nvGrpSpPr>
        <p:grpSpPr>
          <a:xfrm>
            <a:off x="2133600" y="4648200"/>
            <a:ext cx="589027" cy="1663953"/>
            <a:chOff x="1272868" y="3368998"/>
            <a:chExt cx="589027" cy="1663953"/>
          </a:xfrm>
        </p:grpSpPr>
        <p:sp>
          <p:nvSpPr>
            <p:cNvPr id="6" name="Text Placeholder 2">
              <a:extLst>
                <a:ext uri="{FF2B5EF4-FFF2-40B4-BE49-F238E27FC236}">
                  <a16:creationId xmlns:a16="http://schemas.microsoft.com/office/drawing/2014/main" id="{5C2B994D-9CA3-4C69-988D-47411885CB34}"/>
                </a:ext>
              </a:extLst>
            </p:cNvPr>
            <p:cNvSpPr txBox="1">
              <a:spLocks/>
            </p:cNvSpPr>
            <p:nvPr/>
          </p:nvSpPr>
          <p:spPr>
            <a:xfrm>
              <a:off x="1272868" y="4664402"/>
              <a:ext cx="589027" cy="36854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Тук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BA44B46E-1BBC-4753-B0C3-84BA4B7895AB}"/>
                </a:ext>
              </a:extLst>
            </p:cNvPr>
            <p:cNvCxnSpPr>
              <a:cxnSpLocks/>
            </p:cNvCxnSpPr>
            <p:nvPr/>
          </p:nvCxnSpPr>
          <p:spPr>
            <a:xfrm>
              <a:off x="1272868" y="3368998"/>
              <a:ext cx="0" cy="166210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586157047"/>
      </p:ext>
    </p:extLst>
  </p:cSld>
  <p:clrMapOvr>
    <a:masterClrMapping/>
  </p:clrMapOvr>
  <p:transition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9261766-668F-48B1-BC3F-E7989D6A7B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VR </a:t>
            </a:r>
            <a:r>
              <a:rPr lang="bg-BG" dirty="0"/>
              <a:t>шлемове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25B31F-0D97-4618-BBBA-B18DEAF407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577757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9754B57-BB80-4395-8D7A-7752E2818C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Видео от шлема</a:t>
            </a:r>
          </a:p>
          <a:p>
            <a:pPr lvl="1"/>
            <a:r>
              <a:rPr lang="bg-BG" dirty="0"/>
              <a:t>Чрез </a:t>
            </a:r>
            <a:r>
              <a:rPr lang="en-US" dirty="0">
                <a:solidFill>
                  <a:srgbClr val="FF388C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www.oculus.com/casting</a:t>
            </a:r>
            <a:endParaRPr lang="bg-BG" dirty="0">
              <a:solidFill>
                <a:srgbClr val="FF388C"/>
              </a:solidFill>
            </a:endParaRPr>
          </a:p>
        </p:txBody>
      </p:sp>
      <p:pic>
        <p:nvPicPr>
          <p:cNvPr id="5" name="E1303-Centered-VR-cube">
            <a:hlinkClick r:id="" action="ppaction://media"/>
            <a:extLst>
              <a:ext uri="{FF2B5EF4-FFF2-40B4-BE49-F238E27FC236}">
                <a16:creationId xmlns:a16="http://schemas.microsoft.com/office/drawing/2014/main" id="{DC535A55-8EDC-435E-80C4-96F3CB5BA7D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6000" y="1600200"/>
            <a:ext cx="4572000" cy="4572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42BBDF1-029E-4B2A-9D67-1875B9828197}"/>
              </a:ext>
            </a:extLst>
          </p:cNvPr>
          <p:cNvSpPr txBox="1">
            <a:spLocks/>
          </p:cNvSpPr>
          <p:nvPr/>
        </p:nvSpPr>
        <p:spPr>
          <a:xfrm>
            <a:off x="411809" y="1752601"/>
            <a:ext cx="2108887" cy="914400"/>
          </a:xfrm>
          <a:prstGeom prst="rect">
            <a:avLst/>
          </a:prstGeom>
          <a:solidFill>
            <a:srgbClr val="FF388C"/>
          </a:solidFill>
          <a:ln w="3175">
            <a:solidFill>
              <a:srgbClr val="FF388C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3600" b="1" kern="1200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anose="020B0604020202020204" pitchFamily="34" charset="0"/>
              <a:buChar char="•"/>
              <a:defRPr lang="en-US" sz="3200" kern="1200" dirty="0" smtClean="0">
                <a:ln w="3175">
                  <a:noFill/>
                  <a:prstDash val="solid"/>
                </a:ln>
                <a:solidFill>
                  <a:schemeClr val="accent1"/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400" kern="120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400" kern="120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bg-BG" sz="2400" kern="1200" dirty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bg-BG" sz="1800" b="0" dirty="0">
                <a:solidFill>
                  <a:schemeClr val="bg1"/>
                </a:solidFill>
              </a:rPr>
              <a:t>От </a:t>
            </a:r>
            <a:r>
              <a:rPr lang="en-US" sz="1800" b="0" dirty="0">
                <a:solidFill>
                  <a:schemeClr val="bg1"/>
                </a:solidFill>
              </a:rPr>
              <a:t>VR</a:t>
            </a:r>
            <a:r>
              <a:rPr lang="bg-BG" sz="1800" b="0" dirty="0">
                <a:solidFill>
                  <a:schemeClr val="bg1"/>
                </a:solidFill>
              </a:rPr>
              <a:t> се излиза с бутона „Меню“ на левия контролер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862B669C-8BC0-4465-98B2-3E96FFA04A3B}"/>
              </a:ext>
            </a:extLst>
          </p:cNvPr>
          <p:cNvSpPr txBox="1">
            <a:spLocks/>
          </p:cNvSpPr>
          <p:nvPr/>
        </p:nvSpPr>
        <p:spPr>
          <a:xfrm>
            <a:off x="6437870" y="1755652"/>
            <a:ext cx="2489887" cy="911350"/>
          </a:xfrm>
          <a:prstGeom prst="rect">
            <a:avLst/>
          </a:prstGeom>
          <a:solidFill>
            <a:srgbClr val="FF388C"/>
          </a:solidFill>
          <a:ln w="3175">
            <a:solidFill>
              <a:srgbClr val="FF388C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3600" b="1" kern="1200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anose="020B0604020202020204" pitchFamily="34" charset="0"/>
              <a:buChar char="•"/>
              <a:defRPr lang="en-US" sz="3200" kern="1200" dirty="0" smtClean="0">
                <a:ln w="3175">
                  <a:noFill/>
                  <a:prstDash val="solid"/>
                </a:ln>
                <a:solidFill>
                  <a:schemeClr val="accent1"/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400" kern="120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400" kern="120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bg-BG" sz="2400" kern="1200" dirty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sz="1800" b="0" dirty="0">
                <a:solidFill>
                  <a:schemeClr val="bg1"/>
                </a:solidFill>
              </a:rPr>
              <a:t>Или с бутона „</a:t>
            </a:r>
            <a:r>
              <a:rPr lang="bg-BG" sz="1800" b="0" dirty="0" err="1">
                <a:solidFill>
                  <a:schemeClr val="bg1"/>
                </a:solidFill>
              </a:rPr>
              <a:t>Окулус</a:t>
            </a:r>
            <a:r>
              <a:rPr lang="bg-BG" sz="1800" b="0" dirty="0">
                <a:solidFill>
                  <a:schemeClr val="bg1"/>
                </a:solidFill>
              </a:rPr>
              <a:t>“ на десния контролер и после се избира „</a:t>
            </a:r>
            <a:r>
              <a:rPr lang="en-US" sz="1800" b="0" dirty="0">
                <a:solidFill>
                  <a:schemeClr val="bg1"/>
                </a:solidFill>
              </a:rPr>
              <a:t>Exit”</a:t>
            </a:r>
            <a:endParaRPr lang="bg-BG" sz="18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28178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E94320-C4E5-4DB7-895E-4E22503DDD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Ограничение на движението</a:t>
            </a:r>
          </a:p>
          <a:p>
            <a:pPr lvl="1"/>
            <a:r>
              <a:rPr lang="bg-BG" dirty="0"/>
              <a:t>Шлемовете са за локално движение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004FE44-0492-4AD9-A546-E54C3DE88AB0}"/>
              </a:ext>
            </a:extLst>
          </p:cNvPr>
          <p:cNvSpPr/>
          <p:nvPr/>
        </p:nvSpPr>
        <p:spPr>
          <a:xfrm>
            <a:off x="-39624" y="2667003"/>
            <a:ext cx="9220200" cy="2807719"/>
          </a:xfrm>
          <a:prstGeom prst="rect">
            <a:avLst/>
          </a:prstGeom>
          <a:gradFill flip="none" rotWithShape="1">
            <a:gsLst>
              <a:gs pos="0">
                <a:srgbClr val="FFCCFF"/>
              </a:gs>
              <a:gs pos="49000">
                <a:schemeClr val="accent1">
                  <a:lumMod val="5000"/>
                  <a:lumOff val="95000"/>
                </a:schemeClr>
              </a:gs>
              <a:gs pos="100000">
                <a:srgbClr val="FFCCFF"/>
              </a:gs>
            </a:gsLst>
            <a:lin ang="10800000" scaled="1"/>
            <a:tileRect/>
          </a:gradFill>
          <a:ln w="3175">
            <a:solidFill>
              <a:srgbClr val="FF388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FCBBE3-278F-470A-A6A6-C56B9C894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Движение във </a:t>
            </a:r>
            <a:r>
              <a:rPr lang="en-US" dirty="0"/>
              <a:t>VR</a:t>
            </a:r>
            <a:endParaRPr lang="bg-BG" dirty="0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7DE9CC6-E5D3-4FCC-8C16-F30D5BBFADC1}"/>
              </a:ext>
            </a:extLst>
          </p:cNvPr>
          <p:cNvCxnSpPr>
            <a:cxnSpLocks/>
          </p:cNvCxnSpPr>
          <p:nvPr/>
        </p:nvCxnSpPr>
        <p:spPr>
          <a:xfrm>
            <a:off x="-304800" y="5482130"/>
            <a:ext cx="9601200" cy="0"/>
          </a:xfrm>
          <a:prstGeom prst="straightConnector1">
            <a:avLst/>
          </a:prstGeom>
          <a:ln w="28575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DC5D2139-6027-4784-864F-8A8CF405933C}"/>
              </a:ext>
            </a:extLst>
          </p:cNvPr>
          <p:cNvSpPr/>
          <p:nvPr/>
        </p:nvSpPr>
        <p:spPr>
          <a:xfrm>
            <a:off x="3976229" y="2976640"/>
            <a:ext cx="3685032" cy="2505490"/>
          </a:xfrm>
          <a:custGeom>
            <a:avLst/>
            <a:gdLst>
              <a:gd name="connsiteX0" fmla="*/ 0 w 3685032"/>
              <a:gd name="connsiteY0" fmla="*/ 2496313 h 2505457"/>
              <a:gd name="connsiteX1" fmla="*/ 1865376 w 3685032"/>
              <a:gd name="connsiteY1" fmla="*/ 1 h 2505457"/>
              <a:gd name="connsiteX2" fmla="*/ 3685032 w 3685032"/>
              <a:gd name="connsiteY2" fmla="*/ 2505457 h 2505457"/>
              <a:gd name="connsiteX0" fmla="*/ 0 w 3685032"/>
              <a:gd name="connsiteY0" fmla="*/ 2496313 h 2505457"/>
              <a:gd name="connsiteX1" fmla="*/ 1865376 w 3685032"/>
              <a:gd name="connsiteY1" fmla="*/ 1 h 2505457"/>
              <a:gd name="connsiteX2" fmla="*/ 3685032 w 3685032"/>
              <a:gd name="connsiteY2" fmla="*/ 2505457 h 2505457"/>
              <a:gd name="connsiteX0" fmla="*/ 0 w 3685032"/>
              <a:gd name="connsiteY0" fmla="*/ 2496346 h 2505490"/>
              <a:gd name="connsiteX1" fmla="*/ 1865376 w 3685032"/>
              <a:gd name="connsiteY1" fmla="*/ 34 h 2505490"/>
              <a:gd name="connsiteX2" fmla="*/ 3685032 w 3685032"/>
              <a:gd name="connsiteY2" fmla="*/ 2505490 h 2505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85032" h="2505490">
                <a:moveTo>
                  <a:pt x="0" y="2496346"/>
                </a:moveTo>
                <a:cubicBezTo>
                  <a:pt x="625602" y="1247428"/>
                  <a:pt x="492252" y="7654"/>
                  <a:pt x="1865376" y="34"/>
                </a:cubicBezTo>
                <a:cubicBezTo>
                  <a:pt x="3238500" y="-7586"/>
                  <a:pt x="3082290" y="1253524"/>
                  <a:pt x="3685032" y="2505490"/>
                </a:cubicBezTo>
              </a:path>
            </a:pathLst>
          </a:custGeom>
          <a:gradFill flip="none" rotWithShape="1">
            <a:gsLst>
              <a:gs pos="46000">
                <a:schemeClr val="accent1">
                  <a:lumMod val="5000"/>
                  <a:lumOff val="95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4" name="Picture 2" descr="Thinking, Man, Male, People, Silhouette, Person, Human">
            <a:extLst>
              <a:ext uri="{FF2B5EF4-FFF2-40B4-BE49-F238E27FC236}">
                <a16:creationId xmlns:a16="http://schemas.microsoft.com/office/drawing/2014/main" id="{C98DE0DB-9902-41F6-8C95-1C7A70243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3243" y="3348531"/>
            <a:ext cx="10668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Flowchart: Predefined Process 62">
            <a:extLst>
              <a:ext uri="{FF2B5EF4-FFF2-40B4-BE49-F238E27FC236}">
                <a16:creationId xmlns:a16="http://schemas.microsoft.com/office/drawing/2014/main" id="{CF1BF9C7-70C0-4A86-9CF3-E9C50E8DE8C6}"/>
              </a:ext>
            </a:extLst>
          </p:cNvPr>
          <p:cNvSpPr/>
          <p:nvPr/>
        </p:nvSpPr>
        <p:spPr>
          <a:xfrm>
            <a:off x="1098918" y="3227917"/>
            <a:ext cx="486472" cy="2250403"/>
          </a:xfrm>
          <a:prstGeom prst="flowChartPredefinedProcess">
            <a:avLst/>
          </a:prstGeom>
          <a:solidFill>
            <a:srgbClr val="FFFFFF">
              <a:alpha val="30196"/>
            </a:srgb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4701136B-0403-455A-A0CC-E671D1FCFEA5}"/>
              </a:ext>
            </a:extLst>
          </p:cNvPr>
          <p:cNvGrpSpPr/>
          <p:nvPr/>
        </p:nvGrpSpPr>
        <p:grpSpPr>
          <a:xfrm>
            <a:off x="6934200" y="3564444"/>
            <a:ext cx="2090939" cy="872112"/>
            <a:chOff x="457964" y="4166686"/>
            <a:chExt cx="2090939" cy="872112"/>
          </a:xfrm>
        </p:grpSpPr>
        <p:sp>
          <p:nvSpPr>
            <p:cNvPr id="47" name="Text Placeholder 2">
              <a:extLst>
                <a:ext uri="{FF2B5EF4-FFF2-40B4-BE49-F238E27FC236}">
                  <a16:creationId xmlns:a16="http://schemas.microsoft.com/office/drawing/2014/main" id="{C94617A6-5979-4774-AC2B-FC53FE0183E9}"/>
                </a:ext>
              </a:extLst>
            </p:cNvPr>
            <p:cNvSpPr txBox="1">
              <a:spLocks/>
            </p:cNvSpPr>
            <p:nvPr/>
          </p:nvSpPr>
          <p:spPr>
            <a:xfrm>
              <a:off x="1329233" y="4166686"/>
              <a:ext cx="1219670" cy="872112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Зона на движение на шлема</a:t>
              </a: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B0BDDD4-012F-4105-BFDF-A22F1198845E}"/>
                </a:ext>
              </a:extLst>
            </p:cNvPr>
            <p:cNvCxnSpPr>
              <a:cxnSpLocks/>
            </p:cNvCxnSpPr>
            <p:nvPr/>
          </p:nvCxnSpPr>
          <p:spPr>
            <a:xfrm>
              <a:off x="457964" y="4170497"/>
              <a:ext cx="2068828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DEDC1DB5-1C13-4509-B0F0-C779F8FBAE7E}"/>
              </a:ext>
            </a:extLst>
          </p:cNvPr>
          <p:cNvGrpSpPr/>
          <p:nvPr/>
        </p:nvGrpSpPr>
        <p:grpSpPr>
          <a:xfrm>
            <a:off x="596745" y="4800600"/>
            <a:ext cx="2375055" cy="1363058"/>
            <a:chOff x="1231304" y="3610897"/>
            <a:chExt cx="2375055" cy="1363058"/>
          </a:xfrm>
        </p:grpSpPr>
        <p:sp>
          <p:nvSpPr>
            <p:cNvPr id="68" name="Text Placeholder 2">
              <a:extLst>
                <a:ext uri="{FF2B5EF4-FFF2-40B4-BE49-F238E27FC236}">
                  <a16:creationId xmlns:a16="http://schemas.microsoft.com/office/drawing/2014/main" id="{EB0684E6-E302-4208-AEFB-7A020F1CF715}"/>
                </a:ext>
              </a:extLst>
            </p:cNvPr>
            <p:cNvSpPr txBox="1">
              <a:spLocks/>
            </p:cNvSpPr>
            <p:nvPr/>
          </p:nvSpPr>
          <p:spPr>
            <a:xfrm>
              <a:off x="1231304" y="4611238"/>
              <a:ext cx="2375055" cy="3627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Зона на </a:t>
              </a:r>
              <a:r>
                <a:rPr lang="en-US" sz="1800" b="0" dirty="0">
                  <a:solidFill>
                    <a:schemeClr val="bg1"/>
                  </a:solidFill>
                </a:rPr>
                <a:t>VR</a:t>
              </a:r>
              <a:r>
                <a:rPr lang="bg-BG" sz="1800" b="0" dirty="0">
                  <a:solidFill>
                    <a:schemeClr val="bg1"/>
                  </a:solidFill>
                </a:rPr>
                <a:t> движение</a:t>
              </a:r>
            </a:p>
          </p:txBody>
        </p: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3AC183AB-7A03-4E65-89C6-D9F311737C22}"/>
                </a:ext>
              </a:extLst>
            </p:cNvPr>
            <p:cNvCxnSpPr>
              <a:cxnSpLocks/>
            </p:cNvCxnSpPr>
            <p:nvPr/>
          </p:nvCxnSpPr>
          <p:spPr>
            <a:xfrm>
              <a:off x="1231304" y="3610897"/>
              <a:ext cx="0" cy="1363058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73" name="Picture 2" descr="Thinking, Man, Male, People, Silhouette, Person, Human">
            <a:extLst>
              <a:ext uri="{FF2B5EF4-FFF2-40B4-BE49-F238E27FC236}">
                <a16:creationId xmlns:a16="http://schemas.microsoft.com/office/drawing/2014/main" id="{8A30E9E1-B196-4556-B8BB-DB0A71C58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0" contras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2599" y="3348531"/>
            <a:ext cx="10668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3097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F22E1B-529A-43B6-AE95-5C15092D04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Решение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</a:p>
          <a:p>
            <a:pPr lvl="1"/>
            <a:r>
              <a:rPr lang="bg-BG" dirty="0"/>
              <a:t>За глобално движение местим обектите</a:t>
            </a:r>
          </a:p>
          <a:p>
            <a:pPr lvl="1"/>
            <a:r>
              <a:rPr lang="bg-BG" dirty="0"/>
              <a:t>Илюзията, че ние се движим в сцената</a:t>
            </a:r>
          </a:p>
          <a:p>
            <a:pPr lvl="1"/>
            <a:r>
              <a:rPr lang="bg-BG" dirty="0"/>
              <a:t>Неудобно се работи с обратно движение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B7E20EC-7B48-4F1E-BCF6-F88324D5851D}"/>
              </a:ext>
            </a:extLst>
          </p:cNvPr>
          <p:cNvSpPr/>
          <p:nvPr/>
        </p:nvSpPr>
        <p:spPr>
          <a:xfrm>
            <a:off x="920581" y="2618951"/>
            <a:ext cx="2542408" cy="10084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35278F-720D-4CB8-8B32-547D18F85308}"/>
              </a:ext>
            </a:extLst>
          </p:cNvPr>
          <p:cNvGrpSpPr/>
          <p:nvPr/>
        </p:nvGrpSpPr>
        <p:grpSpPr>
          <a:xfrm>
            <a:off x="917932" y="2621074"/>
            <a:ext cx="1270498" cy="1006370"/>
            <a:chOff x="228600" y="685800"/>
            <a:chExt cx="1524000" cy="914400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0C1ABD1-CDC6-4BA0-81D6-822BB62103F7}"/>
                </a:ext>
              </a:extLst>
            </p:cNvPr>
            <p:cNvCxnSpPr/>
            <p:nvPr/>
          </p:nvCxnSpPr>
          <p:spPr>
            <a:xfrm>
              <a:off x="228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88FC998-293B-479A-9561-EE20DD275DEB}"/>
                </a:ext>
              </a:extLst>
            </p:cNvPr>
            <p:cNvCxnSpPr/>
            <p:nvPr/>
          </p:nvCxnSpPr>
          <p:spPr>
            <a:xfrm>
              <a:off x="3810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EA7E124-BC00-4D2C-A3B2-84D19BA4D48C}"/>
                </a:ext>
              </a:extLst>
            </p:cNvPr>
            <p:cNvCxnSpPr/>
            <p:nvPr/>
          </p:nvCxnSpPr>
          <p:spPr>
            <a:xfrm>
              <a:off x="533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3BB536D-E6FA-4737-98AB-AEC903B13373}"/>
                </a:ext>
              </a:extLst>
            </p:cNvPr>
            <p:cNvCxnSpPr/>
            <p:nvPr/>
          </p:nvCxnSpPr>
          <p:spPr>
            <a:xfrm>
              <a:off x="685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6BA161D-A574-4680-B24C-A00744564988}"/>
                </a:ext>
              </a:extLst>
            </p:cNvPr>
            <p:cNvCxnSpPr/>
            <p:nvPr/>
          </p:nvCxnSpPr>
          <p:spPr>
            <a:xfrm>
              <a:off x="838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9FF6CBD-5B31-44C2-9ECE-22CEF2B92BFD}"/>
                </a:ext>
              </a:extLst>
            </p:cNvPr>
            <p:cNvCxnSpPr/>
            <p:nvPr/>
          </p:nvCxnSpPr>
          <p:spPr>
            <a:xfrm>
              <a:off x="990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85A7E64-51F3-457F-8F1E-2D96F6A62A82}"/>
                </a:ext>
              </a:extLst>
            </p:cNvPr>
            <p:cNvCxnSpPr/>
            <p:nvPr/>
          </p:nvCxnSpPr>
          <p:spPr>
            <a:xfrm>
              <a:off x="11430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1DAF4486-76AB-46D4-BF82-64B92AB584B4}"/>
                </a:ext>
              </a:extLst>
            </p:cNvPr>
            <p:cNvCxnSpPr/>
            <p:nvPr/>
          </p:nvCxnSpPr>
          <p:spPr>
            <a:xfrm>
              <a:off x="1295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F108212-C31E-4EC3-9F37-5B88012D4EE0}"/>
                </a:ext>
              </a:extLst>
            </p:cNvPr>
            <p:cNvCxnSpPr/>
            <p:nvPr/>
          </p:nvCxnSpPr>
          <p:spPr>
            <a:xfrm>
              <a:off x="1447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8D00969-3FEF-41F0-96A1-65422857030B}"/>
                </a:ext>
              </a:extLst>
            </p:cNvPr>
            <p:cNvCxnSpPr/>
            <p:nvPr/>
          </p:nvCxnSpPr>
          <p:spPr>
            <a:xfrm>
              <a:off x="1600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F1C8F475-A777-4BC8-8D04-B0E5AE288CCD}"/>
                </a:ext>
              </a:extLst>
            </p:cNvPr>
            <p:cNvCxnSpPr/>
            <p:nvPr/>
          </p:nvCxnSpPr>
          <p:spPr>
            <a:xfrm>
              <a:off x="1752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EC0FB48-46C0-4868-B258-467ACEC1AF7A}"/>
              </a:ext>
            </a:extLst>
          </p:cNvPr>
          <p:cNvGrpSpPr/>
          <p:nvPr/>
        </p:nvGrpSpPr>
        <p:grpSpPr>
          <a:xfrm rot="5400000">
            <a:off x="1681537" y="1852875"/>
            <a:ext cx="1016964" cy="2551238"/>
            <a:chOff x="533400" y="685800"/>
            <a:chExt cx="1219200" cy="914400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FB9FFBD2-CF4A-4419-BE27-33BCA7AB0C29}"/>
                </a:ext>
              </a:extLst>
            </p:cNvPr>
            <p:cNvCxnSpPr/>
            <p:nvPr/>
          </p:nvCxnSpPr>
          <p:spPr>
            <a:xfrm>
              <a:off x="533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CE073C28-84B6-4019-9101-4CF77E2644EF}"/>
                </a:ext>
              </a:extLst>
            </p:cNvPr>
            <p:cNvCxnSpPr/>
            <p:nvPr/>
          </p:nvCxnSpPr>
          <p:spPr>
            <a:xfrm>
              <a:off x="685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83810EA-7A1B-47B9-99D0-7BEFB2166520}"/>
                </a:ext>
              </a:extLst>
            </p:cNvPr>
            <p:cNvCxnSpPr/>
            <p:nvPr/>
          </p:nvCxnSpPr>
          <p:spPr>
            <a:xfrm>
              <a:off x="838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F36D667-AD1D-421C-ABC5-90913F66B0C3}"/>
                </a:ext>
              </a:extLst>
            </p:cNvPr>
            <p:cNvCxnSpPr/>
            <p:nvPr/>
          </p:nvCxnSpPr>
          <p:spPr>
            <a:xfrm>
              <a:off x="990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A25C480-ED68-4C42-959D-CB071169B03B}"/>
                </a:ext>
              </a:extLst>
            </p:cNvPr>
            <p:cNvCxnSpPr/>
            <p:nvPr/>
          </p:nvCxnSpPr>
          <p:spPr>
            <a:xfrm>
              <a:off x="11430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EF89DA3-947A-4452-8A01-EAA50372F91F}"/>
                </a:ext>
              </a:extLst>
            </p:cNvPr>
            <p:cNvCxnSpPr/>
            <p:nvPr/>
          </p:nvCxnSpPr>
          <p:spPr>
            <a:xfrm>
              <a:off x="1295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00B68DE7-9E65-4A17-81BD-AC23FF10FF65}"/>
                </a:ext>
              </a:extLst>
            </p:cNvPr>
            <p:cNvCxnSpPr/>
            <p:nvPr/>
          </p:nvCxnSpPr>
          <p:spPr>
            <a:xfrm>
              <a:off x="1447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ECA59E8-B970-44F6-BF27-BEBF348038BE}"/>
                </a:ext>
              </a:extLst>
            </p:cNvPr>
            <p:cNvCxnSpPr/>
            <p:nvPr/>
          </p:nvCxnSpPr>
          <p:spPr>
            <a:xfrm>
              <a:off x="1600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36427731-B1E8-4E38-8D7B-433B2F2BE544}"/>
                </a:ext>
              </a:extLst>
            </p:cNvPr>
            <p:cNvCxnSpPr/>
            <p:nvPr/>
          </p:nvCxnSpPr>
          <p:spPr>
            <a:xfrm>
              <a:off x="1752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E0AE9F9-DAD9-4D0A-862B-B34886127ED0}"/>
              </a:ext>
            </a:extLst>
          </p:cNvPr>
          <p:cNvGrpSpPr/>
          <p:nvPr/>
        </p:nvGrpSpPr>
        <p:grpSpPr>
          <a:xfrm>
            <a:off x="2312831" y="2620012"/>
            <a:ext cx="1143448" cy="1007429"/>
            <a:chOff x="381000" y="685800"/>
            <a:chExt cx="1371600" cy="914400"/>
          </a:xfrm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B18244B-530B-4DA8-A248-2F3E10FAA773}"/>
                </a:ext>
              </a:extLst>
            </p:cNvPr>
            <p:cNvCxnSpPr/>
            <p:nvPr/>
          </p:nvCxnSpPr>
          <p:spPr>
            <a:xfrm>
              <a:off x="3810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CB50A6FA-F3B7-4B02-8239-48CBF48BDB64}"/>
                </a:ext>
              </a:extLst>
            </p:cNvPr>
            <p:cNvCxnSpPr/>
            <p:nvPr/>
          </p:nvCxnSpPr>
          <p:spPr>
            <a:xfrm>
              <a:off x="533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6B89348-E62E-457D-8EF3-1CE749950A62}"/>
                </a:ext>
              </a:extLst>
            </p:cNvPr>
            <p:cNvCxnSpPr/>
            <p:nvPr/>
          </p:nvCxnSpPr>
          <p:spPr>
            <a:xfrm>
              <a:off x="685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FB2F6A0C-CC55-4C5F-89F2-7396D2CB2594}"/>
                </a:ext>
              </a:extLst>
            </p:cNvPr>
            <p:cNvCxnSpPr/>
            <p:nvPr/>
          </p:nvCxnSpPr>
          <p:spPr>
            <a:xfrm>
              <a:off x="838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3A2A0BEF-C0CE-4ECB-B8F7-FCECB390D4D1}"/>
                </a:ext>
              </a:extLst>
            </p:cNvPr>
            <p:cNvCxnSpPr/>
            <p:nvPr/>
          </p:nvCxnSpPr>
          <p:spPr>
            <a:xfrm>
              <a:off x="990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6072B133-58AE-49DD-A3EC-170671CCB0E5}"/>
                </a:ext>
              </a:extLst>
            </p:cNvPr>
            <p:cNvCxnSpPr/>
            <p:nvPr/>
          </p:nvCxnSpPr>
          <p:spPr>
            <a:xfrm>
              <a:off x="11430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F3D56795-08D8-4EC9-ABDB-7EF7CC275A60}"/>
                </a:ext>
              </a:extLst>
            </p:cNvPr>
            <p:cNvCxnSpPr/>
            <p:nvPr/>
          </p:nvCxnSpPr>
          <p:spPr>
            <a:xfrm>
              <a:off x="1295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C012000D-AB6F-497B-9E67-8A08E80D2201}"/>
                </a:ext>
              </a:extLst>
            </p:cNvPr>
            <p:cNvCxnSpPr/>
            <p:nvPr/>
          </p:nvCxnSpPr>
          <p:spPr>
            <a:xfrm>
              <a:off x="1447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52E2344B-A792-45E5-97F6-61BA015D9C7A}"/>
                </a:ext>
              </a:extLst>
            </p:cNvPr>
            <p:cNvCxnSpPr/>
            <p:nvPr/>
          </p:nvCxnSpPr>
          <p:spPr>
            <a:xfrm>
              <a:off x="1600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75D60488-43FF-44D6-8FD6-9C41761FCB44}"/>
                </a:ext>
              </a:extLst>
            </p:cNvPr>
            <p:cNvCxnSpPr/>
            <p:nvPr/>
          </p:nvCxnSpPr>
          <p:spPr>
            <a:xfrm>
              <a:off x="1752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8F622121-E32C-460E-B172-1B4B56209A58}"/>
              </a:ext>
            </a:extLst>
          </p:cNvPr>
          <p:cNvSpPr/>
          <p:nvPr/>
        </p:nvSpPr>
        <p:spPr>
          <a:xfrm>
            <a:off x="920581" y="3886563"/>
            <a:ext cx="2542408" cy="10084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5373F9F2-A9F1-4067-BDC8-68BBE720504F}"/>
              </a:ext>
            </a:extLst>
          </p:cNvPr>
          <p:cNvGrpSpPr/>
          <p:nvPr/>
        </p:nvGrpSpPr>
        <p:grpSpPr>
          <a:xfrm>
            <a:off x="917932" y="3888686"/>
            <a:ext cx="1270498" cy="1006370"/>
            <a:chOff x="228600" y="685800"/>
            <a:chExt cx="1524000" cy="914400"/>
          </a:xfrm>
        </p:grpSpPr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747BCCC5-700A-43C9-870B-E6960B92838D}"/>
                </a:ext>
              </a:extLst>
            </p:cNvPr>
            <p:cNvCxnSpPr/>
            <p:nvPr/>
          </p:nvCxnSpPr>
          <p:spPr>
            <a:xfrm>
              <a:off x="228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14B4ABAE-90AB-4DD2-BE13-1F94170BC355}"/>
                </a:ext>
              </a:extLst>
            </p:cNvPr>
            <p:cNvCxnSpPr/>
            <p:nvPr/>
          </p:nvCxnSpPr>
          <p:spPr>
            <a:xfrm>
              <a:off x="3810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09E08E85-B486-4E4F-8C74-0671A8F35519}"/>
                </a:ext>
              </a:extLst>
            </p:cNvPr>
            <p:cNvCxnSpPr/>
            <p:nvPr/>
          </p:nvCxnSpPr>
          <p:spPr>
            <a:xfrm>
              <a:off x="533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B0847202-F0B8-47B7-B9BB-ACF09BFC37EE}"/>
                </a:ext>
              </a:extLst>
            </p:cNvPr>
            <p:cNvCxnSpPr/>
            <p:nvPr/>
          </p:nvCxnSpPr>
          <p:spPr>
            <a:xfrm>
              <a:off x="685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8C266893-8F37-40C8-9F94-BA3274A514A2}"/>
                </a:ext>
              </a:extLst>
            </p:cNvPr>
            <p:cNvCxnSpPr/>
            <p:nvPr/>
          </p:nvCxnSpPr>
          <p:spPr>
            <a:xfrm>
              <a:off x="838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AB313BAC-1BF7-4962-9D99-17E4F612287F}"/>
                </a:ext>
              </a:extLst>
            </p:cNvPr>
            <p:cNvCxnSpPr/>
            <p:nvPr/>
          </p:nvCxnSpPr>
          <p:spPr>
            <a:xfrm>
              <a:off x="990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A5FB0FC8-A48A-4E1F-92D1-575939BAF0E8}"/>
                </a:ext>
              </a:extLst>
            </p:cNvPr>
            <p:cNvCxnSpPr/>
            <p:nvPr/>
          </p:nvCxnSpPr>
          <p:spPr>
            <a:xfrm>
              <a:off x="11430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335795B8-5C1C-4ED9-B02F-11AF2B4FE2EA}"/>
                </a:ext>
              </a:extLst>
            </p:cNvPr>
            <p:cNvCxnSpPr/>
            <p:nvPr/>
          </p:nvCxnSpPr>
          <p:spPr>
            <a:xfrm>
              <a:off x="1295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09B88E97-7021-45A3-B2B8-39A5E3BBDB66}"/>
                </a:ext>
              </a:extLst>
            </p:cNvPr>
            <p:cNvCxnSpPr/>
            <p:nvPr/>
          </p:nvCxnSpPr>
          <p:spPr>
            <a:xfrm>
              <a:off x="1447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ABC007E8-D8B0-4B8E-B975-C0F639E9AED6}"/>
                </a:ext>
              </a:extLst>
            </p:cNvPr>
            <p:cNvCxnSpPr/>
            <p:nvPr/>
          </p:nvCxnSpPr>
          <p:spPr>
            <a:xfrm>
              <a:off x="1600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A2C18AF4-1367-4763-BE31-076502B52779}"/>
                </a:ext>
              </a:extLst>
            </p:cNvPr>
            <p:cNvCxnSpPr/>
            <p:nvPr/>
          </p:nvCxnSpPr>
          <p:spPr>
            <a:xfrm>
              <a:off x="1752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F02CA970-8AD8-43E4-982D-BB7BDA603399}"/>
              </a:ext>
            </a:extLst>
          </p:cNvPr>
          <p:cNvGrpSpPr/>
          <p:nvPr/>
        </p:nvGrpSpPr>
        <p:grpSpPr>
          <a:xfrm rot="5400000">
            <a:off x="1681537" y="3120487"/>
            <a:ext cx="1016964" cy="2551238"/>
            <a:chOff x="533400" y="685800"/>
            <a:chExt cx="1219200" cy="914400"/>
          </a:xfrm>
        </p:grpSpPr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06288A7F-764D-4F38-83F9-5C7C7660DEEF}"/>
                </a:ext>
              </a:extLst>
            </p:cNvPr>
            <p:cNvCxnSpPr/>
            <p:nvPr/>
          </p:nvCxnSpPr>
          <p:spPr>
            <a:xfrm>
              <a:off x="533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858EB012-4E8A-444C-BB35-D94C187FC8C2}"/>
                </a:ext>
              </a:extLst>
            </p:cNvPr>
            <p:cNvCxnSpPr/>
            <p:nvPr/>
          </p:nvCxnSpPr>
          <p:spPr>
            <a:xfrm>
              <a:off x="685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0CDB3022-0EF7-4431-82F9-93DAF42B11EA}"/>
                </a:ext>
              </a:extLst>
            </p:cNvPr>
            <p:cNvCxnSpPr/>
            <p:nvPr/>
          </p:nvCxnSpPr>
          <p:spPr>
            <a:xfrm>
              <a:off x="838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23915EE2-850C-4102-A6A1-23D74E3B59BE}"/>
                </a:ext>
              </a:extLst>
            </p:cNvPr>
            <p:cNvCxnSpPr/>
            <p:nvPr/>
          </p:nvCxnSpPr>
          <p:spPr>
            <a:xfrm>
              <a:off x="990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20D005A-877C-4FDE-8B4E-7FA65361E8DF}"/>
                </a:ext>
              </a:extLst>
            </p:cNvPr>
            <p:cNvCxnSpPr/>
            <p:nvPr/>
          </p:nvCxnSpPr>
          <p:spPr>
            <a:xfrm>
              <a:off x="11430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D40E7511-412A-41ED-BFAB-5B277A57D2F4}"/>
                </a:ext>
              </a:extLst>
            </p:cNvPr>
            <p:cNvCxnSpPr/>
            <p:nvPr/>
          </p:nvCxnSpPr>
          <p:spPr>
            <a:xfrm>
              <a:off x="1295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A7D10619-48D0-4FCC-8D61-929F871D33FA}"/>
                </a:ext>
              </a:extLst>
            </p:cNvPr>
            <p:cNvCxnSpPr/>
            <p:nvPr/>
          </p:nvCxnSpPr>
          <p:spPr>
            <a:xfrm>
              <a:off x="1447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230DF877-DD9F-48DF-9EC9-1883B5395D46}"/>
                </a:ext>
              </a:extLst>
            </p:cNvPr>
            <p:cNvCxnSpPr/>
            <p:nvPr/>
          </p:nvCxnSpPr>
          <p:spPr>
            <a:xfrm>
              <a:off x="1600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AB9FB57C-13E6-439B-9EBE-FAD36BB7ECBC}"/>
                </a:ext>
              </a:extLst>
            </p:cNvPr>
            <p:cNvCxnSpPr/>
            <p:nvPr/>
          </p:nvCxnSpPr>
          <p:spPr>
            <a:xfrm>
              <a:off x="1752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817F3643-73FA-49E8-81D1-5D254DD1E106}"/>
              </a:ext>
            </a:extLst>
          </p:cNvPr>
          <p:cNvGrpSpPr/>
          <p:nvPr/>
        </p:nvGrpSpPr>
        <p:grpSpPr>
          <a:xfrm>
            <a:off x="2312831" y="3887624"/>
            <a:ext cx="1143448" cy="1007429"/>
            <a:chOff x="381000" y="685800"/>
            <a:chExt cx="1371600" cy="914400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D13C596A-26A2-4306-BE9B-058174361574}"/>
                </a:ext>
              </a:extLst>
            </p:cNvPr>
            <p:cNvCxnSpPr/>
            <p:nvPr/>
          </p:nvCxnSpPr>
          <p:spPr>
            <a:xfrm>
              <a:off x="3810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01BE921D-B6D5-4D23-BEAB-B1D87A29562E}"/>
                </a:ext>
              </a:extLst>
            </p:cNvPr>
            <p:cNvCxnSpPr/>
            <p:nvPr/>
          </p:nvCxnSpPr>
          <p:spPr>
            <a:xfrm>
              <a:off x="533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5129E8FA-706F-4B88-860F-3D3C9AC2F87D}"/>
                </a:ext>
              </a:extLst>
            </p:cNvPr>
            <p:cNvCxnSpPr/>
            <p:nvPr/>
          </p:nvCxnSpPr>
          <p:spPr>
            <a:xfrm>
              <a:off x="685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7C0FC8EE-889E-4B79-B8E0-684B63AB931C}"/>
                </a:ext>
              </a:extLst>
            </p:cNvPr>
            <p:cNvCxnSpPr/>
            <p:nvPr/>
          </p:nvCxnSpPr>
          <p:spPr>
            <a:xfrm>
              <a:off x="838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1AC09D58-38ED-461B-94E0-BDB61940E596}"/>
                </a:ext>
              </a:extLst>
            </p:cNvPr>
            <p:cNvCxnSpPr/>
            <p:nvPr/>
          </p:nvCxnSpPr>
          <p:spPr>
            <a:xfrm>
              <a:off x="990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5AE7DF5B-E286-4DE9-8C5F-22545A9A3B35}"/>
                </a:ext>
              </a:extLst>
            </p:cNvPr>
            <p:cNvCxnSpPr/>
            <p:nvPr/>
          </p:nvCxnSpPr>
          <p:spPr>
            <a:xfrm>
              <a:off x="11430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64016623-77F5-4FF3-B50B-F97BCFC89D28}"/>
                </a:ext>
              </a:extLst>
            </p:cNvPr>
            <p:cNvCxnSpPr/>
            <p:nvPr/>
          </p:nvCxnSpPr>
          <p:spPr>
            <a:xfrm>
              <a:off x="1295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3E4D2D26-5AB4-4316-9EDD-9C2441D422D4}"/>
                </a:ext>
              </a:extLst>
            </p:cNvPr>
            <p:cNvCxnSpPr/>
            <p:nvPr/>
          </p:nvCxnSpPr>
          <p:spPr>
            <a:xfrm>
              <a:off x="1447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E471A198-2B05-4C1A-841F-17BCC56EE7E1}"/>
                </a:ext>
              </a:extLst>
            </p:cNvPr>
            <p:cNvCxnSpPr/>
            <p:nvPr/>
          </p:nvCxnSpPr>
          <p:spPr>
            <a:xfrm>
              <a:off x="1600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3406280C-7BE7-47A6-9D38-832D3DB34C8D}"/>
                </a:ext>
              </a:extLst>
            </p:cNvPr>
            <p:cNvCxnSpPr/>
            <p:nvPr/>
          </p:nvCxnSpPr>
          <p:spPr>
            <a:xfrm>
              <a:off x="1752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Rectangle 96">
            <a:extLst>
              <a:ext uri="{FF2B5EF4-FFF2-40B4-BE49-F238E27FC236}">
                <a16:creationId xmlns:a16="http://schemas.microsoft.com/office/drawing/2014/main" id="{F8F8A7B7-815F-47AE-BE8A-A7B9CACA36DF}"/>
              </a:ext>
            </a:extLst>
          </p:cNvPr>
          <p:cNvSpPr/>
          <p:nvPr/>
        </p:nvSpPr>
        <p:spPr>
          <a:xfrm>
            <a:off x="926225" y="5154175"/>
            <a:ext cx="2542408" cy="10084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94835DE4-149A-4995-9BCB-D68319D0C6AB}"/>
              </a:ext>
            </a:extLst>
          </p:cNvPr>
          <p:cNvGrpSpPr/>
          <p:nvPr/>
        </p:nvGrpSpPr>
        <p:grpSpPr>
          <a:xfrm>
            <a:off x="923576" y="5156298"/>
            <a:ext cx="1270498" cy="1006370"/>
            <a:chOff x="228600" y="685800"/>
            <a:chExt cx="1524000" cy="914400"/>
          </a:xfrm>
        </p:grpSpPr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07B0C741-421A-4157-AEE6-D2635689ABC6}"/>
                </a:ext>
              </a:extLst>
            </p:cNvPr>
            <p:cNvCxnSpPr/>
            <p:nvPr/>
          </p:nvCxnSpPr>
          <p:spPr>
            <a:xfrm>
              <a:off x="228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335BBB90-9181-418A-9122-C004B711CCB6}"/>
                </a:ext>
              </a:extLst>
            </p:cNvPr>
            <p:cNvCxnSpPr/>
            <p:nvPr/>
          </p:nvCxnSpPr>
          <p:spPr>
            <a:xfrm>
              <a:off x="3810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8D9C0732-54E7-41D1-9872-AEB69FD85C9A}"/>
                </a:ext>
              </a:extLst>
            </p:cNvPr>
            <p:cNvCxnSpPr/>
            <p:nvPr/>
          </p:nvCxnSpPr>
          <p:spPr>
            <a:xfrm>
              <a:off x="533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7F4C1391-C560-447A-B810-851786005F2F}"/>
                </a:ext>
              </a:extLst>
            </p:cNvPr>
            <p:cNvCxnSpPr/>
            <p:nvPr/>
          </p:nvCxnSpPr>
          <p:spPr>
            <a:xfrm>
              <a:off x="685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6D6F74C2-0B7A-4AF5-9CA2-F12B2B029161}"/>
                </a:ext>
              </a:extLst>
            </p:cNvPr>
            <p:cNvCxnSpPr/>
            <p:nvPr/>
          </p:nvCxnSpPr>
          <p:spPr>
            <a:xfrm>
              <a:off x="838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EA4ECB12-3D90-41F8-A18B-95576B5E8D52}"/>
                </a:ext>
              </a:extLst>
            </p:cNvPr>
            <p:cNvCxnSpPr/>
            <p:nvPr/>
          </p:nvCxnSpPr>
          <p:spPr>
            <a:xfrm>
              <a:off x="990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1F11C998-3F76-44D5-AB53-E27D1313D696}"/>
                </a:ext>
              </a:extLst>
            </p:cNvPr>
            <p:cNvCxnSpPr/>
            <p:nvPr/>
          </p:nvCxnSpPr>
          <p:spPr>
            <a:xfrm>
              <a:off x="11430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A95A9EA1-A81E-457A-82AA-BE4857160D3A}"/>
                </a:ext>
              </a:extLst>
            </p:cNvPr>
            <p:cNvCxnSpPr/>
            <p:nvPr/>
          </p:nvCxnSpPr>
          <p:spPr>
            <a:xfrm>
              <a:off x="1295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854876B5-D792-4DA6-B133-42F24783BC8E}"/>
                </a:ext>
              </a:extLst>
            </p:cNvPr>
            <p:cNvCxnSpPr/>
            <p:nvPr/>
          </p:nvCxnSpPr>
          <p:spPr>
            <a:xfrm>
              <a:off x="1447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AE46C4F8-90B5-4F65-8059-9B2968897180}"/>
                </a:ext>
              </a:extLst>
            </p:cNvPr>
            <p:cNvCxnSpPr/>
            <p:nvPr/>
          </p:nvCxnSpPr>
          <p:spPr>
            <a:xfrm>
              <a:off x="1600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1472DDE6-C974-4922-94D4-387E372A272A}"/>
                </a:ext>
              </a:extLst>
            </p:cNvPr>
            <p:cNvCxnSpPr/>
            <p:nvPr/>
          </p:nvCxnSpPr>
          <p:spPr>
            <a:xfrm>
              <a:off x="1752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234FF0B4-DEB9-4BEB-B6A3-0AB061B08C28}"/>
              </a:ext>
            </a:extLst>
          </p:cNvPr>
          <p:cNvGrpSpPr/>
          <p:nvPr/>
        </p:nvGrpSpPr>
        <p:grpSpPr>
          <a:xfrm rot="5400000">
            <a:off x="1687181" y="4388099"/>
            <a:ext cx="1016964" cy="2551238"/>
            <a:chOff x="533400" y="685800"/>
            <a:chExt cx="1219200" cy="914400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2457BBE7-A27E-42C2-956A-4837DDA6963C}"/>
                </a:ext>
              </a:extLst>
            </p:cNvPr>
            <p:cNvCxnSpPr/>
            <p:nvPr/>
          </p:nvCxnSpPr>
          <p:spPr>
            <a:xfrm>
              <a:off x="533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4AF74D1D-AD6B-4FCA-A3FC-F2A7596DA472}"/>
                </a:ext>
              </a:extLst>
            </p:cNvPr>
            <p:cNvCxnSpPr/>
            <p:nvPr/>
          </p:nvCxnSpPr>
          <p:spPr>
            <a:xfrm>
              <a:off x="685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A964078F-6378-4012-901A-BEBA17296135}"/>
                </a:ext>
              </a:extLst>
            </p:cNvPr>
            <p:cNvCxnSpPr/>
            <p:nvPr/>
          </p:nvCxnSpPr>
          <p:spPr>
            <a:xfrm>
              <a:off x="838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031BE6AD-2B28-4BFB-A4C0-80D5C68D7FE1}"/>
                </a:ext>
              </a:extLst>
            </p:cNvPr>
            <p:cNvCxnSpPr/>
            <p:nvPr/>
          </p:nvCxnSpPr>
          <p:spPr>
            <a:xfrm>
              <a:off x="990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9F4BD0D-E127-4DFA-B8C3-33FAE4B93005}"/>
                </a:ext>
              </a:extLst>
            </p:cNvPr>
            <p:cNvCxnSpPr/>
            <p:nvPr/>
          </p:nvCxnSpPr>
          <p:spPr>
            <a:xfrm>
              <a:off x="11430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3A3DFCF8-4477-4DB2-830A-F11C07BB866A}"/>
                </a:ext>
              </a:extLst>
            </p:cNvPr>
            <p:cNvCxnSpPr/>
            <p:nvPr/>
          </p:nvCxnSpPr>
          <p:spPr>
            <a:xfrm>
              <a:off x="1295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D31FFC82-22E9-4EF2-A153-EF3DFE0BFFC1}"/>
                </a:ext>
              </a:extLst>
            </p:cNvPr>
            <p:cNvCxnSpPr/>
            <p:nvPr/>
          </p:nvCxnSpPr>
          <p:spPr>
            <a:xfrm>
              <a:off x="1447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A17CE919-67B2-4D7A-A40C-C82B3240E9F7}"/>
                </a:ext>
              </a:extLst>
            </p:cNvPr>
            <p:cNvCxnSpPr/>
            <p:nvPr/>
          </p:nvCxnSpPr>
          <p:spPr>
            <a:xfrm>
              <a:off x="1600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6A0E507D-4CAC-4317-B0A3-85B732E88934}"/>
                </a:ext>
              </a:extLst>
            </p:cNvPr>
            <p:cNvCxnSpPr/>
            <p:nvPr/>
          </p:nvCxnSpPr>
          <p:spPr>
            <a:xfrm>
              <a:off x="1752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E09C44BC-A03D-4D11-B80C-89A9C8760799}"/>
              </a:ext>
            </a:extLst>
          </p:cNvPr>
          <p:cNvGrpSpPr/>
          <p:nvPr/>
        </p:nvGrpSpPr>
        <p:grpSpPr>
          <a:xfrm>
            <a:off x="2318475" y="5155236"/>
            <a:ext cx="1143448" cy="1007429"/>
            <a:chOff x="381000" y="685800"/>
            <a:chExt cx="1371600" cy="914400"/>
          </a:xfrm>
        </p:grpSpPr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FB75E9A0-488D-49A4-B109-75FA04DDDE94}"/>
                </a:ext>
              </a:extLst>
            </p:cNvPr>
            <p:cNvCxnSpPr/>
            <p:nvPr/>
          </p:nvCxnSpPr>
          <p:spPr>
            <a:xfrm>
              <a:off x="3810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BB2AA424-0AE9-4C90-B704-1C1FD3EA5EAB}"/>
                </a:ext>
              </a:extLst>
            </p:cNvPr>
            <p:cNvCxnSpPr/>
            <p:nvPr/>
          </p:nvCxnSpPr>
          <p:spPr>
            <a:xfrm>
              <a:off x="533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2121022F-DBAA-47ED-A073-E4C93B587AC6}"/>
                </a:ext>
              </a:extLst>
            </p:cNvPr>
            <p:cNvCxnSpPr/>
            <p:nvPr/>
          </p:nvCxnSpPr>
          <p:spPr>
            <a:xfrm>
              <a:off x="685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2EC3D922-9FD3-4D94-B399-0338E9C7C5DE}"/>
                </a:ext>
              </a:extLst>
            </p:cNvPr>
            <p:cNvCxnSpPr/>
            <p:nvPr/>
          </p:nvCxnSpPr>
          <p:spPr>
            <a:xfrm>
              <a:off x="838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BC7E15F9-8D7D-4629-B218-F2ADD193A7C7}"/>
                </a:ext>
              </a:extLst>
            </p:cNvPr>
            <p:cNvCxnSpPr/>
            <p:nvPr/>
          </p:nvCxnSpPr>
          <p:spPr>
            <a:xfrm>
              <a:off x="990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9F7FC236-4334-4940-8AA9-D20647E6C4B6}"/>
                </a:ext>
              </a:extLst>
            </p:cNvPr>
            <p:cNvCxnSpPr/>
            <p:nvPr/>
          </p:nvCxnSpPr>
          <p:spPr>
            <a:xfrm>
              <a:off x="11430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B86E5A3E-45B0-48E1-84F9-20F2CD46FB0B}"/>
                </a:ext>
              </a:extLst>
            </p:cNvPr>
            <p:cNvCxnSpPr/>
            <p:nvPr/>
          </p:nvCxnSpPr>
          <p:spPr>
            <a:xfrm>
              <a:off x="12954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9C957908-DFEA-46D0-B310-228EA40420E1}"/>
                </a:ext>
              </a:extLst>
            </p:cNvPr>
            <p:cNvCxnSpPr/>
            <p:nvPr/>
          </p:nvCxnSpPr>
          <p:spPr>
            <a:xfrm>
              <a:off x="14478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CAEF93EE-2599-42CF-8910-0D315EE032EF}"/>
                </a:ext>
              </a:extLst>
            </p:cNvPr>
            <p:cNvCxnSpPr/>
            <p:nvPr/>
          </p:nvCxnSpPr>
          <p:spPr>
            <a:xfrm>
              <a:off x="16002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89E7A56D-CAAB-4482-9D61-BBA5EED67B35}"/>
                </a:ext>
              </a:extLst>
            </p:cNvPr>
            <p:cNvCxnSpPr/>
            <p:nvPr/>
          </p:nvCxnSpPr>
          <p:spPr>
            <a:xfrm>
              <a:off x="1752600" y="685800"/>
              <a:ext cx="0" cy="914400"/>
            </a:xfrm>
            <a:prstGeom prst="line">
              <a:avLst/>
            </a:prstGeom>
            <a:ln w="31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9" name="Group 238">
            <a:extLst>
              <a:ext uri="{FF2B5EF4-FFF2-40B4-BE49-F238E27FC236}">
                <a16:creationId xmlns:a16="http://schemas.microsoft.com/office/drawing/2014/main" id="{1C095E74-0CF2-43E6-AC78-5B8CC2260B37}"/>
              </a:ext>
            </a:extLst>
          </p:cNvPr>
          <p:cNvGrpSpPr/>
          <p:nvPr/>
        </p:nvGrpSpPr>
        <p:grpSpPr>
          <a:xfrm>
            <a:off x="4724400" y="2618951"/>
            <a:ext cx="2551238" cy="1018025"/>
            <a:chOff x="5486400" y="2514600"/>
            <a:chExt cx="2551238" cy="1018025"/>
          </a:xfrm>
        </p:grpSpPr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384B125D-447E-4064-8A16-D9F43A8A75D3}"/>
                </a:ext>
              </a:extLst>
            </p:cNvPr>
            <p:cNvSpPr/>
            <p:nvPr/>
          </p:nvSpPr>
          <p:spPr>
            <a:xfrm>
              <a:off x="5492581" y="2514600"/>
              <a:ext cx="2542408" cy="1008493"/>
            </a:xfrm>
            <a:prstGeom prst="rect">
              <a:avLst/>
            </a:prstGeom>
            <a:noFill/>
            <a:ln>
              <a:solidFill>
                <a:srgbClr val="FF38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E6B0F9EB-210B-46C5-9F05-32864424614A}"/>
                </a:ext>
              </a:extLst>
            </p:cNvPr>
            <p:cNvGrpSpPr/>
            <p:nvPr/>
          </p:nvGrpSpPr>
          <p:grpSpPr>
            <a:xfrm>
              <a:off x="5489932" y="2516723"/>
              <a:ext cx="1270498" cy="1006370"/>
              <a:chOff x="228600" y="685800"/>
              <a:chExt cx="1524000" cy="914400"/>
            </a:xfrm>
          </p:grpSpPr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408E8075-FA96-4B58-AC4E-84DC67417F8D}"/>
                  </a:ext>
                </a:extLst>
              </p:cNvPr>
              <p:cNvCxnSpPr/>
              <p:nvPr/>
            </p:nvCxnSpPr>
            <p:spPr>
              <a:xfrm>
                <a:off x="2286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9D747F53-CD93-4C74-BF56-7E621DAAF545}"/>
                  </a:ext>
                </a:extLst>
              </p:cNvPr>
              <p:cNvCxnSpPr/>
              <p:nvPr/>
            </p:nvCxnSpPr>
            <p:spPr>
              <a:xfrm>
                <a:off x="3810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D9AFF8B4-482A-42CC-8C21-1A27ABC674A6}"/>
                  </a:ext>
                </a:extLst>
              </p:cNvPr>
              <p:cNvCxnSpPr/>
              <p:nvPr/>
            </p:nvCxnSpPr>
            <p:spPr>
              <a:xfrm>
                <a:off x="5334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679B5285-D709-4423-8B2A-14D9A6A6EB13}"/>
                  </a:ext>
                </a:extLst>
              </p:cNvPr>
              <p:cNvCxnSpPr/>
              <p:nvPr/>
            </p:nvCxnSpPr>
            <p:spPr>
              <a:xfrm>
                <a:off x="6858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0F550C06-86E1-4D3E-8E3F-F907B42A2C81}"/>
                  </a:ext>
                </a:extLst>
              </p:cNvPr>
              <p:cNvCxnSpPr/>
              <p:nvPr/>
            </p:nvCxnSpPr>
            <p:spPr>
              <a:xfrm>
                <a:off x="8382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FABDE326-7FC3-4817-83EB-FD4A1BE00D94}"/>
                  </a:ext>
                </a:extLst>
              </p:cNvPr>
              <p:cNvCxnSpPr/>
              <p:nvPr/>
            </p:nvCxnSpPr>
            <p:spPr>
              <a:xfrm>
                <a:off x="9906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5C943BEE-1A00-4BAB-8244-FDA97002411B}"/>
                  </a:ext>
                </a:extLst>
              </p:cNvPr>
              <p:cNvCxnSpPr/>
              <p:nvPr/>
            </p:nvCxnSpPr>
            <p:spPr>
              <a:xfrm>
                <a:off x="11430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10321267-2735-446C-9679-4737F438F79E}"/>
                  </a:ext>
                </a:extLst>
              </p:cNvPr>
              <p:cNvCxnSpPr/>
              <p:nvPr/>
            </p:nvCxnSpPr>
            <p:spPr>
              <a:xfrm>
                <a:off x="12954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CDF7AF19-787C-4A41-8F4F-5B3BCDDCC6DB}"/>
                  </a:ext>
                </a:extLst>
              </p:cNvPr>
              <p:cNvCxnSpPr/>
              <p:nvPr/>
            </p:nvCxnSpPr>
            <p:spPr>
              <a:xfrm>
                <a:off x="14478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8F5F900E-D2A2-4855-AB1B-AD5B3A3BB9F3}"/>
                  </a:ext>
                </a:extLst>
              </p:cNvPr>
              <p:cNvCxnSpPr/>
              <p:nvPr/>
            </p:nvCxnSpPr>
            <p:spPr>
              <a:xfrm>
                <a:off x="16002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3C0B01E6-0C13-4AC7-851B-C39F2B41F1FB}"/>
                  </a:ext>
                </a:extLst>
              </p:cNvPr>
              <p:cNvCxnSpPr/>
              <p:nvPr/>
            </p:nvCxnSpPr>
            <p:spPr>
              <a:xfrm>
                <a:off x="17526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688EE3A5-2222-4318-9A02-990F4D150785}"/>
                </a:ext>
              </a:extLst>
            </p:cNvPr>
            <p:cNvGrpSpPr/>
            <p:nvPr/>
          </p:nvGrpSpPr>
          <p:grpSpPr>
            <a:xfrm rot="5400000">
              <a:off x="6253537" y="1748524"/>
              <a:ext cx="1016964" cy="2551238"/>
              <a:chOff x="533400" y="685800"/>
              <a:chExt cx="1219200" cy="914400"/>
            </a:xfrm>
          </p:grpSpPr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37061915-A931-4238-ABAE-341C14EE6A93}"/>
                  </a:ext>
                </a:extLst>
              </p:cNvPr>
              <p:cNvCxnSpPr/>
              <p:nvPr/>
            </p:nvCxnSpPr>
            <p:spPr>
              <a:xfrm>
                <a:off x="5334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BE76AE87-9939-4605-9B59-F701DC1B8BF7}"/>
                  </a:ext>
                </a:extLst>
              </p:cNvPr>
              <p:cNvCxnSpPr/>
              <p:nvPr/>
            </p:nvCxnSpPr>
            <p:spPr>
              <a:xfrm>
                <a:off x="6858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B10EFA01-798A-4F8C-9348-E762D313C1A1}"/>
                  </a:ext>
                </a:extLst>
              </p:cNvPr>
              <p:cNvCxnSpPr/>
              <p:nvPr/>
            </p:nvCxnSpPr>
            <p:spPr>
              <a:xfrm>
                <a:off x="8382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5625A8B5-B028-49BF-878A-66AC53575ED3}"/>
                  </a:ext>
                </a:extLst>
              </p:cNvPr>
              <p:cNvCxnSpPr/>
              <p:nvPr/>
            </p:nvCxnSpPr>
            <p:spPr>
              <a:xfrm>
                <a:off x="9906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76F27E5A-033D-432A-A3C0-4501EDDD4B02}"/>
                  </a:ext>
                </a:extLst>
              </p:cNvPr>
              <p:cNvCxnSpPr/>
              <p:nvPr/>
            </p:nvCxnSpPr>
            <p:spPr>
              <a:xfrm>
                <a:off x="11430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FF0303C9-C56D-4286-8980-5C2D97FD7FDF}"/>
                  </a:ext>
                </a:extLst>
              </p:cNvPr>
              <p:cNvCxnSpPr/>
              <p:nvPr/>
            </p:nvCxnSpPr>
            <p:spPr>
              <a:xfrm>
                <a:off x="12954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57626740-23B4-40EF-9073-3CB205620926}"/>
                  </a:ext>
                </a:extLst>
              </p:cNvPr>
              <p:cNvCxnSpPr/>
              <p:nvPr/>
            </p:nvCxnSpPr>
            <p:spPr>
              <a:xfrm>
                <a:off x="14478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D422C336-6658-4C9C-B377-1CCFFD9B3552}"/>
                  </a:ext>
                </a:extLst>
              </p:cNvPr>
              <p:cNvCxnSpPr/>
              <p:nvPr/>
            </p:nvCxnSpPr>
            <p:spPr>
              <a:xfrm>
                <a:off x="16002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620A2D27-C371-4913-B9D0-9B617C1B0A0A}"/>
                  </a:ext>
                </a:extLst>
              </p:cNvPr>
              <p:cNvCxnSpPr/>
              <p:nvPr/>
            </p:nvCxnSpPr>
            <p:spPr>
              <a:xfrm>
                <a:off x="17526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84AA5C18-EE59-43EC-8691-FA880C7C9BFE}"/>
                </a:ext>
              </a:extLst>
            </p:cNvPr>
            <p:cNvGrpSpPr/>
            <p:nvPr/>
          </p:nvGrpSpPr>
          <p:grpSpPr>
            <a:xfrm>
              <a:off x="6884831" y="2515661"/>
              <a:ext cx="1143448" cy="1007429"/>
              <a:chOff x="381000" y="685800"/>
              <a:chExt cx="1371600" cy="914400"/>
            </a:xfrm>
          </p:grpSpPr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590892F3-1B2A-4D72-8900-9460C52D5B09}"/>
                  </a:ext>
                </a:extLst>
              </p:cNvPr>
              <p:cNvCxnSpPr/>
              <p:nvPr/>
            </p:nvCxnSpPr>
            <p:spPr>
              <a:xfrm>
                <a:off x="3810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0634F057-D33D-42DC-A209-76BE05CFEC7D}"/>
                  </a:ext>
                </a:extLst>
              </p:cNvPr>
              <p:cNvCxnSpPr/>
              <p:nvPr/>
            </p:nvCxnSpPr>
            <p:spPr>
              <a:xfrm>
                <a:off x="5334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36087EFA-D4EE-4527-A8E6-50DCB216D912}"/>
                  </a:ext>
                </a:extLst>
              </p:cNvPr>
              <p:cNvCxnSpPr/>
              <p:nvPr/>
            </p:nvCxnSpPr>
            <p:spPr>
              <a:xfrm>
                <a:off x="6858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AB12B662-8383-4744-BC58-5B18BC9889C7}"/>
                  </a:ext>
                </a:extLst>
              </p:cNvPr>
              <p:cNvCxnSpPr/>
              <p:nvPr/>
            </p:nvCxnSpPr>
            <p:spPr>
              <a:xfrm>
                <a:off x="8382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EE92596D-7B2E-4AEB-AD2B-2D68197D0401}"/>
                  </a:ext>
                </a:extLst>
              </p:cNvPr>
              <p:cNvCxnSpPr/>
              <p:nvPr/>
            </p:nvCxnSpPr>
            <p:spPr>
              <a:xfrm>
                <a:off x="9906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1BB6D60B-4299-459D-A5C4-00E5725622A7}"/>
                  </a:ext>
                </a:extLst>
              </p:cNvPr>
              <p:cNvCxnSpPr/>
              <p:nvPr/>
            </p:nvCxnSpPr>
            <p:spPr>
              <a:xfrm>
                <a:off x="11430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5CC2777B-CFF4-430F-8276-5247D474F816}"/>
                  </a:ext>
                </a:extLst>
              </p:cNvPr>
              <p:cNvCxnSpPr/>
              <p:nvPr/>
            </p:nvCxnSpPr>
            <p:spPr>
              <a:xfrm>
                <a:off x="12954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D8C4A245-ED4E-47E8-8283-61E6C89DC524}"/>
                  </a:ext>
                </a:extLst>
              </p:cNvPr>
              <p:cNvCxnSpPr/>
              <p:nvPr/>
            </p:nvCxnSpPr>
            <p:spPr>
              <a:xfrm>
                <a:off x="14478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5C1D4F28-2047-4AEB-80E7-BDCF55349235}"/>
                  </a:ext>
                </a:extLst>
              </p:cNvPr>
              <p:cNvCxnSpPr/>
              <p:nvPr/>
            </p:nvCxnSpPr>
            <p:spPr>
              <a:xfrm>
                <a:off x="16002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E4D1ABD1-1CD3-4033-900C-4E60D07A8233}"/>
                  </a:ext>
                </a:extLst>
              </p:cNvPr>
              <p:cNvCxnSpPr/>
              <p:nvPr/>
            </p:nvCxnSpPr>
            <p:spPr>
              <a:xfrm>
                <a:off x="17526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0" name="Group 239">
            <a:extLst>
              <a:ext uri="{FF2B5EF4-FFF2-40B4-BE49-F238E27FC236}">
                <a16:creationId xmlns:a16="http://schemas.microsoft.com/office/drawing/2014/main" id="{C7131B1A-6ACC-42F3-816D-A9C092F66757}"/>
              </a:ext>
            </a:extLst>
          </p:cNvPr>
          <p:cNvGrpSpPr/>
          <p:nvPr/>
        </p:nvGrpSpPr>
        <p:grpSpPr>
          <a:xfrm>
            <a:off x="5486398" y="3886563"/>
            <a:ext cx="2548590" cy="1018026"/>
            <a:chOff x="5486398" y="3782212"/>
            <a:chExt cx="2551241" cy="1018026"/>
          </a:xfrm>
        </p:grpSpPr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B749830D-316B-4A22-8E20-10DAFD564514}"/>
                </a:ext>
              </a:extLst>
            </p:cNvPr>
            <p:cNvSpPr/>
            <p:nvPr/>
          </p:nvSpPr>
          <p:spPr>
            <a:xfrm>
              <a:off x="5492581" y="3782212"/>
              <a:ext cx="2542408" cy="1008493"/>
            </a:xfrm>
            <a:prstGeom prst="rect">
              <a:avLst/>
            </a:prstGeom>
            <a:noFill/>
            <a:ln>
              <a:solidFill>
                <a:srgbClr val="FF38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FD23EBB2-0A4B-4CCC-92DC-D1E2BE981471}"/>
                </a:ext>
              </a:extLst>
            </p:cNvPr>
            <p:cNvGrpSpPr/>
            <p:nvPr/>
          </p:nvGrpSpPr>
          <p:grpSpPr>
            <a:xfrm>
              <a:off x="5489932" y="3784335"/>
              <a:ext cx="1143448" cy="1006370"/>
              <a:chOff x="190575" y="685800"/>
              <a:chExt cx="1143448" cy="914400"/>
            </a:xfrm>
          </p:grpSpPr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ED15FD4F-3705-428C-934C-5742A7038599}"/>
                  </a:ext>
                </a:extLst>
              </p:cNvPr>
              <p:cNvCxnSpPr/>
              <p:nvPr/>
            </p:nvCxnSpPr>
            <p:spPr>
              <a:xfrm>
                <a:off x="190575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73F79039-AAB0-4825-910A-5A600CFB846B}"/>
                  </a:ext>
                </a:extLst>
              </p:cNvPr>
              <p:cNvCxnSpPr/>
              <p:nvPr/>
            </p:nvCxnSpPr>
            <p:spPr>
              <a:xfrm>
                <a:off x="317625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9716924C-28D7-4960-BAEF-2FF112391170}"/>
                  </a:ext>
                </a:extLst>
              </p:cNvPr>
              <p:cNvCxnSpPr/>
              <p:nvPr/>
            </p:nvCxnSpPr>
            <p:spPr>
              <a:xfrm>
                <a:off x="444675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F6AE5FE5-8735-4B03-9A81-53489B08433D}"/>
                  </a:ext>
                </a:extLst>
              </p:cNvPr>
              <p:cNvCxnSpPr/>
              <p:nvPr/>
            </p:nvCxnSpPr>
            <p:spPr>
              <a:xfrm>
                <a:off x="571724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F9DC4403-8300-4EC0-9AE1-C3224B83DF7F}"/>
                  </a:ext>
                </a:extLst>
              </p:cNvPr>
              <p:cNvCxnSpPr/>
              <p:nvPr/>
            </p:nvCxnSpPr>
            <p:spPr>
              <a:xfrm>
                <a:off x="698774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392981AF-0829-4CC3-867D-36004848E607}"/>
                  </a:ext>
                </a:extLst>
              </p:cNvPr>
              <p:cNvCxnSpPr/>
              <p:nvPr/>
            </p:nvCxnSpPr>
            <p:spPr>
              <a:xfrm>
                <a:off x="825824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F56306E6-B1DE-4309-B53B-559B0DBE69FF}"/>
                  </a:ext>
                </a:extLst>
              </p:cNvPr>
              <p:cNvCxnSpPr/>
              <p:nvPr/>
            </p:nvCxnSpPr>
            <p:spPr>
              <a:xfrm>
                <a:off x="952874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1A95CB68-B963-41BA-877A-F9EAAD881024}"/>
                  </a:ext>
                </a:extLst>
              </p:cNvPr>
              <p:cNvCxnSpPr/>
              <p:nvPr/>
            </p:nvCxnSpPr>
            <p:spPr>
              <a:xfrm>
                <a:off x="1079924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3CD9200C-7D9F-4CEA-8200-BA9904930AD7}"/>
                  </a:ext>
                </a:extLst>
              </p:cNvPr>
              <p:cNvCxnSpPr/>
              <p:nvPr/>
            </p:nvCxnSpPr>
            <p:spPr>
              <a:xfrm>
                <a:off x="1206973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E464B41E-6377-4046-B274-4FE0D2ED3FB3}"/>
                  </a:ext>
                </a:extLst>
              </p:cNvPr>
              <p:cNvCxnSpPr/>
              <p:nvPr/>
            </p:nvCxnSpPr>
            <p:spPr>
              <a:xfrm>
                <a:off x="1334023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8507C4FE-E926-4A69-9E20-C887FD935EB9}"/>
                </a:ext>
              </a:extLst>
            </p:cNvPr>
            <p:cNvGrpSpPr/>
            <p:nvPr/>
          </p:nvGrpSpPr>
          <p:grpSpPr>
            <a:xfrm rot="5400000">
              <a:off x="6317096" y="2952576"/>
              <a:ext cx="889846" cy="2551241"/>
              <a:chOff x="444920" y="685800"/>
              <a:chExt cx="889846" cy="914401"/>
            </a:xfrm>
          </p:grpSpPr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41874C98-4F85-4626-BCD1-CFACD0C3F669}"/>
                  </a:ext>
                </a:extLst>
              </p:cNvPr>
              <p:cNvCxnSpPr/>
              <p:nvPr/>
            </p:nvCxnSpPr>
            <p:spPr>
              <a:xfrm>
                <a:off x="44492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A1922470-8DD6-41FA-9637-7B421F4FAFEC}"/>
                  </a:ext>
                </a:extLst>
              </p:cNvPr>
              <p:cNvCxnSpPr/>
              <p:nvPr/>
            </p:nvCxnSpPr>
            <p:spPr>
              <a:xfrm>
                <a:off x="572041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1D48ABC6-47AA-4BFE-882A-260B76B367AC}"/>
                  </a:ext>
                </a:extLst>
              </p:cNvPr>
              <p:cNvCxnSpPr/>
              <p:nvPr/>
            </p:nvCxnSpPr>
            <p:spPr>
              <a:xfrm>
                <a:off x="699161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C7766D16-B1EB-40D0-9768-F1132816220C}"/>
                  </a:ext>
                </a:extLst>
              </p:cNvPr>
              <p:cNvCxnSpPr/>
              <p:nvPr/>
            </p:nvCxnSpPr>
            <p:spPr>
              <a:xfrm>
                <a:off x="826283" y="685801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5C636388-B2AB-4964-94E5-06963C1FF472}"/>
                  </a:ext>
                </a:extLst>
              </p:cNvPr>
              <p:cNvCxnSpPr/>
              <p:nvPr/>
            </p:nvCxnSpPr>
            <p:spPr>
              <a:xfrm>
                <a:off x="953403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E4983642-EF08-41C4-B8A3-60EB83F540F5}"/>
                  </a:ext>
                </a:extLst>
              </p:cNvPr>
              <p:cNvCxnSpPr/>
              <p:nvPr/>
            </p:nvCxnSpPr>
            <p:spPr>
              <a:xfrm>
                <a:off x="1080524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33C37E70-3C92-460B-B2DF-073A52066D63}"/>
                  </a:ext>
                </a:extLst>
              </p:cNvPr>
              <p:cNvCxnSpPr/>
              <p:nvPr/>
            </p:nvCxnSpPr>
            <p:spPr>
              <a:xfrm>
                <a:off x="1207645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1DB1BB92-9715-44DC-97F0-EC4307EED2D6}"/>
                  </a:ext>
                </a:extLst>
              </p:cNvPr>
              <p:cNvCxnSpPr/>
              <p:nvPr/>
            </p:nvCxnSpPr>
            <p:spPr>
              <a:xfrm>
                <a:off x="1334766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id="{F25657E5-2583-47F1-8F73-B4B103B3901F}"/>
                </a:ext>
              </a:extLst>
            </p:cNvPr>
            <p:cNvGrpSpPr/>
            <p:nvPr/>
          </p:nvGrpSpPr>
          <p:grpSpPr>
            <a:xfrm>
              <a:off x="6759381" y="3783273"/>
              <a:ext cx="1141848" cy="1016965"/>
              <a:chOff x="192174" y="685800"/>
              <a:chExt cx="1141848" cy="923055"/>
            </a:xfrm>
          </p:grpSpPr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7859F3B2-E570-4968-B00D-0D903125471C}"/>
                  </a:ext>
                </a:extLst>
              </p:cNvPr>
              <p:cNvCxnSpPr/>
              <p:nvPr/>
            </p:nvCxnSpPr>
            <p:spPr>
              <a:xfrm>
                <a:off x="317624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93B543E0-E6A4-460D-A68F-0CC8CB3D0001}"/>
                  </a:ext>
                </a:extLst>
              </p:cNvPr>
              <p:cNvCxnSpPr/>
              <p:nvPr/>
            </p:nvCxnSpPr>
            <p:spPr>
              <a:xfrm>
                <a:off x="444674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>
                <a:extLst>
                  <a:ext uri="{FF2B5EF4-FFF2-40B4-BE49-F238E27FC236}">
                    <a16:creationId xmlns:a16="http://schemas.microsoft.com/office/drawing/2014/main" id="{67AA3AC2-44EE-493C-8D90-DA3231561BD5}"/>
                  </a:ext>
                </a:extLst>
              </p:cNvPr>
              <p:cNvCxnSpPr/>
              <p:nvPr/>
            </p:nvCxnSpPr>
            <p:spPr>
              <a:xfrm>
                <a:off x="571724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CFB8208C-D463-48E9-AFE6-6B198AAFCD70}"/>
                  </a:ext>
                </a:extLst>
              </p:cNvPr>
              <p:cNvCxnSpPr/>
              <p:nvPr/>
            </p:nvCxnSpPr>
            <p:spPr>
              <a:xfrm>
                <a:off x="698773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E05D95CA-5FD4-4978-9011-A0A2ED8DA3B0}"/>
                  </a:ext>
                </a:extLst>
              </p:cNvPr>
              <p:cNvCxnSpPr/>
              <p:nvPr/>
            </p:nvCxnSpPr>
            <p:spPr>
              <a:xfrm>
                <a:off x="825823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F288ECC0-CD66-4347-AE35-744427B8BD8B}"/>
                  </a:ext>
                </a:extLst>
              </p:cNvPr>
              <p:cNvCxnSpPr/>
              <p:nvPr/>
            </p:nvCxnSpPr>
            <p:spPr>
              <a:xfrm>
                <a:off x="952873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B61A2604-9A17-494D-BA0D-CDBF4FCDE7F8}"/>
                  </a:ext>
                </a:extLst>
              </p:cNvPr>
              <p:cNvCxnSpPr/>
              <p:nvPr/>
            </p:nvCxnSpPr>
            <p:spPr>
              <a:xfrm>
                <a:off x="1079923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83B58754-54A6-4429-8380-61888F5F5885}"/>
                  </a:ext>
                </a:extLst>
              </p:cNvPr>
              <p:cNvCxnSpPr/>
              <p:nvPr/>
            </p:nvCxnSpPr>
            <p:spPr>
              <a:xfrm>
                <a:off x="1206972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B16AD55A-7872-4BAD-9D4F-A29367304667}"/>
                  </a:ext>
                </a:extLst>
              </p:cNvPr>
              <p:cNvCxnSpPr/>
              <p:nvPr/>
            </p:nvCxnSpPr>
            <p:spPr>
              <a:xfrm>
                <a:off x="1334022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Straight Connector 241">
                <a:extLst>
                  <a:ext uri="{FF2B5EF4-FFF2-40B4-BE49-F238E27FC236}">
                    <a16:creationId xmlns:a16="http://schemas.microsoft.com/office/drawing/2014/main" id="{5830528D-BA44-45F8-8D65-8C75CDDD1E2D}"/>
                  </a:ext>
                </a:extLst>
              </p:cNvPr>
              <p:cNvCxnSpPr/>
              <p:nvPr/>
            </p:nvCxnSpPr>
            <p:spPr>
              <a:xfrm>
                <a:off x="192174" y="694455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B0CDBA54-3E16-46CC-A5BF-CF3AACC32164}"/>
              </a:ext>
            </a:extLst>
          </p:cNvPr>
          <p:cNvGrpSpPr/>
          <p:nvPr/>
        </p:nvGrpSpPr>
        <p:grpSpPr>
          <a:xfrm>
            <a:off x="6287962" y="5154175"/>
            <a:ext cx="2551238" cy="1018025"/>
            <a:chOff x="5492044" y="5049824"/>
            <a:chExt cx="2551238" cy="1018025"/>
          </a:xfrm>
        </p:grpSpPr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262271E4-ED81-4CE1-86F0-E085A2A484F3}"/>
                </a:ext>
              </a:extLst>
            </p:cNvPr>
            <p:cNvSpPr/>
            <p:nvPr/>
          </p:nvSpPr>
          <p:spPr>
            <a:xfrm>
              <a:off x="5498225" y="5049824"/>
              <a:ext cx="2542408" cy="1008493"/>
            </a:xfrm>
            <a:prstGeom prst="rect">
              <a:avLst/>
            </a:prstGeom>
            <a:noFill/>
            <a:ln>
              <a:solidFill>
                <a:srgbClr val="FF38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grpSp>
          <p:nvGrpSpPr>
            <p:cNvPr id="206" name="Group 205">
              <a:extLst>
                <a:ext uri="{FF2B5EF4-FFF2-40B4-BE49-F238E27FC236}">
                  <a16:creationId xmlns:a16="http://schemas.microsoft.com/office/drawing/2014/main" id="{788A9B78-7F37-44B9-86FF-F84EC212D2D1}"/>
                </a:ext>
              </a:extLst>
            </p:cNvPr>
            <p:cNvGrpSpPr/>
            <p:nvPr/>
          </p:nvGrpSpPr>
          <p:grpSpPr>
            <a:xfrm>
              <a:off x="5495576" y="5051947"/>
              <a:ext cx="1270498" cy="1006370"/>
              <a:chOff x="228600" y="685800"/>
              <a:chExt cx="1524000" cy="914400"/>
            </a:xfrm>
          </p:grpSpPr>
          <p:cxnSp>
            <p:nvCxnSpPr>
              <p:cNvPr id="228" name="Straight Connector 227">
                <a:extLst>
                  <a:ext uri="{FF2B5EF4-FFF2-40B4-BE49-F238E27FC236}">
                    <a16:creationId xmlns:a16="http://schemas.microsoft.com/office/drawing/2014/main" id="{B68B272E-25BB-4D65-8887-86F3A8F497B6}"/>
                  </a:ext>
                </a:extLst>
              </p:cNvPr>
              <p:cNvCxnSpPr/>
              <p:nvPr/>
            </p:nvCxnSpPr>
            <p:spPr>
              <a:xfrm>
                <a:off x="2286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228">
                <a:extLst>
                  <a:ext uri="{FF2B5EF4-FFF2-40B4-BE49-F238E27FC236}">
                    <a16:creationId xmlns:a16="http://schemas.microsoft.com/office/drawing/2014/main" id="{F181DB67-F013-4BFC-9664-035EB7B0CA69}"/>
                  </a:ext>
                </a:extLst>
              </p:cNvPr>
              <p:cNvCxnSpPr/>
              <p:nvPr/>
            </p:nvCxnSpPr>
            <p:spPr>
              <a:xfrm>
                <a:off x="3810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Straight Connector 229">
                <a:extLst>
                  <a:ext uri="{FF2B5EF4-FFF2-40B4-BE49-F238E27FC236}">
                    <a16:creationId xmlns:a16="http://schemas.microsoft.com/office/drawing/2014/main" id="{3C310E75-EAC9-4F24-9A47-2B8F4D0084D9}"/>
                  </a:ext>
                </a:extLst>
              </p:cNvPr>
              <p:cNvCxnSpPr/>
              <p:nvPr/>
            </p:nvCxnSpPr>
            <p:spPr>
              <a:xfrm>
                <a:off x="5334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230">
                <a:extLst>
                  <a:ext uri="{FF2B5EF4-FFF2-40B4-BE49-F238E27FC236}">
                    <a16:creationId xmlns:a16="http://schemas.microsoft.com/office/drawing/2014/main" id="{0AAD3737-2AA2-4943-8FA7-1CE16F19342B}"/>
                  </a:ext>
                </a:extLst>
              </p:cNvPr>
              <p:cNvCxnSpPr/>
              <p:nvPr/>
            </p:nvCxnSpPr>
            <p:spPr>
              <a:xfrm>
                <a:off x="6858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Straight Connector 231">
                <a:extLst>
                  <a:ext uri="{FF2B5EF4-FFF2-40B4-BE49-F238E27FC236}">
                    <a16:creationId xmlns:a16="http://schemas.microsoft.com/office/drawing/2014/main" id="{75047E52-56F7-4765-9560-F04EC50CB06F}"/>
                  </a:ext>
                </a:extLst>
              </p:cNvPr>
              <p:cNvCxnSpPr/>
              <p:nvPr/>
            </p:nvCxnSpPr>
            <p:spPr>
              <a:xfrm>
                <a:off x="8382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232">
                <a:extLst>
                  <a:ext uri="{FF2B5EF4-FFF2-40B4-BE49-F238E27FC236}">
                    <a16:creationId xmlns:a16="http://schemas.microsoft.com/office/drawing/2014/main" id="{B1894156-0647-4A34-9D89-9628F99266E8}"/>
                  </a:ext>
                </a:extLst>
              </p:cNvPr>
              <p:cNvCxnSpPr/>
              <p:nvPr/>
            </p:nvCxnSpPr>
            <p:spPr>
              <a:xfrm>
                <a:off x="9906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21D83917-BC2A-407A-A8D5-A795590C504D}"/>
                  </a:ext>
                </a:extLst>
              </p:cNvPr>
              <p:cNvCxnSpPr/>
              <p:nvPr/>
            </p:nvCxnSpPr>
            <p:spPr>
              <a:xfrm>
                <a:off x="11430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>
                <a:extLst>
                  <a:ext uri="{FF2B5EF4-FFF2-40B4-BE49-F238E27FC236}">
                    <a16:creationId xmlns:a16="http://schemas.microsoft.com/office/drawing/2014/main" id="{D22F3166-D00C-473E-A496-6B44209CB9A9}"/>
                  </a:ext>
                </a:extLst>
              </p:cNvPr>
              <p:cNvCxnSpPr/>
              <p:nvPr/>
            </p:nvCxnSpPr>
            <p:spPr>
              <a:xfrm>
                <a:off x="12954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7B8DAAE0-BEB8-4FA9-8EAA-F19BE06FDEE8}"/>
                  </a:ext>
                </a:extLst>
              </p:cNvPr>
              <p:cNvCxnSpPr/>
              <p:nvPr/>
            </p:nvCxnSpPr>
            <p:spPr>
              <a:xfrm>
                <a:off x="14478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35AED52C-1B67-4716-87F3-C9CD0A6B3B77}"/>
                  </a:ext>
                </a:extLst>
              </p:cNvPr>
              <p:cNvCxnSpPr/>
              <p:nvPr/>
            </p:nvCxnSpPr>
            <p:spPr>
              <a:xfrm>
                <a:off x="16002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Straight Connector 237">
                <a:extLst>
                  <a:ext uri="{FF2B5EF4-FFF2-40B4-BE49-F238E27FC236}">
                    <a16:creationId xmlns:a16="http://schemas.microsoft.com/office/drawing/2014/main" id="{34963B0E-0C34-4521-AB12-931961ADD3A1}"/>
                  </a:ext>
                </a:extLst>
              </p:cNvPr>
              <p:cNvCxnSpPr/>
              <p:nvPr/>
            </p:nvCxnSpPr>
            <p:spPr>
              <a:xfrm>
                <a:off x="17526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7" name="Group 206">
              <a:extLst>
                <a:ext uri="{FF2B5EF4-FFF2-40B4-BE49-F238E27FC236}">
                  <a16:creationId xmlns:a16="http://schemas.microsoft.com/office/drawing/2014/main" id="{96A74DD9-615A-46B7-A195-043E6A8B3FAA}"/>
                </a:ext>
              </a:extLst>
            </p:cNvPr>
            <p:cNvGrpSpPr/>
            <p:nvPr/>
          </p:nvGrpSpPr>
          <p:grpSpPr>
            <a:xfrm rot="5400000">
              <a:off x="6259181" y="4283748"/>
              <a:ext cx="1016964" cy="2551238"/>
              <a:chOff x="533400" y="685800"/>
              <a:chExt cx="1219200" cy="914400"/>
            </a:xfrm>
          </p:grpSpPr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CE067732-E3E5-417D-A707-E98277AD0022}"/>
                  </a:ext>
                </a:extLst>
              </p:cNvPr>
              <p:cNvCxnSpPr/>
              <p:nvPr/>
            </p:nvCxnSpPr>
            <p:spPr>
              <a:xfrm>
                <a:off x="5334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E1FC0BA4-CE56-4CE0-A06C-C1EEF76E0571}"/>
                  </a:ext>
                </a:extLst>
              </p:cNvPr>
              <p:cNvCxnSpPr/>
              <p:nvPr/>
            </p:nvCxnSpPr>
            <p:spPr>
              <a:xfrm>
                <a:off x="6858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33FDA6E9-FBA1-4BD5-8181-417ACA13E577}"/>
                  </a:ext>
                </a:extLst>
              </p:cNvPr>
              <p:cNvCxnSpPr/>
              <p:nvPr/>
            </p:nvCxnSpPr>
            <p:spPr>
              <a:xfrm>
                <a:off x="8382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59C04A76-7C5A-4C64-857E-F164AF9456ED}"/>
                  </a:ext>
                </a:extLst>
              </p:cNvPr>
              <p:cNvCxnSpPr/>
              <p:nvPr/>
            </p:nvCxnSpPr>
            <p:spPr>
              <a:xfrm>
                <a:off x="9906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222">
                <a:extLst>
                  <a:ext uri="{FF2B5EF4-FFF2-40B4-BE49-F238E27FC236}">
                    <a16:creationId xmlns:a16="http://schemas.microsoft.com/office/drawing/2014/main" id="{7137C37F-869C-4D8F-8B76-C1A3319A5ACE}"/>
                  </a:ext>
                </a:extLst>
              </p:cNvPr>
              <p:cNvCxnSpPr/>
              <p:nvPr/>
            </p:nvCxnSpPr>
            <p:spPr>
              <a:xfrm>
                <a:off x="11430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7A112B4F-D3AB-4377-A7DC-86EC5047595D}"/>
                  </a:ext>
                </a:extLst>
              </p:cNvPr>
              <p:cNvCxnSpPr/>
              <p:nvPr/>
            </p:nvCxnSpPr>
            <p:spPr>
              <a:xfrm>
                <a:off x="12954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224">
                <a:extLst>
                  <a:ext uri="{FF2B5EF4-FFF2-40B4-BE49-F238E27FC236}">
                    <a16:creationId xmlns:a16="http://schemas.microsoft.com/office/drawing/2014/main" id="{9427D7C2-E1D3-4F04-8A0B-1A748479AB50}"/>
                  </a:ext>
                </a:extLst>
              </p:cNvPr>
              <p:cNvCxnSpPr/>
              <p:nvPr/>
            </p:nvCxnSpPr>
            <p:spPr>
              <a:xfrm>
                <a:off x="14478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Straight Connector 225">
                <a:extLst>
                  <a:ext uri="{FF2B5EF4-FFF2-40B4-BE49-F238E27FC236}">
                    <a16:creationId xmlns:a16="http://schemas.microsoft.com/office/drawing/2014/main" id="{D6ED4226-2BF4-4496-A7D4-1FECF450EF6D}"/>
                  </a:ext>
                </a:extLst>
              </p:cNvPr>
              <p:cNvCxnSpPr/>
              <p:nvPr/>
            </p:nvCxnSpPr>
            <p:spPr>
              <a:xfrm>
                <a:off x="16002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Straight Connector 226">
                <a:extLst>
                  <a:ext uri="{FF2B5EF4-FFF2-40B4-BE49-F238E27FC236}">
                    <a16:creationId xmlns:a16="http://schemas.microsoft.com/office/drawing/2014/main" id="{E44E6CA8-FCDF-434F-BB83-04FE496EBD51}"/>
                  </a:ext>
                </a:extLst>
              </p:cNvPr>
              <p:cNvCxnSpPr/>
              <p:nvPr/>
            </p:nvCxnSpPr>
            <p:spPr>
              <a:xfrm>
                <a:off x="17526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8" name="Group 207">
              <a:extLst>
                <a:ext uri="{FF2B5EF4-FFF2-40B4-BE49-F238E27FC236}">
                  <a16:creationId xmlns:a16="http://schemas.microsoft.com/office/drawing/2014/main" id="{C45EC5ED-099B-477E-BBB9-0678873C9C72}"/>
                </a:ext>
              </a:extLst>
            </p:cNvPr>
            <p:cNvGrpSpPr/>
            <p:nvPr/>
          </p:nvGrpSpPr>
          <p:grpSpPr>
            <a:xfrm>
              <a:off x="6890475" y="5050885"/>
              <a:ext cx="1143448" cy="1007429"/>
              <a:chOff x="381000" y="685800"/>
              <a:chExt cx="1371600" cy="914400"/>
            </a:xfrm>
          </p:grpSpPr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id="{64FD62E0-7AEF-44A5-8E19-8FDFC9D18116}"/>
                  </a:ext>
                </a:extLst>
              </p:cNvPr>
              <p:cNvCxnSpPr/>
              <p:nvPr/>
            </p:nvCxnSpPr>
            <p:spPr>
              <a:xfrm>
                <a:off x="3810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BAF2C376-535A-41E5-9771-7D36243F99C6}"/>
                  </a:ext>
                </a:extLst>
              </p:cNvPr>
              <p:cNvCxnSpPr/>
              <p:nvPr/>
            </p:nvCxnSpPr>
            <p:spPr>
              <a:xfrm>
                <a:off x="5334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>
                <a:extLst>
                  <a:ext uri="{FF2B5EF4-FFF2-40B4-BE49-F238E27FC236}">
                    <a16:creationId xmlns:a16="http://schemas.microsoft.com/office/drawing/2014/main" id="{C63AB2CF-8CF0-4E2A-A781-B84324CDC12A}"/>
                  </a:ext>
                </a:extLst>
              </p:cNvPr>
              <p:cNvCxnSpPr/>
              <p:nvPr/>
            </p:nvCxnSpPr>
            <p:spPr>
              <a:xfrm>
                <a:off x="6858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3873278F-ADEE-4883-9E8D-81560258E3A4}"/>
                  </a:ext>
                </a:extLst>
              </p:cNvPr>
              <p:cNvCxnSpPr/>
              <p:nvPr/>
            </p:nvCxnSpPr>
            <p:spPr>
              <a:xfrm>
                <a:off x="8382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A07F3211-7D7A-447E-AB7B-AFB1F8672FBB}"/>
                  </a:ext>
                </a:extLst>
              </p:cNvPr>
              <p:cNvCxnSpPr/>
              <p:nvPr/>
            </p:nvCxnSpPr>
            <p:spPr>
              <a:xfrm>
                <a:off x="9906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109F3AE3-410C-47B0-9E76-326D085C1F6C}"/>
                  </a:ext>
                </a:extLst>
              </p:cNvPr>
              <p:cNvCxnSpPr/>
              <p:nvPr/>
            </p:nvCxnSpPr>
            <p:spPr>
              <a:xfrm>
                <a:off x="11430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Straight Connector 214">
                <a:extLst>
                  <a:ext uri="{FF2B5EF4-FFF2-40B4-BE49-F238E27FC236}">
                    <a16:creationId xmlns:a16="http://schemas.microsoft.com/office/drawing/2014/main" id="{A499C58A-FAC5-4CC9-A256-EFD60E707AF3}"/>
                  </a:ext>
                </a:extLst>
              </p:cNvPr>
              <p:cNvCxnSpPr/>
              <p:nvPr/>
            </p:nvCxnSpPr>
            <p:spPr>
              <a:xfrm>
                <a:off x="12954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Straight Connector 215">
                <a:extLst>
                  <a:ext uri="{FF2B5EF4-FFF2-40B4-BE49-F238E27FC236}">
                    <a16:creationId xmlns:a16="http://schemas.microsoft.com/office/drawing/2014/main" id="{CB74C21B-D7B3-44D1-B1F2-000718BEDE33}"/>
                  </a:ext>
                </a:extLst>
              </p:cNvPr>
              <p:cNvCxnSpPr/>
              <p:nvPr/>
            </p:nvCxnSpPr>
            <p:spPr>
              <a:xfrm>
                <a:off x="14478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D5DF36F6-3273-496F-A38A-349DC153B52A}"/>
                  </a:ext>
                </a:extLst>
              </p:cNvPr>
              <p:cNvCxnSpPr/>
              <p:nvPr/>
            </p:nvCxnSpPr>
            <p:spPr>
              <a:xfrm>
                <a:off x="16002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Connector 217">
                <a:extLst>
                  <a:ext uri="{FF2B5EF4-FFF2-40B4-BE49-F238E27FC236}">
                    <a16:creationId xmlns:a16="http://schemas.microsoft.com/office/drawing/2014/main" id="{66479369-0B99-4E17-B54F-DC3547A2081D}"/>
                  </a:ext>
                </a:extLst>
              </p:cNvPr>
              <p:cNvCxnSpPr/>
              <p:nvPr/>
            </p:nvCxnSpPr>
            <p:spPr>
              <a:xfrm>
                <a:off x="1752600" y="685800"/>
                <a:ext cx="0" cy="914400"/>
              </a:xfrm>
              <a:prstGeom prst="line">
                <a:avLst/>
              </a:prstGeom>
              <a:ln w="3175">
                <a:solidFill>
                  <a:srgbClr val="FF388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5" name="Group 244">
            <a:extLst>
              <a:ext uri="{FF2B5EF4-FFF2-40B4-BE49-F238E27FC236}">
                <a16:creationId xmlns:a16="http://schemas.microsoft.com/office/drawing/2014/main" id="{190BD4E8-07C4-49A4-A642-6773EA01347A}"/>
              </a:ext>
            </a:extLst>
          </p:cNvPr>
          <p:cNvGrpSpPr/>
          <p:nvPr/>
        </p:nvGrpSpPr>
        <p:grpSpPr>
          <a:xfrm>
            <a:off x="2570921" y="2849535"/>
            <a:ext cx="553279" cy="775488"/>
            <a:chOff x="2570921" y="2648055"/>
            <a:chExt cx="553279" cy="775488"/>
          </a:xfrm>
        </p:grpSpPr>
        <p:cxnSp>
          <p:nvCxnSpPr>
            <p:cNvPr id="243" name="Straight Arrow Connector 242">
              <a:extLst>
                <a:ext uri="{FF2B5EF4-FFF2-40B4-BE49-F238E27FC236}">
                  <a16:creationId xmlns:a16="http://schemas.microsoft.com/office/drawing/2014/main" id="{F548587C-10F6-4E00-93D7-64E31A627D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70921" y="2897023"/>
              <a:ext cx="331070" cy="0"/>
            </a:xfrm>
            <a:prstGeom prst="straightConnector1">
              <a:avLst/>
            </a:prstGeom>
            <a:ln w="57150">
              <a:solidFill>
                <a:srgbClr val="FF388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Picture 2" descr="Thinking, Man, Male, People, Silhouette, Person, Human">
              <a:extLst>
                <a:ext uri="{FF2B5EF4-FFF2-40B4-BE49-F238E27FC236}">
                  <a16:creationId xmlns:a16="http://schemas.microsoft.com/office/drawing/2014/main" id="{B639FEA9-3405-4220-8FD4-A021D94C8F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duotone>
                <a:prstClr val="black"/>
                <a:srgbClr val="FF388C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hotocopy trans="49000" detail="1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6456" y="2648055"/>
              <a:ext cx="387744" cy="775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6" name="Group 245">
            <a:extLst>
              <a:ext uri="{FF2B5EF4-FFF2-40B4-BE49-F238E27FC236}">
                <a16:creationId xmlns:a16="http://schemas.microsoft.com/office/drawing/2014/main" id="{2937E95E-A52B-43E9-898E-1A957617BB52}"/>
              </a:ext>
            </a:extLst>
          </p:cNvPr>
          <p:cNvGrpSpPr/>
          <p:nvPr/>
        </p:nvGrpSpPr>
        <p:grpSpPr>
          <a:xfrm>
            <a:off x="1807148" y="4115395"/>
            <a:ext cx="553279" cy="775488"/>
            <a:chOff x="2570921" y="2648055"/>
            <a:chExt cx="553279" cy="775488"/>
          </a:xfrm>
        </p:grpSpPr>
        <p:cxnSp>
          <p:nvCxnSpPr>
            <p:cNvPr id="247" name="Straight Arrow Connector 246">
              <a:extLst>
                <a:ext uri="{FF2B5EF4-FFF2-40B4-BE49-F238E27FC236}">
                  <a16:creationId xmlns:a16="http://schemas.microsoft.com/office/drawing/2014/main" id="{842F416D-134D-4218-AB6F-664145A7F3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70921" y="2897023"/>
              <a:ext cx="331070" cy="0"/>
            </a:xfrm>
            <a:prstGeom prst="straightConnector1">
              <a:avLst/>
            </a:prstGeom>
            <a:ln w="57150">
              <a:solidFill>
                <a:srgbClr val="FF388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8" name="Picture 247" descr="Thinking, Man, Male, People, Silhouette, Person, Human">
              <a:extLst>
                <a:ext uri="{FF2B5EF4-FFF2-40B4-BE49-F238E27FC236}">
                  <a16:creationId xmlns:a16="http://schemas.microsoft.com/office/drawing/2014/main" id="{D2CB837F-449D-4D34-A9BA-1EED7616D5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duotone>
                <a:prstClr val="black"/>
                <a:srgbClr val="FF388C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hotocopy trans="49000" detail="1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6456" y="2648055"/>
              <a:ext cx="387744" cy="775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51" name="Picture 250" descr="Thinking, Man, Male, People, Silhouette, Person, Human">
            <a:extLst>
              <a:ext uri="{FF2B5EF4-FFF2-40B4-BE49-F238E27FC236}">
                <a16:creationId xmlns:a16="http://schemas.microsoft.com/office/drawing/2014/main" id="{A0C4CCC7-8E5E-4296-B68C-FE26F2502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duotone>
              <a:prstClr val="black"/>
              <a:srgbClr val="FF388C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 trans="49000" detail="1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5370" y="5378424"/>
            <a:ext cx="387744" cy="77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2" name="Straight Arrow Connector 251">
            <a:extLst>
              <a:ext uri="{FF2B5EF4-FFF2-40B4-BE49-F238E27FC236}">
                <a16:creationId xmlns:a16="http://schemas.microsoft.com/office/drawing/2014/main" id="{9D8C0CE7-AABF-4618-AA10-769DC3203812}"/>
              </a:ext>
            </a:extLst>
          </p:cNvPr>
          <p:cNvCxnSpPr>
            <a:cxnSpLocks/>
          </p:cNvCxnSpPr>
          <p:nvPr/>
        </p:nvCxnSpPr>
        <p:spPr>
          <a:xfrm>
            <a:off x="7264131" y="3123197"/>
            <a:ext cx="331070" cy="0"/>
          </a:xfrm>
          <a:prstGeom prst="straightConnector1">
            <a:avLst/>
          </a:prstGeom>
          <a:ln w="57150"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Arrow Connector 252">
            <a:extLst>
              <a:ext uri="{FF2B5EF4-FFF2-40B4-BE49-F238E27FC236}">
                <a16:creationId xmlns:a16="http://schemas.microsoft.com/office/drawing/2014/main" id="{F4B413C2-D708-40D0-AC91-94BB0C02EB44}"/>
              </a:ext>
            </a:extLst>
          </p:cNvPr>
          <p:cNvCxnSpPr>
            <a:cxnSpLocks/>
          </p:cNvCxnSpPr>
          <p:nvPr/>
        </p:nvCxnSpPr>
        <p:spPr>
          <a:xfrm>
            <a:off x="8029057" y="4390809"/>
            <a:ext cx="331070" cy="0"/>
          </a:xfrm>
          <a:prstGeom prst="straightConnector1">
            <a:avLst/>
          </a:prstGeom>
          <a:ln w="57150"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2" name="Picture 131" descr="Thinking, Man, Male, People, Silhouette, Person, Human">
            <a:extLst>
              <a:ext uri="{FF2B5EF4-FFF2-40B4-BE49-F238E27FC236}">
                <a16:creationId xmlns:a16="http://schemas.microsoft.com/office/drawing/2014/main" id="{116AFA45-D61B-4060-B783-94B4D63BB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6558" y="2861488"/>
            <a:ext cx="387744" cy="77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8" name="Picture 167" descr="Thinking, Man, Male, People, Silhouette, Person, Human">
            <a:extLst>
              <a:ext uri="{FF2B5EF4-FFF2-40B4-BE49-F238E27FC236}">
                <a16:creationId xmlns:a16="http://schemas.microsoft.com/office/drawing/2014/main" id="{9CCB9C8D-991E-4E5A-BC59-8B2025F30D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6558" y="4129100"/>
            <a:ext cx="387744" cy="77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" name="Picture 203" descr="Thinking, Man, Male, People, Silhouette, Person, Human">
            <a:extLst>
              <a:ext uri="{FF2B5EF4-FFF2-40B4-BE49-F238E27FC236}">
                <a16:creationId xmlns:a16="http://schemas.microsoft.com/office/drawing/2014/main" id="{966B636D-A163-4DBF-B69B-DF4B014D2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2202" y="5396712"/>
            <a:ext cx="387744" cy="77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5505546"/>
      </p:ext>
    </p:extLst>
  </p:cSld>
  <p:clrMapOvr>
    <a:masterClrMapping/>
  </p:clrMapOvr>
  <p:transition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3397B79-05AA-4FC5-AF34-CACAE0645C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Решение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</a:p>
          <a:p>
            <a:pPr lvl="1"/>
            <a:r>
              <a:rPr lang="bg-BG" dirty="0"/>
              <a:t>Създаваме потребител </a:t>
            </a:r>
            <a:r>
              <a:rPr lang="en-GB" dirty="0">
                <a:solidFill>
                  <a:srgbClr val="FF388C"/>
                </a:solidFill>
              </a:rPr>
              <a:t>user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Слагаме камерата в него (като шлем)</a:t>
            </a:r>
          </a:p>
          <a:p>
            <a:pPr lvl="1"/>
            <a:r>
              <a:rPr lang="bg-BG" dirty="0"/>
              <a:t>Местим камерата чрез </a:t>
            </a:r>
            <a:r>
              <a:rPr lang="en-US" dirty="0" err="1">
                <a:solidFill>
                  <a:srgbClr val="FF388C"/>
                </a:solidFill>
              </a:rPr>
              <a:t>user.position</a:t>
            </a:r>
            <a:endParaRPr lang="bg-BG" dirty="0">
              <a:solidFill>
                <a:srgbClr val="FF388C"/>
              </a:solidFill>
            </a:endParaRPr>
          </a:p>
          <a:p>
            <a:r>
              <a:rPr lang="bg-BG" dirty="0"/>
              <a:t>Пример</a:t>
            </a:r>
            <a:endParaRPr lang="en-US" dirty="0"/>
          </a:p>
          <a:p>
            <a:pPr lvl="1"/>
            <a:r>
              <a:rPr lang="bg-BG" dirty="0"/>
              <a:t>Автоматично движение напред-назад в тунел</a:t>
            </a:r>
          </a:p>
        </p:txBody>
      </p: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52BB1904-49E4-4B52-BDF7-E107336AE575}"/>
              </a:ext>
            </a:extLst>
          </p:cNvPr>
          <p:cNvGrpSpPr/>
          <p:nvPr/>
        </p:nvGrpSpPr>
        <p:grpSpPr>
          <a:xfrm>
            <a:off x="914400" y="3810000"/>
            <a:ext cx="7785436" cy="1540832"/>
            <a:chOff x="914400" y="4799409"/>
            <a:chExt cx="5096318" cy="1008623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0783BF8-BFD1-4BB8-8311-9C6255D2B204}"/>
                </a:ext>
              </a:extLst>
            </p:cNvPr>
            <p:cNvSpPr/>
            <p:nvPr/>
          </p:nvSpPr>
          <p:spPr>
            <a:xfrm>
              <a:off x="920580" y="4799539"/>
              <a:ext cx="5071413" cy="100849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F22F4CE-BC61-4ABB-B503-EF5EB0B01A74}"/>
                </a:ext>
              </a:extLst>
            </p:cNvPr>
            <p:cNvGrpSpPr/>
            <p:nvPr/>
          </p:nvGrpSpPr>
          <p:grpSpPr>
            <a:xfrm>
              <a:off x="917932" y="4801662"/>
              <a:ext cx="1270498" cy="1006370"/>
              <a:chOff x="228600" y="685800"/>
              <a:chExt cx="1524000" cy="914400"/>
            </a:xfrm>
          </p:grpSpPr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741417D0-4322-4397-8275-D84C69F95909}"/>
                  </a:ext>
                </a:extLst>
              </p:cNvPr>
              <p:cNvCxnSpPr/>
              <p:nvPr/>
            </p:nvCxnSpPr>
            <p:spPr>
              <a:xfrm>
                <a:off x="2286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BB32A63F-D784-4CF4-914F-00608A6098D3}"/>
                  </a:ext>
                </a:extLst>
              </p:cNvPr>
              <p:cNvCxnSpPr/>
              <p:nvPr/>
            </p:nvCxnSpPr>
            <p:spPr>
              <a:xfrm>
                <a:off x="3810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945EB6B3-3347-4531-B560-67A23A4BAF1A}"/>
                  </a:ext>
                </a:extLst>
              </p:cNvPr>
              <p:cNvCxnSpPr/>
              <p:nvPr/>
            </p:nvCxnSpPr>
            <p:spPr>
              <a:xfrm>
                <a:off x="5334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AB8A1601-D81E-4143-9FFC-DFAA80C96887}"/>
                  </a:ext>
                </a:extLst>
              </p:cNvPr>
              <p:cNvCxnSpPr/>
              <p:nvPr/>
            </p:nvCxnSpPr>
            <p:spPr>
              <a:xfrm>
                <a:off x="6858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BAAD26BA-E856-4CF3-956B-5198C314D468}"/>
                  </a:ext>
                </a:extLst>
              </p:cNvPr>
              <p:cNvCxnSpPr/>
              <p:nvPr/>
            </p:nvCxnSpPr>
            <p:spPr>
              <a:xfrm>
                <a:off x="8382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C4D69526-C583-4E15-9C16-864E68412DE7}"/>
                  </a:ext>
                </a:extLst>
              </p:cNvPr>
              <p:cNvCxnSpPr/>
              <p:nvPr/>
            </p:nvCxnSpPr>
            <p:spPr>
              <a:xfrm>
                <a:off x="9906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D79E5577-9D0C-492F-B622-0CABB5333C7C}"/>
                  </a:ext>
                </a:extLst>
              </p:cNvPr>
              <p:cNvCxnSpPr/>
              <p:nvPr/>
            </p:nvCxnSpPr>
            <p:spPr>
              <a:xfrm>
                <a:off x="11430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7CAD6AA0-AAD7-4D7D-801E-E4B493EC906A}"/>
                  </a:ext>
                </a:extLst>
              </p:cNvPr>
              <p:cNvCxnSpPr/>
              <p:nvPr/>
            </p:nvCxnSpPr>
            <p:spPr>
              <a:xfrm>
                <a:off x="12954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97C08FCA-058E-4D02-A29F-95B7289A3466}"/>
                  </a:ext>
                </a:extLst>
              </p:cNvPr>
              <p:cNvCxnSpPr/>
              <p:nvPr/>
            </p:nvCxnSpPr>
            <p:spPr>
              <a:xfrm>
                <a:off x="14478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EFF36028-73FA-4289-A7A3-3C1EE7AB4E83}"/>
                  </a:ext>
                </a:extLst>
              </p:cNvPr>
              <p:cNvCxnSpPr/>
              <p:nvPr/>
            </p:nvCxnSpPr>
            <p:spPr>
              <a:xfrm>
                <a:off x="16002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4C6CCCDD-466C-4039-AB81-784C01FA550A}"/>
                  </a:ext>
                </a:extLst>
              </p:cNvPr>
              <p:cNvCxnSpPr/>
              <p:nvPr/>
            </p:nvCxnSpPr>
            <p:spPr>
              <a:xfrm>
                <a:off x="17526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64E0CB6-4C43-4462-A11F-8A0666DFAF10}"/>
                </a:ext>
              </a:extLst>
            </p:cNvPr>
            <p:cNvGrpSpPr/>
            <p:nvPr/>
          </p:nvGrpSpPr>
          <p:grpSpPr>
            <a:xfrm rot="5400000">
              <a:off x="1745097" y="3969904"/>
              <a:ext cx="889844" cy="2551238"/>
              <a:chOff x="533400" y="685800"/>
              <a:chExt cx="1066800" cy="914400"/>
            </a:xfrm>
          </p:grpSpPr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2E2BFAC3-C239-4E74-8A64-C65C9FDD5458}"/>
                  </a:ext>
                </a:extLst>
              </p:cNvPr>
              <p:cNvCxnSpPr/>
              <p:nvPr/>
            </p:nvCxnSpPr>
            <p:spPr>
              <a:xfrm>
                <a:off x="5334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CD93AD25-15AF-441C-82A7-43F00809D9C5}"/>
                  </a:ext>
                </a:extLst>
              </p:cNvPr>
              <p:cNvCxnSpPr/>
              <p:nvPr/>
            </p:nvCxnSpPr>
            <p:spPr>
              <a:xfrm>
                <a:off x="6858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2BC8A576-648A-4613-9D25-F70FF2EC18C1}"/>
                  </a:ext>
                </a:extLst>
              </p:cNvPr>
              <p:cNvCxnSpPr/>
              <p:nvPr/>
            </p:nvCxnSpPr>
            <p:spPr>
              <a:xfrm>
                <a:off x="8382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A26B0685-EC5C-4AEF-816A-FF914F9E1B0E}"/>
                  </a:ext>
                </a:extLst>
              </p:cNvPr>
              <p:cNvCxnSpPr/>
              <p:nvPr/>
            </p:nvCxnSpPr>
            <p:spPr>
              <a:xfrm>
                <a:off x="9906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7E32DEBB-E45C-49A1-91C3-3319C1B148DC}"/>
                  </a:ext>
                </a:extLst>
              </p:cNvPr>
              <p:cNvCxnSpPr/>
              <p:nvPr/>
            </p:nvCxnSpPr>
            <p:spPr>
              <a:xfrm>
                <a:off x="11430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36B4141F-60D4-48CC-AD25-30141DE9754F}"/>
                  </a:ext>
                </a:extLst>
              </p:cNvPr>
              <p:cNvCxnSpPr/>
              <p:nvPr/>
            </p:nvCxnSpPr>
            <p:spPr>
              <a:xfrm>
                <a:off x="12954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3E3B2947-C702-43AB-B1E4-B0F8683ABAD9}"/>
                  </a:ext>
                </a:extLst>
              </p:cNvPr>
              <p:cNvCxnSpPr/>
              <p:nvPr/>
            </p:nvCxnSpPr>
            <p:spPr>
              <a:xfrm>
                <a:off x="14478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476793FA-8487-46CE-8983-92F6B4C41910}"/>
                  </a:ext>
                </a:extLst>
              </p:cNvPr>
              <p:cNvCxnSpPr/>
              <p:nvPr/>
            </p:nvCxnSpPr>
            <p:spPr>
              <a:xfrm>
                <a:off x="16002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447F3E1-56FE-4354-8455-A326BB3140BB}"/>
                </a:ext>
              </a:extLst>
            </p:cNvPr>
            <p:cNvGrpSpPr/>
            <p:nvPr/>
          </p:nvGrpSpPr>
          <p:grpSpPr>
            <a:xfrm>
              <a:off x="2312831" y="4800600"/>
              <a:ext cx="1143448" cy="1007429"/>
              <a:chOff x="381000" y="685800"/>
              <a:chExt cx="1371600" cy="914400"/>
            </a:xfrm>
          </p:grpSpPr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192FEBE5-F65A-45E1-B87E-CAAA57BDB55C}"/>
                  </a:ext>
                </a:extLst>
              </p:cNvPr>
              <p:cNvCxnSpPr/>
              <p:nvPr/>
            </p:nvCxnSpPr>
            <p:spPr>
              <a:xfrm>
                <a:off x="3810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77AE7CE8-D060-4A54-8993-AF405E5064DE}"/>
                  </a:ext>
                </a:extLst>
              </p:cNvPr>
              <p:cNvCxnSpPr/>
              <p:nvPr/>
            </p:nvCxnSpPr>
            <p:spPr>
              <a:xfrm>
                <a:off x="5334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2EA9CBC4-031B-42DA-B052-EDCB7ED5283E}"/>
                  </a:ext>
                </a:extLst>
              </p:cNvPr>
              <p:cNvCxnSpPr/>
              <p:nvPr/>
            </p:nvCxnSpPr>
            <p:spPr>
              <a:xfrm>
                <a:off x="6858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49B0C48F-88DF-4A86-92F7-0323430ED636}"/>
                  </a:ext>
                </a:extLst>
              </p:cNvPr>
              <p:cNvCxnSpPr/>
              <p:nvPr/>
            </p:nvCxnSpPr>
            <p:spPr>
              <a:xfrm>
                <a:off x="8382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00605DC3-1095-45B2-A049-21E93FE0678C}"/>
                  </a:ext>
                </a:extLst>
              </p:cNvPr>
              <p:cNvCxnSpPr/>
              <p:nvPr/>
            </p:nvCxnSpPr>
            <p:spPr>
              <a:xfrm>
                <a:off x="9906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4859F2F0-FC2A-4A41-9725-6E743A52582D}"/>
                  </a:ext>
                </a:extLst>
              </p:cNvPr>
              <p:cNvCxnSpPr/>
              <p:nvPr/>
            </p:nvCxnSpPr>
            <p:spPr>
              <a:xfrm>
                <a:off x="11430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C223F8C1-2C55-4B59-8D1E-24A4AC14E8D0}"/>
                  </a:ext>
                </a:extLst>
              </p:cNvPr>
              <p:cNvCxnSpPr/>
              <p:nvPr/>
            </p:nvCxnSpPr>
            <p:spPr>
              <a:xfrm>
                <a:off x="12954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94B154D9-C691-4379-ADB1-5FE95972DEEB}"/>
                  </a:ext>
                </a:extLst>
              </p:cNvPr>
              <p:cNvCxnSpPr/>
              <p:nvPr/>
            </p:nvCxnSpPr>
            <p:spPr>
              <a:xfrm>
                <a:off x="14478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5EF10AB0-3DE8-4468-93A1-4C09D5F041FF}"/>
                  </a:ext>
                </a:extLst>
              </p:cNvPr>
              <p:cNvCxnSpPr/>
              <p:nvPr/>
            </p:nvCxnSpPr>
            <p:spPr>
              <a:xfrm>
                <a:off x="16002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79D5D471-3C7C-47CE-A9F6-891B3089AA22}"/>
                  </a:ext>
                </a:extLst>
              </p:cNvPr>
              <p:cNvCxnSpPr/>
              <p:nvPr/>
            </p:nvCxnSpPr>
            <p:spPr>
              <a:xfrm>
                <a:off x="17526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E6156BFB-E9D8-421B-8CB9-D90FCCBE59E5}"/>
                </a:ext>
              </a:extLst>
            </p:cNvPr>
            <p:cNvGrpSpPr/>
            <p:nvPr/>
          </p:nvGrpSpPr>
          <p:grpSpPr>
            <a:xfrm>
              <a:off x="3590062" y="4800471"/>
              <a:ext cx="1143448" cy="1006370"/>
              <a:chOff x="381000" y="685800"/>
              <a:chExt cx="1371600" cy="914400"/>
            </a:xfrm>
          </p:grpSpPr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BCE43166-D9A0-42FE-84D2-36FD5EC3D491}"/>
                  </a:ext>
                </a:extLst>
              </p:cNvPr>
              <p:cNvCxnSpPr/>
              <p:nvPr/>
            </p:nvCxnSpPr>
            <p:spPr>
              <a:xfrm>
                <a:off x="3810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FA787901-15C0-4ED5-8A6B-4B030B6156C7}"/>
                  </a:ext>
                </a:extLst>
              </p:cNvPr>
              <p:cNvCxnSpPr/>
              <p:nvPr/>
            </p:nvCxnSpPr>
            <p:spPr>
              <a:xfrm>
                <a:off x="5334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AFC39751-0B29-4874-BD4D-E27AA814DE00}"/>
                  </a:ext>
                </a:extLst>
              </p:cNvPr>
              <p:cNvCxnSpPr/>
              <p:nvPr/>
            </p:nvCxnSpPr>
            <p:spPr>
              <a:xfrm>
                <a:off x="6858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E5D757B4-67A8-4DE5-BC6F-8EA57225AD73}"/>
                  </a:ext>
                </a:extLst>
              </p:cNvPr>
              <p:cNvCxnSpPr/>
              <p:nvPr/>
            </p:nvCxnSpPr>
            <p:spPr>
              <a:xfrm>
                <a:off x="8382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541B5597-0EBD-406D-B70E-D180BFBC01A9}"/>
                  </a:ext>
                </a:extLst>
              </p:cNvPr>
              <p:cNvCxnSpPr/>
              <p:nvPr/>
            </p:nvCxnSpPr>
            <p:spPr>
              <a:xfrm>
                <a:off x="9906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CD570364-FA9F-4B0E-BCEC-01F4B081BF64}"/>
                  </a:ext>
                </a:extLst>
              </p:cNvPr>
              <p:cNvCxnSpPr/>
              <p:nvPr/>
            </p:nvCxnSpPr>
            <p:spPr>
              <a:xfrm>
                <a:off x="11430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0176D074-D354-4150-94F7-2152E2D3196D}"/>
                  </a:ext>
                </a:extLst>
              </p:cNvPr>
              <p:cNvCxnSpPr/>
              <p:nvPr/>
            </p:nvCxnSpPr>
            <p:spPr>
              <a:xfrm>
                <a:off x="12954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608A8993-E0AB-4A65-8725-971352083B11}"/>
                  </a:ext>
                </a:extLst>
              </p:cNvPr>
              <p:cNvCxnSpPr/>
              <p:nvPr/>
            </p:nvCxnSpPr>
            <p:spPr>
              <a:xfrm>
                <a:off x="14478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A738B54F-8178-4F8E-9E56-8C569AB041DF}"/>
                  </a:ext>
                </a:extLst>
              </p:cNvPr>
              <p:cNvCxnSpPr/>
              <p:nvPr/>
            </p:nvCxnSpPr>
            <p:spPr>
              <a:xfrm>
                <a:off x="16002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34D26E64-D24D-45B0-9E1E-1872E6A785C1}"/>
                  </a:ext>
                </a:extLst>
              </p:cNvPr>
              <p:cNvCxnSpPr/>
              <p:nvPr/>
            </p:nvCxnSpPr>
            <p:spPr>
              <a:xfrm>
                <a:off x="17526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1C16CB41-C663-449F-9A90-C2023BD10E51}"/>
                </a:ext>
              </a:extLst>
            </p:cNvPr>
            <p:cNvGrpSpPr/>
            <p:nvPr/>
          </p:nvGrpSpPr>
          <p:grpSpPr>
            <a:xfrm rot="5400000">
              <a:off x="4290177" y="3968712"/>
              <a:ext cx="889844" cy="2551238"/>
              <a:chOff x="533400" y="685800"/>
              <a:chExt cx="1066800" cy="914400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4A42E224-797B-44C7-8AF0-761F6E3AB249}"/>
                  </a:ext>
                </a:extLst>
              </p:cNvPr>
              <p:cNvCxnSpPr/>
              <p:nvPr/>
            </p:nvCxnSpPr>
            <p:spPr>
              <a:xfrm>
                <a:off x="5334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47CDCF41-155B-48D5-B2B0-491A4802F436}"/>
                  </a:ext>
                </a:extLst>
              </p:cNvPr>
              <p:cNvCxnSpPr/>
              <p:nvPr/>
            </p:nvCxnSpPr>
            <p:spPr>
              <a:xfrm>
                <a:off x="6858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6075267D-CC91-48B2-8B66-342420AF7D06}"/>
                  </a:ext>
                </a:extLst>
              </p:cNvPr>
              <p:cNvCxnSpPr/>
              <p:nvPr/>
            </p:nvCxnSpPr>
            <p:spPr>
              <a:xfrm>
                <a:off x="8382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4B1686C4-D504-436B-A27B-2183060A0B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8182A23E-1516-408E-8702-67A6CC83FBEE}"/>
                  </a:ext>
                </a:extLst>
              </p:cNvPr>
              <p:cNvCxnSpPr/>
              <p:nvPr/>
            </p:nvCxnSpPr>
            <p:spPr>
              <a:xfrm>
                <a:off x="11430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9A48CED5-D9DD-4F49-9370-723820EB72E1}"/>
                  </a:ext>
                </a:extLst>
              </p:cNvPr>
              <p:cNvCxnSpPr/>
              <p:nvPr/>
            </p:nvCxnSpPr>
            <p:spPr>
              <a:xfrm>
                <a:off x="12954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855399AB-7724-4E63-B6D0-1712EECF5802}"/>
                  </a:ext>
                </a:extLst>
              </p:cNvPr>
              <p:cNvCxnSpPr/>
              <p:nvPr/>
            </p:nvCxnSpPr>
            <p:spPr>
              <a:xfrm>
                <a:off x="14478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BB03A287-5B38-417B-8170-EEA28C3BE6A8}"/>
                  </a:ext>
                </a:extLst>
              </p:cNvPr>
              <p:cNvCxnSpPr/>
              <p:nvPr/>
            </p:nvCxnSpPr>
            <p:spPr>
              <a:xfrm>
                <a:off x="16002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0024FF47-D057-457C-A311-1AF13A68E37B}"/>
                </a:ext>
              </a:extLst>
            </p:cNvPr>
            <p:cNvGrpSpPr/>
            <p:nvPr/>
          </p:nvGrpSpPr>
          <p:grpSpPr>
            <a:xfrm>
              <a:off x="4857911" y="4799409"/>
              <a:ext cx="1143448" cy="1007429"/>
              <a:chOff x="381000" y="685800"/>
              <a:chExt cx="1371600" cy="914400"/>
            </a:xfrm>
          </p:grpSpPr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B39ACAAA-7595-4EC9-BF82-841A03713509}"/>
                  </a:ext>
                </a:extLst>
              </p:cNvPr>
              <p:cNvCxnSpPr/>
              <p:nvPr/>
            </p:nvCxnSpPr>
            <p:spPr>
              <a:xfrm>
                <a:off x="3810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FC577369-BFEC-47D6-A0F0-03E0CA034C69}"/>
                  </a:ext>
                </a:extLst>
              </p:cNvPr>
              <p:cNvCxnSpPr/>
              <p:nvPr/>
            </p:nvCxnSpPr>
            <p:spPr>
              <a:xfrm>
                <a:off x="5334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1EC5013D-3C64-4E51-A99D-6C2C05919050}"/>
                  </a:ext>
                </a:extLst>
              </p:cNvPr>
              <p:cNvCxnSpPr/>
              <p:nvPr/>
            </p:nvCxnSpPr>
            <p:spPr>
              <a:xfrm>
                <a:off x="6858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81241C82-9421-4CE0-913F-CB11AC663542}"/>
                  </a:ext>
                </a:extLst>
              </p:cNvPr>
              <p:cNvCxnSpPr/>
              <p:nvPr/>
            </p:nvCxnSpPr>
            <p:spPr>
              <a:xfrm>
                <a:off x="8382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63638043-0DE4-4195-946C-659DE5E5EFBE}"/>
                  </a:ext>
                </a:extLst>
              </p:cNvPr>
              <p:cNvCxnSpPr/>
              <p:nvPr/>
            </p:nvCxnSpPr>
            <p:spPr>
              <a:xfrm>
                <a:off x="9906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851AFB6E-8D8D-4813-BC9B-92915DDA25A6}"/>
                  </a:ext>
                </a:extLst>
              </p:cNvPr>
              <p:cNvCxnSpPr/>
              <p:nvPr/>
            </p:nvCxnSpPr>
            <p:spPr>
              <a:xfrm>
                <a:off x="11430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9FBAB99B-AAF5-41D4-AF40-25A70EB09E59}"/>
                  </a:ext>
                </a:extLst>
              </p:cNvPr>
              <p:cNvCxnSpPr/>
              <p:nvPr/>
            </p:nvCxnSpPr>
            <p:spPr>
              <a:xfrm>
                <a:off x="12954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AF0D693F-F9B7-4AF3-87F8-FA1F53307907}"/>
                  </a:ext>
                </a:extLst>
              </p:cNvPr>
              <p:cNvCxnSpPr/>
              <p:nvPr/>
            </p:nvCxnSpPr>
            <p:spPr>
              <a:xfrm>
                <a:off x="14478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392DF2F6-5EB6-4DE6-A33A-962E50C55427}"/>
                  </a:ext>
                </a:extLst>
              </p:cNvPr>
              <p:cNvCxnSpPr/>
              <p:nvPr/>
            </p:nvCxnSpPr>
            <p:spPr>
              <a:xfrm>
                <a:off x="16002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68BB28F5-0F2D-4AAD-9E93-861CAB773B7E}"/>
                  </a:ext>
                </a:extLst>
              </p:cNvPr>
              <p:cNvCxnSpPr/>
              <p:nvPr/>
            </p:nvCxnSpPr>
            <p:spPr>
              <a:xfrm>
                <a:off x="1752600" y="685800"/>
                <a:ext cx="0" cy="914400"/>
              </a:xfrm>
              <a:prstGeom prst="line">
                <a:avLst/>
              </a:prstGeom>
              <a:ln w="31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D1C61202-23B5-4621-BA7D-134341185A15}"/>
              </a:ext>
            </a:extLst>
          </p:cNvPr>
          <p:cNvCxnSpPr>
            <a:cxnSpLocks/>
          </p:cNvCxnSpPr>
          <p:nvPr/>
        </p:nvCxnSpPr>
        <p:spPr>
          <a:xfrm>
            <a:off x="1113885" y="4590259"/>
            <a:ext cx="7377565" cy="0"/>
          </a:xfrm>
          <a:prstGeom prst="straightConnector1">
            <a:avLst/>
          </a:prstGeom>
          <a:ln w="57150">
            <a:solidFill>
              <a:srgbClr val="FF388C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" name="Picture 138" descr="Thinking, Man, Male, People, Silhouette, Person, Human">
            <a:extLst>
              <a:ext uri="{FF2B5EF4-FFF2-40B4-BE49-F238E27FC236}">
                <a16:creationId xmlns:a16="http://schemas.microsoft.com/office/drawing/2014/main" id="{EC05B945-78FF-4027-9D98-3439FD533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0205" y="4164327"/>
            <a:ext cx="592341" cy="118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432918"/>
      </p:ext>
    </p:extLst>
  </p:cSld>
  <p:clrMapOvr>
    <a:masterClrMapping/>
  </p:clrMapOvr>
  <p:transition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BA2E75F-7306-4166-8B2A-5FC4D8F0B9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Да не забравим</a:t>
            </a:r>
          </a:p>
          <a:p>
            <a:pPr lvl="1"/>
            <a:r>
              <a:rPr lang="bg-BG" dirty="0"/>
              <a:t>Дължината на тунела изисква повече деления по протежението му, за да са квадратни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9210757A-6300-438B-9B59-FFE77D2687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6004022"/>
      </p:ext>
    </p:extLst>
  </p:cSld>
  <p:clrMapOvr>
    <a:masterClrMapping/>
  </p:clrMapOvr>
  <p:transition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C542E-62D5-4198-85E1-2AFAF9ACD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Желание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997C52-E48F-45D1-B88B-6AF5B0EC8B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Работа с бутони</a:t>
            </a:r>
          </a:p>
          <a:p>
            <a:pPr lvl="1"/>
            <a:r>
              <a:rPr lang="bg-BG" dirty="0"/>
              <a:t>Не всички бутони са налични във всички контролери</a:t>
            </a:r>
          </a:p>
          <a:p>
            <a:pPr lvl="1"/>
            <a:r>
              <a:rPr lang="bg-BG" dirty="0"/>
              <a:t>В </a:t>
            </a:r>
            <a:r>
              <a:rPr lang="en-US" dirty="0"/>
              <a:t>Three.js</a:t>
            </a:r>
            <a:r>
              <a:rPr lang="bg-BG" dirty="0"/>
              <a:t> се поддържат само основните бутони на контролерите</a:t>
            </a:r>
          </a:p>
          <a:p>
            <a:pPr lvl="1"/>
            <a:r>
              <a:rPr lang="bg-BG" dirty="0"/>
              <a:t>За пълен достъп трябва директно да се комуникира през </a:t>
            </a:r>
            <a:r>
              <a:rPr lang="en-US" dirty="0" err="1"/>
              <a:t>WebXR</a:t>
            </a:r>
            <a:r>
              <a:rPr lang="en-US" dirty="0"/>
              <a:t> API</a:t>
            </a:r>
            <a:r>
              <a:rPr lang="bg-BG" dirty="0"/>
              <a:t> или да се види </a:t>
            </a:r>
            <a:r>
              <a:rPr lang="bg-BG" dirty="0">
                <a:solidFill>
                  <a:srgbClr val="FF388C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чуждата мъка</a:t>
            </a:r>
            <a:endParaRPr lang="bg-BG" sz="2400" dirty="0">
              <a:solidFill>
                <a:srgbClr val="FF38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9690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D61E14-9A8B-45B6-AB10-96CC185F5B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Спусък и ръкохватка</a:t>
            </a:r>
            <a:endParaRPr lang="en-US" dirty="0"/>
          </a:p>
          <a:p>
            <a:pPr lvl="1"/>
            <a:r>
              <a:rPr lang="bg-BG" dirty="0"/>
              <a:t>Ползването им генерира събития</a:t>
            </a:r>
          </a:p>
          <a:p>
            <a:pPr lvl="1"/>
            <a:r>
              <a:rPr lang="bg-BG" dirty="0"/>
              <a:t>Основни събития </a:t>
            </a:r>
            <a:r>
              <a:rPr lang="en-GB" dirty="0">
                <a:solidFill>
                  <a:srgbClr val="FF388C"/>
                </a:solidFill>
              </a:rPr>
              <a:t>select</a:t>
            </a:r>
            <a:r>
              <a:rPr lang="bg-BG" dirty="0"/>
              <a:t> и </a:t>
            </a:r>
            <a:r>
              <a:rPr lang="en-GB" dirty="0">
                <a:solidFill>
                  <a:srgbClr val="FF388C"/>
                </a:solidFill>
              </a:rPr>
              <a:t>squeeze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Начало на действие </a:t>
            </a:r>
            <a:r>
              <a:rPr lang="en-GB" dirty="0" err="1">
                <a:solidFill>
                  <a:srgbClr val="FF388C"/>
                </a:solidFill>
              </a:rPr>
              <a:t>selectstart</a:t>
            </a:r>
            <a:r>
              <a:rPr lang="bg-BG" dirty="0"/>
              <a:t> и </a:t>
            </a:r>
            <a:r>
              <a:rPr lang="en-GB" dirty="0" err="1">
                <a:solidFill>
                  <a:srgbClr val="FF388C"/>
                </a:solidFill>
              </a:rPr>
              <a:t>squeezestart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Край на действие </a:t>
            </a:r>
            <a:r>
              <a:rPr lang="en-GB" dirty="0" err="1">
                <a:solidFill>
                  <a:srgbClr val="FF388C"/>
                </a:solidFill>
              </a:rPr>
              <a:t>selectend</a:t>
            </a:r>
            <a:r>
              <a:rPr lang="bg-BG" dirty="0"/>
              <a:t> и </a:t>
            </a:r>
            <a:r>
              <a:rPr lang="en-GB" dirty="0" err="1">
                <a:solidFill>
                  <a:srgbClr val="FF388C"/>
                </a:solidFill>
              </a:rPr>
              <a:t>squeezeend</a:t>
            </a:r>
            <a:endParaRPr lang="bg-BG" dirty="0">
              <a:solidFill>
                <a:srgbClr val="FF388C"/>
              </a:solidFill>
            </a:endParaRPr>
          </a:p>
          <a:p>
            <a:r>
              <a:rPr lang="bg-BG" dirty="0"/>
              <a:t>Достъп до контролерите</a:t>
            </a:r>
          </a:p>
          <a:p>
            <a:pPr lvl="1"/>
            <a:r>
              <a:rPr lang="bg-BG" dirty="0"/>
              <a:t>Метод </a:t>
            </a:r>
            <a:r>
              <a:rPr lang="en-GB" dirty="0" err="1">
                <a:solidFill>
                  <a:srgbClr val="FF388C"/>
                </a:solidFill>
              </a:rPr>
              <a:t>getController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Десният контролер е номер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0</a:t>
            </a:r>
          </a:p>
          <a:p>
            <a:pPr lvl="1"/>
            <a:r>
              <a:rPr lang="bg-BG" dirty="0"/>
              <a:t>Левият е номер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97970571"/>
      </p:ext>
    </p:extLst>
  </p:cSld>
  <p:clrMapOvr>
    <a:masterClrMapping/>
  </p:clrMapOvr>
  <p:transition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E50CDD4-6596-465B-AD1D-BDBDFB9142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Натискане на бутоните</a:t>
            </a:r>
          </a:p>
          <a:p>
            <a:pPr lvl="1"/>
            <a:r>
              <a:rPr lang="bg-BG" dirty="0"/>
              <a:t>Този пример е само за емулатор на </a:t>
            </a:r>
            <a:r>
              <a:rPr lang="en-US" dirty="0" err="1"/>
              <a:t>WebXR</a:t>
            </a:r>
            <a:endParaRPr lang="en-US" dirty="0"/>
          </a:p>
          <a:p>
            <a:pPr lvl="1"/>
            <a:r>
              <a:rPr lang="bg-BG" dirty="0"/>
              <a:t>Клавиш </a:t>
            </a:r>
            <a:r>
              <a:rPr lang="en-US" dirty="0"/>
              <a:t>Esc </a:t>
            </a:r>
            <a:r>
              <a:rPr lang="bg-BG" dirty="0"/>
              <a:t>в панела за извънредна конзола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5C310EA0-844E-4614-B486-F764658174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42931CC-BBEE-4054-8D07-1E8D6156317E}"/>
              </a:ext>
            </a:extLst>
          </p:cNvPr>
          <p:cNvGrpSpPr/>
          <p:nvPr/>
        </p:nvGrpSpPr>
        <p:grpSpPr>
          <a:xfrm>
            <a:off x="2600805" y="5791200"/>
            <a:ext cx="2375055" cy="686261"/>
            <a:chOff x="1231304" y="4287694"/>
            <a:chExt cx="2375055" cy="686261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C1027B52-37A4-4F89-AFF9-25757223C52F}"/>
                </a:ext>
              </a:extLst>
            </p:cNvPr>
            <p:cNvSpPr txBox="1">
              <a:spLocks/>
            </p:cNvSpPr>
            <p:nvPr/>
          </p:nvSpPr>
          <p:spPr>
            <a:xfrm>
              <a:off x="1231304" y="4611238"/>
              <a:ext cx="2375055" cy="3627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Извънредна конзола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2871CA9-28AF-4969-8464-CF46FB4B9E5A}"/>
                </a:ext>
              </a:extLst>
            </p:cNvPr>
            <p:cNvCxnSpPr>
              <a:cxnSpLocks/>
            </p:cNvCxnSpPr>
            <p:nvPr/>
          </p:nvCxnSpPr>
          <p:spPr>
            <a:xfrm>
              <a:off x="3606359" y="4287694"/>
              <a:ext cx="0" cy="68626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6460E4D-7748-48BF-9854-0D1E106E0F07}"/>
              </a:ext>
            </a:extLst>
          </p:cNvPr>
          <p:cNvGrpSpPr/>
          <p:nvPr/>
        </p:nvGrpSpPr>
        <p:grpSpPr>
          <a:xfrm>
            <a:off x="0" y="5562600"/>
            <a:ext cx="2375055" cy="686261"/>
            <a:chOff x="1231304" y="4287694"/>
            <a:chExt cx="2375055" cy="686261"/>
          </a:xfrm>
        </p:grpSpPr>
        <p:sp>
          <p:nvSpPr>
            <p:cNvPr id="8" name="Text Placeholder 2">
              <a:extLst>
                <a:ext uri="{FF2B5EF4-FFF2-40B4-BE49-F238E27FC236}">
                  <a16:creationId xmlns:a16="http://schemas.microsoft.com/office/drawing/2014/main" id="{C16BA08D-F8C3-475E-9B3B-0CD1F0CEBA35}"/>
                </a:ext>
              </a:extLst>
            </p:cNvPr>
            <p:cNvSpPr txBox="1">
              <a:spLocks/>
            </p:cNvSpPr>
            <p:nvPr/>
          </p:nvSpPr>
          <p:spPr>
            <a:xfrm>
              <a:off x="1231304" y="4611238"/>
              <a:ext cx="2375055" cy="3627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Извънредна конзола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20B2C0E-2A18-4561-9E36-555F6926EA7C}"/>
                </a:ext>
              </a:extLst>
            </p:cNvPr>
            <p:cNvCxnSpPr>
              <a:cxnSpLocks/>
            </p:cNvCxnSpPr>
            <p:nvPr/>
          </p:nvCxnSpPr>
          <p:spPr>
            <a:xfrm>
              <a:off x="3606359" y="4287694"/>
              <a:ext cx="0" cy="68626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377049464"/>
      </p:ext>
    </p:extLst>
  </p:cSld>
  <p:clrMapOvr>
    <a:masterClrMapping/>
  </p:clrMapOvr>
  <p:transition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43AD3-431A-4364-9E12-F533D8C6C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Желание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E65367-F4CB-48E5-A93F-BB6D0C4E01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Графични контролери</a:t>
            </a:r>
          </a:p>
          <a:p>
            <a:pPr lvl="1"/>
            <a:r>
              <a:rPr lang="bg-BG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en-US" dirty="0"/>
              <a:t>D</a:t>
            </a:r>
            <a:r>
              <a:rPr lang="bg-BG" dirty="0"/>
              <a:t> обект за контролер</a:t>
            </a:r>
          </a:p>
          <a:p>
            <a:pPr lvl="1"/>
            <a:r>
              <a:rPr lang="bg-BG" dirty="0"/>
              <a:t>По-лесна ориентация и посочване</a:t>
            </a:r>
          </a:p>
          <a:p>
            <a:r>
              <a:rPr lang="bg-BG" dirty="0"/>
              <a:t>Като начало</a:t>
            </a:r>
          </a:p>
          <a:p>
            <a:pPr lvl="1"/>
            <a:r>
              <a:rPr lang="bg-BG" dirty="0"/>
              <a:t>Да сложим паралелепипед в лявата ръка</a:t>
            </a:r>
          </a:p>
          <a:p>
            <a:pPr lvl="1"/>
            <a:r>
              <a:rPr lang="bg-BG" dirty="0"/>
              <a:t>И цилиндър – в дясната ръка</a:t>
            </a:r>
          </a:p>
        </p:txBody>
      </p:sp>
    </p:spTree>
    <p:extLst>
      <p:ext uri="{BB962C8B-B14F-4D97-AF65-F5344CB8AC3E}">
        <p14:creationId xmlns:p14="http://schemas.microsoft.com/office/powerpoint/2010/main" val="2141141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6AF5F0B-5159-4332-904E-C3E583362F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Решение</a:t>
            </a:r>
          </a:p>
          <a:p>
            <a:pPr lvl="1"/>
            <a:r>
              <a:rPr lang="bg-BG" dirty="0"/>
              <a:t>Метод </a:t>
            </a:r>
            <a:r>
              <a:rPr lang="en-US" dirty="0" err="1">
                <a:solidFill>
                  <a:srgbClr val="FF388C"/>
                </a:solidFill>
              </a:rPr>
              <a:t>getControllerGrip</a:t>
            </a:r>
            <a:r>
              <a:rPr lang="bg-BG" dirty="0"/>
              <a:t> връща групов обект за образ на контролера</a:t>
            </a:r>
          </a:p>
          <a:p>
            <a:pPr lvl="1"/>
            <a:r>
              <a:rPr lang="bg-BG" dirty="0"/>
              <a:t>Трябва в него да сложим желаната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D</a:t>
            </a:r>
            <a:r>
              <a:rPr lang="bg-BG" dirty="0"/>
              <a:t> форма</a:t>
            </a:r>
          </a:p>
          <a:p>
            <a:pPr lvl="1"/>
            <a:r>
              <a:rPr lang="bg-BG" dirty="0"/>
              <a:t>За левия и за десния контролер си има отделна група</a:t>
            </a:r>
          </a:p>
          <a:p>
            <a:r>
              <a:rPr lang="bg-BG" dirty="0"/>
              <a:t>Да не забравим</a:t>
            </a:r>
          </a:p>
          <a:p>
            <a:pPr lvl="1"/>
            <a:r>
              <a:rPr lang="bg-BG" dirty="0"/>
              <a:t>Самият групов обект за контролера трябва да се включи към сцената, за да бъде видим</a:t>
            </a:r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83713897"/>
      </p:ext>
    </p:extLst>
  </p:cSld>
  <p:clrMapOvr>
    <a:masterClrMapping/>
  </p:clrMapOvr>
  <p:transition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F56B2-6CB2-42BF-9641-4C671F1CA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VR </a:t>
            </a:r>
            <a:r>
              <a:rPr lang="bg-BG" dirty="0"/>
              <a:t>очила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E53024-AAEC-4550-B34E-29CE1EC64E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 err="1"/>
              <a:t>Анаглифни</a:t>
            </a:r>
            <a:r>
              <a:rPr lang="bg-BG" dirty="0"/>
              <a:t> очила</a:t>
            </a:r>
          </a:p>
          <a:p>
            <a:pPr lvl="1"/>
            <a:r>
              <a:rPr lang="bg-BG" dirty="0"/>
              <a:t>С цветни стъкла</a:t>
            </a:r>
          </a:p>
          <a:p>
            <a:pPr lvl="1"/>
            <a:r>
              <a:rPr lang="bg-BG" dirty="0"/>
              <a:t>Ниска цена, особено непретенциозните</a:t>
            </a:r>
          </a:p>
          <a:p>
            <a:pPr lvl="1"/>
            <a:r>
              <a:rPr lang="bg-BG" dirty="0"/>
              <a:t>Представянето на цвят е зле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A5931AA-B032-470F-9682-E8C0ACFAEDCD}"/>
              </a:ext>
            </a:extLst>
          </p:cNvPr>
          <p:cNvGrpSpPr/>
          <p:nvPr/>
        </p:nvGrpSpPr>
        <p:grpSpPr>
          <a:xfrm>
            <a:off x="2654808" y="3810000"/>
            <a:ext cx="3834384" cy="1917192"/>
            <a:chOff x="762000" y="4108704"/>
            <a:chExt cx="3048000" cy="1524000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91B945C3-39D2-4AB3-9837-FBBE7EC6407D}"/>
                </a:ext>
              </a:extLst>
            </p:cNvPr>
            <p:cNvSpPr/>
            <p:nvPr/>
          </p:nvSpPr>
          <p:spPr>
            <a:xfrm>
              <a:off x="2450442" y="4395291"/>
              <a:ext cx="1231034" cy="963385"/>
            </a:xfrm>
            <a:custGeom>
              <a:avLst/>
              <a:gdLst>
                <a:gd name="connsiteX0" fmla="*/ 0 w 1170432"/>
                <a:gd name="connsiteY0" fmla="*/ 109728 h 1005840"/>
                <a:gd name="connsiteX1" fmla="*/ 1161288 w 1170432"/>
                <a:gd name="connsiteY1" fmla="*/ 0 h 1005840"/>
                <a:gd name="connsiteX2" fmla="*/ 1170432 w 1170432"/>
                <a:gd name="connsiteY2" fmla="*/ 557784 h 1005840"/>
                <a:gd name="connsiteX3" fmla="*/ 694944 w 1170432"/>
                <a:gd name="connsiteY3" fmla="*/ 1005840 h 1005840"/>
                <a:gd name="connsiteX4" fmla="*/ 82296 w 1170432"/>
                <a:gd name="connsiteY4" fmla="*/ 777240 h 1005840"/>
                <a:gd name="connsiteX5" fmla="*/ 0 w 1170432"/>
                <a:gd name="connsiteY5" fmla="*/ 109728 h 1005840"/>
                <a:gd name="connsiteX0" fmla="*/ 0 w 1293368"/>
                <a:gd name="connsiteY0" fmla="*/ 0 h 896112"/>
                <a:gd name="connsiteX1" fmla="*/ 1293368 w 1293368"/>
                <a:gd name="connsiteY1" fmla="*/ 35052 h 896112"/>
                <a:gd name="connsiteX2" fmla="*/ 1170432 w 1293368"/>
                <a:gd name="connsiteY2" fmla="*/ 448056 h 896112"/>
                <a:gd name="connsiteX3" fmla="*/ 694944 w 1293368"/>
                <a:gd name="connsiteY3" fmla="*/ 896112 h 896112"/>
                <a:gd name="connsiteX4" fmla="*/ 82296 w 1293368"/>
                <a:gd name="connsiteY4" fmla="*/ 667512 h 896112"/>
                <a:gd name="connsiteX5" fmla="*/ 0 w 1293368"/>
                <a:gd name="connsiteY5" fmla="*/ 0 h 896112"/>
                <a:gd name="connsiteX0" fmla="*/ 0 w 1229868"/>
                <a:gd name="connsiteY0" fmla="*/ 53848 h 861060"/>
                <a:gd name="connsiteX1" fmla="*/ 1229868 w 1229868"/>
                <a:gd name="connsiteY1" fmla="*/ 0 h 861060"/>
                <a:gd name="connsiteX2" fmla="*/ 1106932 w 1229868"/>
                <a:gd name="connsiteY2" fmla="*/ 413004 h 861060"/>
                <a:gd name="connsiteX3" fmla="*/ 631444 w 1229868"/>
                <a:gd name="connsiteY3" fmla="*/ 861060 h 861060"/>
                <a:gd name="connsiteX4" fmla="*/ 18796 w 1229868"/>
                <a:gd name="connsiteY4" fmla="*/ 632460 h 861060"/>
                <a:gd name="connsiteX5" fmla="*/ 0 w 1229868"/>
                <a:gd name="connsiteY5" fmla="*/ 53848 h 861060"/>
                <a:gd name="connsiteX0" fmla="*/ 0 w 1229868"/>
                <a:gd name="connsiteY0" fmla="*/ 111733 h 918945"/>
                <a:gd name="connsiteX1" fmla="*/ 1229868 w 1229868"/>
                <a:gd name="connsiteY1" fmla="*/ 57885 h 918945"/>
                <a:gd name="connsiteX2" fmla="*/ 1106932 w 1229868"/>
                <a:gd name="connsiteY2" fmla="*/ 470889 h 918945"/>
                <a:gd name="connsiteX3" fmla="*/ 631444 w 1229868"/>
                <a:gd name="connsiteY3" fmla="*/ 918945 h 918945"/>
                <a:gd name="connsiteX4" fmla="*/ 18796 w 1229868"/>
                <a:gd name="connsiteY4" fmla="*/ 690345 h 918945"/>
                <a:gd name="connsiteX5" fmla="*/ 0 w 1229868"/>
                <a:gd name="connsiteY5" fmla="*/ 111733 h 918945"/>
                <a:gd name="connsiteX0" fmla="*/ 0 w 1229868"/>
                <a:gd name="connsiteY0" fmla="*/ 171120 h 978332"/>
                <a:gd name="connsiteX1" fmla="*/ 1229868 w 1229868"/>
                <a:gd name="connsiteY1" fmla="*/ 117272 h 978332"/>
                <a:gd name="connsiteX2" fmla="*/ 1106932 w 1229868"/>
                <a:gd name="connsiteY2" fmla="*/ 530276 h 978332"/>
                <a:gd name="connsiteX3" fmla="*/ 631444 w 1229868"/>
                <a:gd name="connsiteY3" fmla="*/ 978332 h 978332"/>
                <a:gd name="connsiteX4" fmla="*/ 18796 w 1229868"/>
                <a:gd name="connsiteY4" fmla="*/ 749732 h 978332"/>
                <a:gd name="connsiteX5" fmla="*/ 0 w 1229868"/>
                <a:gd name="connsiteY5" fmla="*/ 171120 h 978332"/>
                <a:gd name="connsiteX0" fmla="*/ 0 w 1229868"/>
                <a:gd name="connsiteY0" fmla="*/ 171120 h 963092"/>
                <a:gd name="connsiteX1" fmla="*/ 1229868 w 1229868"/>
                <a:gd name="connsiteY1" fmla="*/ 117272 h 963092"/>
                <a:gd name="connsiteX2" fmla="*/ 1106932 w 1229868"/>
                <a:gd name="connsiteY2" fmla="*/ 530276 h 963092"/>
                <a:gd name="connsiteX3" fmla="*/ 715264 w 1229868"/>
                <a:gd name="connsiteY3" fmla="*/ 963092 h 963092"/>
                <a:gd name="connsiteX4" fmla="*/ 18796 w 1229868"/>
                <a:gd name="connsiteY4" fmla="*/ 749732 h 963092"/>
                <a:gd name="connsiteX5" fmla="*/ 0 w 1229868"/>
                <a:gd name="connsiteY5" fmla="*/ 171120 h 963092"/>
                <a:gd name="connsiteX0" fmla="*/ 0 w 1229868"/>
                <a:gd name="connsiteY0" fmla="*/ 171120 h 963092"/>
                <a:gd name="connsiteX1" fmla="*/ 1229868 w 1229868"/>
                <a:gd name="connsiteY1" fmla="*/ 117272 h 963092"/>
                <a:gd name="connsiteX2" fmla="*/ 1106932 w 1229868"/>
                <a:gd name="connsiteY2" fmla="*/ 530276 h 963092"/>
                <a:gd name="connsiteX3" fmla="*/ 715264 w 1229868"/>
                <a:gd name="connsiteY3" fmla="*/ 963092 h 963092"/>
                <a:gd name="connsiteX4" fmla="*/ 18796 w 1229868"/>
                <a:gd name="connsiteY4" fmla="*/ 749732 h 963092"/>
                <a:gd name="connsiteX5" fmla="*/ 0 w 1229868"/>
                <a:gd name="connsiteY5" fmla="*/ 171120 h 963092"/>
                <a:gd name="connsiteX0" fmla="*/ 0 w 1229868"/>
                <a:gd name="connsiteY0" fmla="*/ 171120 h 964460"/>
                <a:gd name="connsiteX1" fmla="*/ 1229868 w 1229868"/>
                <a:gd name="connsiteY1" fmla="*/ 117272 h 964460"/>
                <a:gd name="connsiteX2" fmla="*/ 1106932 w 1229868"/>
                <a:gd name="connsiteY2" fmla="*/ 530276 h 964460"/>
                <a:gd name="connsiteX3" fmla="*/ 715264 w 1229868"/>
                <a:gd name="connsiteY3" fmla="*/ 963092 h 964460"/>
                <a:gd name="connsiteX4" fmla="*/ 18796 w 1229868"/>
                <a:gd name="connsiteY4" fmla="*/ 749732 h 964460"/>
                <a:gd name="connsiteX5" fmla="*/ 0 w 1229868"/>
                <a:gd name="connsiteY5" fmla="*/ 171120 h 964460"/>
                <a:gd name="connsiteX0" fmla="*/ 0 w 1229868"/>
                <a:gd name="connsiteY0" fmla="*/ 171120 h 964460"/>
                <a:gd name="connsiteX1" fmla="*/ 1229868 w 1229868"/>
                <a:gd name="connsiteY1" fmla="*/ 117272 h 964460"/>
                <a:gd name="connsiteX2" fmla="*/ 715264 w 1229868"/>
                <a:gd name="connsiteY2" fmla="*/ 963092 h 964460"/>
                <a:gd name="connsiteX3" fmla="*/ 18796 w 1229868"/>
                <a:gd name="connsiteY3" fmla="*/ 749732 h 964460"/>
                <a:gd name="connsiteX4" fmla="*/ 0 w 1229868"/>
                <a:gd name="connsiteY4" fmla="*/ 171120 h 964460"/>
                <a:gd name="connsiteX0" fmla="*/ 8380 w 1238248"/>
                <a:gd name="connsiteY0" fmla="*/ 171120 h 963182"/>
                <a:gd name="connsiteX1" fmla="*/ 1238248 w 1238248"/>
                <a:gd name="connsiteY1" fmla="*/ 117272 h 963182"/>
                <a:gd name="connsiteX2" fmla="*/ 723644 w 1238248"/>
                <a:gd name="connsiteY2" fmla="*/ 963092 h 963182"/>
                <a:gd name="connsiteX3" fmla="*/ 8380 w 1238248"/>
                <a:gd name="connsiteY3" fmla="*/ 171120 h 963182"/>
                <a:gd name="connsiteX0" fmla="*/ 8380 w 1238248"/>
                <a:gd name="connsiteY0" fmla="*/ 171120 h 963182"/>
                <a:gd name="connsiteX1" fmla="*/ 1238248 w 1238248"/>
                <a:gd name="connsiteY1" fmla="*/ 117272 h 963182"/>
                <a:gd name="connsiteX2" fmla="*/ 723644 w 1238248"/>
                <a:gd name="connsiteY2" fmla="*/ 963092 h 963182"/>
                <a:gd name="connsiteX3" fmla="*/ 8380 w 1238248"/>
                <a:gd name="connsiteY3" fmla="*/ 171120 h 963182"/>
                <a:gd name="connsiteX0" fmla="*/ 8380 w 1238248"/>
                <a:gd name="connsiteY0" fmla="*/ 171120 h 963182"/>
                <a:gd name="connsiteX1" fmla="*/ 1238248 w 1238248"/>
                <a:gd name="connsiteY1" fmla="*/ 117272 h 963182"/>
                <a:gd name="connsiteX2" fmla="*/ 723644 w 1238248"/>
                <a:gd name="connsiteY2" fmla="*/ 963092 h 963182"/>
                <a:gd name="connsiteX3" fmla="*/ 8380 w 1238248"/>
                <a:gd name="connsiteY3" fmla="*/ 171120 h 963182"/>
                <a:gd name="connsiteX0" fmla="*/ 835 w 1230703"/>
                <a:gd name="connsiteY0" fmla="*/ 171120 h 963385"/>
                <a:gd name="connsiteX1" fmla="*/ 1230703 w 1230703"/>
                <a:gd name="connsiteY1" fmla="*/ 117272 h 963385"/>
                <a:gd name="connsiteX2" fmla="*/ 716099 w 1230703"/>
                <a:gd name="connsiteY2" fmla="*/ 963092 h 963385"/>
                <a:gd name="connsiteX3" fmla="*/ 835 w 1230703"/>
                <a:gd name="connsiteY3" fmla="*/ 171120 h 963385"/>
                <a:gd name="connsiteX0" fmla="*/ 1166 w 1231034"/>
                <a:gd name="connsiteY0" fmla="*/ 171120 h 963385"/>
                <a:gd name="connsiteX1" fmla="*/ 1231034 w 1231034"/>
                <a:gd name="connsiteY1" fmla="*/ 117272 h 963385"/>
                <a:gd name="connsiteX2" fmla="*/ 716430 w 1231034"/>
                <a:gd name="connsiteY2" fmla="*/ 963092 h 963385"/>
                <a:gd name="connsiteX3" fmla="*/ 1166 w 1231034"/>
                <a:gd name="connsiteY3" fmla="*/ 171120 h 96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1034" h="963385">
                  <a:moveTo>
                    <a:pt x="1166" y="171120"/>
                  </a:moveTo>
                  <a:cubicBezTo>
                    <a:pt x="314602" y="-55109"/>
                    <a:pt x="892198" y="-40039"/>
                    <a:pt x="1231034" y="117272"/>
                  </a:cubicBezTo>
                  <a:cubicBezTo>
                    <a:pt x="1191579" y="376352"/>
                    <a:pt x="1215625" y="932612"/>
                    <a:pt x="716430" y="963092"/>
                  </a:cubicBezTo>
                  <a:cubicBezTo>
                    <a:pt x="351432" y="972067"/>
                    <a:pt x="-23641" y="776910"/>
                    <a:pt x="1166" y="171120"/>
                  </a:cubicBezTo>
                  <a:close/>
                </a:path>
              </a:pathLst>
            </a:custGeom>
            <a:gradFill>
              <a:gsLst>
                <a:gs pos="100000">
                  <a:srgbClr val="FF0000"/>
                </a:gs>
                <a:gs pos="0">
                  <a:srgbClr val="FFCCFF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BD00348-506C-4F13-B40B-E83DFB01194C}"/>
                </a:ext>
              </a:extLst>
            </p:cNvPr>
            <p:cNvSpPr/>
            <p:nvPr/>
          </p:nvSpPr>
          <p:spPr>
            <a:xfrm flipH="1">
              <a:off x="914400" y="4395291"/>
              <a:ext cx="1231034" cy="963385"/>
            </a:xfrm>
            <a:custGeom>
              <a:avLst/>
              <a:gdLst>
                <a:gd name="connsiteX0" fmla="*/ 0 w 1170432"/>
                <a:gd name="connsiteY0" fmla="*/ 109728 h 1005840"/>
                <a:gd name="connsiteX1" fmla="*/ 1161288 w 1170432"/>
                <a:gd name="connsiteY1" fmla="*/ 0 h 1005840"/>
                <a:gd name="connsiteX2" fmla="*/ 1170432 w 1170432"/>
                <a:gd name="connsiteY2" fmla="*/ 557784 h 1005840"/>
                <a:gd name="connsiteX3" fmla="*/ 694944 w 1170432"/>
                <a:gd name="connsiteY3" fmla="*/ 1005840 h 1005840"/>
                <a:gd name="connsiteX4" fmla="*/ 82296 w 1170432"/>
                <a:gd name="connsiteY4" fmla="*/ 777240 h 1005840"/>
                <a:gd name="connsiteX5" fmla="*/ 0 w 1170432"/>
                <a:gd name="connsiteY5" fmla="*/ 109728 h 1005840"/>
                <a:gd name="connsiteX0" fmla="*/ 0 w 1293368"/>
                <a:gd name="connsiteY0" fmla="*/ 0 h 896112"/>
                <a:gd name="connsiteX1" fmla="*/ 1293368 w 1293368"/>
                <a:gd name="connsiteY1" fmla="*/ 35052 h 896112"/>
                <a:gd name="connsiteX2" fmla="*/ 1170432 w 1293368"/>
                <a:gd name="connsiteY2" fmla="*/ 448056 h 896112"/>
                <a:gd name="connsiteX3" fmla="*/ 694944 w 1293368"/>
                <a:gd name="connsiteY3" fmla="*/ 896112 h 896112"/>
                <a:gd name="connsiteX4" fmla="*/ 82296 w 1293368"/>
                <a:gd name="connsiteY4" fmla="*/ 667512 h 896112"/>
                <a:gd name="connsiteX5" fmla="*/ 0 w 1293368"/>
                <a:gd name="connsiteY5" fmla="*/ 0 h 896112"/>
                <a:gd name="connsiteX0" fmla="*/ 0 w 1229868"/>
                <a:gd name="connsiteY0" fmla="*/ 53848 h 861060"/>
                <a:gd name="connsiteX1" fmla="*/ 1229868 w 1229868"/>
                <a:gd name="connsiteY1" fmla="*/ 0 h 861060"/>
                <a:gd name="connsiteX2" fmla="*/ 1106932 w 1229868"/>
                <a:gd name="connsiteY2" fmla="*/ 413004 h 861060"/>
                <a:gd name="connsiteX3" fmla="*/ 631444 w 1229868"/>
                <a:gd name="connsiteY3" fmla="*/ 861060 h 861060"/>
                <a:gd name="connsiteX4" fmla="*/ 18796 w 1229868"/>
                <a:gd name="connsiteY4" fmla="*/ 632460 h 861060"/>
                <a:gd name="connsiteX5" fmla="*/ 0 w 1229868"/>
                <a:gd name="connsiteY5" fmla="*/ 53848 h 861060"/>
                <a:gd name="connsiteX0" fmla="*/ 0 w 1229868"/>
                <a:gd name="connsiteY0" fmla="*/ 111733 h 918945"/>
                <a:gd name="connsiteX1" fmla="*/ 1229868 w 1229868"/>
                <a:gd name="connsiteY1" fmla="*/ 57885 h 918945"/>
                <a:gd name="connsiteX2" fmla="*/ 1106932 w 1229868"/>
                <a:gd name="connsiteY2" fmla="*/ 470889 h 918945"/>
                <a:gd name="connsiteX3" fmla="*/ 631444 w 1229868"/>
                <a:gd name="connsiteY3" fmla="*/ 918945 h 918945"/>
                <a:gd name="connsiteX4" fmla="*/ 18796 w 1229868"/>
                <a:gd name="connsiteY4" fmla="*/ 690345 h 918945"/>
                <a:gd name="connsiteX5" fmla="*/ 0 w 1229868"/>
                <a:gd name="connsiteY5" fmla="*/ 111733 h 918945"/>
                <a:gd name="connsiteX0" fmla="*/ 0 w 1229868"/>
                <a:gd name="connsiteY0" fmla="*/ 171120 h 978332"/>
                <a:gd name="connsiteX1" fmla="*/ 1229868 w 1229868"/>
                <a:gd name="connsiteY1" fmla="*/ 117272 h 978332"/>
                <a:gd name="connsiteX2" fmla="*/ 1106932 w 1229868"/>
                <a:gd name="connsiteY2" fmla="*/ 530276 h 978332"/>
                <a:gd name="connsiteX3" fmla="*/ 631444 w 1229868"/>
                <a:gd name="connsiteY3" fmla="*/ 978332 h 978332"/>
                <a:gd name="connsiteX4" fmla="*/ 18796 w 1229868"/>
                <a:gd name="connsiteY4" fmla="*/ 749732 h 978332"/>
                <a:gd name="connsiteX5" fmla="*/ 0 w 1229868"/>
                <a:gd name="connsiteY5" fmla="*/ 171120 h 978332"/>
                <a:gd name="connsiteX0" fmla="*/ 0 w 1229868"/>
                <a:gd name="connsiteY0" fmla="*/ 171120 h 963092"/>
                <a:gd name="connsiteX1" fmla="*/ 1229868 w 1229868"/>
                <a:gd name="connsiteY1" fmla="*/ 117272 h 963092"/>
                <a:gd name="connsiteX2" fmla="*/ 1106932 w 1229868"/>
                <a:gd name="connsiteY2" fmla="*/ 530276 h 963092"/>
                <a:gd name="connsiteX3" fmla="*/ 715264 w 1229868"/>
                <a:gd name="connsiteY3" fmla="*/ 963092 h 963092"/>
                <a:gd name="connsiteX4" fmla="*/ 18796 w 1229868"/>
                <a:gd name="connsiteY4" fmla="*/ 749732 h 963092"/>
                <a:gd name="connsiteX5" fmla="*/ 0 w 1229868"/>
                <a:gd name="connsiteY5" fmla="*/ 171120 h 963092"/>
                <a:gd name="connsiteX0" fmla="*/ 0 w 1229868"/>
                <a:gd name="connsiteY0" fmla="*/ 171120 h 963092"/>
                <a:gd name="connsiteX1" fmla="*/ 1229868 w 1229868"/>
                <a:gd name="connsiteY1" fmla="*/ 117272 h 963092"/>
                <a:gd name="connsiteX2" fmla="*/ 1106932 w 1229868"/>
                <a:gd name="connsiteY2" fmla="*/ 530276 h 963092"/>
                <a:gd name="connsiteX3" fmla="*/ 715264 w 1229868"/>
                <a:gd name="connsiteY3" fmla="*/ 963092 h 963092"/>
                <a:gd name="connsiteX4" fmla="*/ 18796 w 1229868"/>
                <a:gd name="connsiteY4" fmla="*/ 749732 h 963092"/>
                <a:gd name="connsiteX5" fmla="*/ 0 w 1229868"/>
                <a:gd name="connsiteY5" fmla="*/ 171120 h 963092"/>
                <a:gd name="connsiteX0" fmla="*/ 0 w 1229868"/>
                <a:gd name="connsiteY0" fmla="*/ 171120 h 964460"/>
                <a:gd name="connsiteX1" fmla="*/ 1229868 w 1229868"/>
                <a:gd name="connsiteY1" fmla="*/ 117272 h 964460"/>
                <a:gd name="connsiteX2" fmla="*/ 1106932 w 1229868"/>
                <a:gd name="connsiteY2" fmla="*/ 530276 h 964460"/>
                <a:gd name="connsiteX3" fmla="*/ 715264 w 1229868"/>
                <a:gd name="connsiteY3" fmla="*/ 963092 h 964460"/>
                <a:gd name="connsiteX4" fmla="*/ 18796 w 1229868"/>
                <a:gd name="connsiteY4" fmla="*/ 749732 h 964460"/>
                <a:gd name="connsiteX5" fmla="*/ 0 w 1229868"/>
                <a:gd name="connsiteY5" fmla="*/ 171120 h 964460"/>
                <a:gd name="connsiteX0" fmla="*/ 0 w 1229868"/>
                <a:gd name="connsiteY0" fmla="*/ 171120 h 964460"/>
                <a:gd name="connsiteX1" fmla="*/ 1229868 w 1229868"/>
                <a:gd name="connsiteY1" fmla="*/ 117272 h 964460"/>
                <a:gd name="connsiteX2" fmla="*/ 715264 w 1229868"/>
                <a:gd name="connsiteY2" fmla="*/ 963092 h 964460"/>
                <a:gd name="connsiteX3" fmla="*/ 18796 w 1229868"/>
                <a:gd name="connsiteY3" fmla="*/ 749732 h 964460"/>
                <a:gd name="connsiteX4" fmla="*/ 0 w 1229868"/>
                <a:gd name="connsiteY4" fmla="*/ 171120 h 964460"/>
                <a:gd name="connsiteX0" fmla="*/ 8380 w 1238248"/>
                <a:gd name="connsiteY0" fmla="*/ 171120 h 963182"/>
                <a:gd name="connsiteX1" fmla="*/ 1238248 w 1238248"/>
                <a:gd name="connsiteY1" fmla="*/ 117272 h 963182"/>
                <a:gd name="connsiteX2" fmla="*/ 723644 w 1238248"/>
                <a:gd name="connsiteY2" fmla="*/ 963092 h 963182"/>
                <a:gd name="connsiteX3" fmla="*/ 8380 w 1238248"/>
                <a:gd name="connsiteY3" fmla="*/ 171120 h 963182"/>
                <a:gd name="connsiteX0" fmla="*/ 8380 w 1238248"/>
                <a:gd name="connsiteY0" fmla="*/ 171120 h 963182"/>
                <a:gd name="connsiteX1" fmla="*/ 1238248 w 1238248"/>
                <a:gd name="connsiteY1" fmla="*/ 117272 h 963182"/>
                <a:gd name="connsiteX2" fmla="*/ 723644 w 1238248"/>
                <a:gd name="connsiteY2" fmla="*/ 963092 h 963182"/>
                <a:gd name="connsiteX3" fmla="*/ 8380 w 1238248"/>
                <a:gd name="connsiteY3" fmla="*/ 171120 h 963182"/>
                <a:gd name="connsiteX0" fmla="*/ 8380 w 1238248"/>
                <a:gd name="connsiteY0" fmla="*/ 171120 h 963182"/>
                <a:gd name="connsiteX1" fmla="*/ 1238248 w 1238248"/>
                <a:gd name="connsiteY1" fmla="*/ 117272 h 963182"/>
                <a:gd name="connsiteX2" fmla="*/ 723644 w 1238248"/>
                <a:gd name="connsiteY2" fmla="*/ 963092 h 963182"/>
                <a:gd name="connsiteX3" fmla="*/ 8380 w 1238248"/>
                <a:gd name="connsiteY3" fmla="*/ 171120 h 963182"/>
                <a:gd name="connsiteX0" fmla="*/ 835 w 1230703"/>
                <a:gd name="connsiteY0" fmla="*/ 171120 h 963385"/>
                <a:gd name="connsiteX1" fmla="*/ 1230703 w 1230703"/>
                <a:gd name="connsiteY1" fmla="*/ 117272 h 963385"/>
                <a:gd name="connsiteX2" fmla="*/ 716099 w 1230703"/>
                <a:gd name="connsiteY2" fmla="*/ 963092 h 963385"/>
                <a:gd name="connsiteX3" fmla="*/ 835 w 1230703"/>
                <a:gd name="connsiteY3" fmla="*/ 171120 h 963385"/>
                <a:gd name="connsiteX0" fmla="*/ 1166 w 1231034"/>
                <a:gd name="connsiteY0" fmla="*/ 171120 h 963385"/>
                <a:gd name="connsiteX1" fmla="*/ 1231034 w 1231034"/>
                <a:gd name="connsiteY1" fmla="*/ 117272 h 963385"/>
                <a:gd name="connsiteX2" fmla="*/ 716430 w 1231034"/>
                <a:gd name="connsiteY2" fmla="*/ 963092 h 963385"/>
                <a:gd name="connsiteX3" fmla="*/ 1166 w 1231034"/>
                <a:gd name="connsiteY3" fmla="*/ 171120 h 96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1034" h="963385">
                  <a:moveTo>
                    <a:pt x="1166" y="171120"/>
                  </a:moveTo>
                  <a:cubicBezTo>
                    <a:pt x="314602" y="-55109"/>
                    <a:pt x="892198" y="-40039"/>
                    <a:pt x="1231034" y="117272"/>
                  </a:cubicBezTo>
                  <a:cubicBezTo>
                    <a:pt x="1191579" y="376352"/>
                    <a:pt x="1215625" y="932612"/>
                    <a:pt x="716430" y="963092"/>
                  </a:cubicBezTo>
                  <a:cubicBezTo>
                    <a:pt x="351432" y="972067"/>
                    <a:pt x="-23641" y="776910"/>
                    <a:pt x="1166" y="17112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0070C0"/>
                </a:gs>
                <a:gs pos="0">
                  <a:srgbClr val="00B0F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pic>
          <p:nvPicPr>
            <p:cNvPr id="1026" name="Picture 2" descr="Очила, Рама, Черен">
              <a:extLst>
                <a:ext uri="{FF2B5EF4-FFF2-40B4-BE49-F238E27FC236}">
                  <a16:creationId xmlns:a16="http://schemas.microsoft.com/office/drawing/2014/main" id="{A5C0BE4A-73B9-41D1-84C7-A339A61437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4108704"/>
              <a:ext cx="3048000" cy="152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FB24DFF-5529-4FA9-97FB-BA5280FD6A44}"/>
              </a:ext>
            </a:extLst>
          </p:cNvPr>
          <p:cNvGrpSpPr/>
          <p:nvPr/>
        </p:nvGrpSpPr>
        <p:grpSpPr>
          <a:xfrm>
            <a:off x="6489192" y="4343400"/>
            <a:ext cx="2335306" cy="704914"/>
            <a:chOff x="332297" y="4667187"/>
            <a:chExt cx="2335306" cy="704914"/>
          </a:xfrm>
        </p:grpSpPr>
        <p:sp>
          <p:nvSpPr>
            <p:cNvPr id="15" name="Text Placeholder 2">
              <a:extLst>
                <a:ext uri="{FF2B5EF4-FFF2-40B4-BE49-F238E27FC236}">
                  <a16:creationId xmlns:a16="http://schemas.microsoft.com/office/drawing/2014/main" id="{0FFBAE2A-DBA2-41F2-97EF-DBA5A1D10CB4}"/>
                </a:ext>
              </a:extLst>
            </p:cNvPr>
            <p:cNvSpPr txBox="1">
              <a:spLocks/>
            </p:cNvSpPr>
            <p:nvPr/>
          </p:nvSpPr>
          <p:spPr>
            <a:xfrm>
              <a:off x="838803" y="4667187"/>
              <a:ext cx="1828800" cy="704914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Рамката може да е и от картон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2A06A93-D505-4883-96AE-6577B493DE4D}"/>
                </a:ext>
              </a:extLst>
            </p:cNvPr>
            <p:cNvCxnSpPr/>
            <p:nvPr/>
          </p:nvCxnSpPr>
          <p:spPr>
            <a:xfrm>
              <a:off x="332297" y="4667187"/>
              <a:ext cx="2030506" cy="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1570066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26078B-E256-4C35-B1E4-2AF9754B67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Движенията на ръцете през контролерите се показват като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D </a:t>
            </a:r>
            <a:r>
              <a:rPr lang="bg-BG" dirty="0"/>
              <a:t>обекти</a:t>
            </a:r>
          </a:p>
          <a:p>
            <a:endParaRPr lang="bg-BG" dirty="0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AF05178C-D682-4D87-9E13-A3402ECE43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9812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16459396"/>
      </p:ext>
    </p:extLst>
  </p:cSld>
  <p:clrMapOvr>
    <a:masterClrMapping/>
  </p:clrMapOvr>
  <p:transition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26078B-E256-4C35-B1E4-2AF9754B67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Видео</a:t>
            </a:r>
          </a:p>
          <a:p>
            <a:pPr lvl="1"/>
            <a:r>
              <a:rPr lang="bg-BG" dirty="0"/>
              <a:t>Заснето през </a:t>
            </a:r>
            <a:r>
              <a:rPr lang="bg-BG" dirty="0" err="1"/>
              <a:t>Окулус</a:t>
            </a:r>
            <a:endParaRPr lang="bg-BG" dirty="0"/>
          </a:p>
          <a:p>
            <a:endParaRPr lang="bg-BG" dirty="0"/>
          </a:p>
        </p:txBody>
      </p:sp>
      <p:pic>
        <p:nvPicPr>
          <p:cNvPr id="2" name="E1306-Controller-image">
            <a:hlinkClick r:id="" action="ppaction://media"/>
            <a:extLst>
              <a:ext uri="{FF2B5EF4-FFF2-40B4-BE49-F238E27FC236}">
                <a16:creationId xmlns:a16="http://schemas.microsoft.com/office/drawing/2014/main" id="{F1C8A027-6D32-4FF3-B6C6-C1E00FBFB9A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20962" y="1600200"/>
            <a:ext cx="3902075" cy="390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60408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F4AD441-92CA-45A0-98AC-DAAD2209C6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Готови обекти</a:t>
            </a:r>
          </a:p>
          <a:p>
            <a:pPr lvl="1"/>
            <a:r>
              <a:rPr lang="bg-BG" dirty="0"/>
              <a:t>Библиотека </a:t>
            </a:r>
            <a:r>
              <a:rPr lang="en-GB" dirty="0" err="1">
                <a:solidFill>
                  <a:srgbClr val="FF388C"/>
                </a:solidFill>
              </a:rPr>
              <a:t>WebXR</a:t>
            </a:r>
            <a:r>
              <a:rPr lang="en-GB" dirty="0">
                <a:solidFill>
                  <a:srgbClr val="FF388C"/>
                </a:solidFill>
              </a:rPr>
              <a:t> Input Profiles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От </a:t>
            </a:r>
            <a:r>
              <a:rPr lang="en-US" dirty="0"/>
              <a:t>W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C Immersive Web Working Group</a:t>
            </a:r>
            <a:endParaRPr lang="bg-BG" dirty="0"/>
          </a:p>
          <a:p>
            <a:pPr lvl="1"/>
            <a:r>
              <a:rPr lang="bg-BG" dirty="0"/>
              <a:t>Налична в </a:t>
            </a:r>
            <a:r>
              <a:rPr lang="en-US" dirty="0"/>
              <a:t>[</a:t>
            </a:r>
            <a:r>
              <a:rPr lang="en-GB" dirty="0">
                <a:solidFill>
                  <a:srgbClr val="FF388C"/>
                </a:solidFill>
              </a:rPr>
              <a:t>examples/jsm/</a:t>
            </a:r>
            <a:r>
              <a:rPr lang="en-GB" dirty="0" err="1">
                <a:solidFill>
                  <a:srgbClr val="FF388C"/>
                </a:solidFill>
              </a:rPr>
              <a:t>webxr</a:t>
            </a:r>
            <a:r>
              <a:rPr lang="en-GB" dirty="0"/>
              <a:t>]</a:t>
            </a:r>
          </a:p>
          <a:p>
            <a:pPr lvl="1"/>
            <a:r>
              <a:rPr lang="bg-BG" dirty="0"/>
              <a:t>Файл </a:t>
            </a:r>
            <a:r>
              <a:rPr lang="en-GB" dirty="0">
                <a:solidFill>
                  <a:srgbClr val="FF388C"/>
                </a:solidFill>
              </a:rPr>
              <a:t>XRControllerModelFactory.js</a:t>
            </a:r>
            <a:endParaRPr lang="bg-BG" dirty="0">
              <a:solidFill>
                <a:srgbClr val="FF388C"/>
              </a:solidFill>
            </a:endParaRPr>
          </a:p>
          <a:p>
            <a:r>
              <a:rPr lang="bg-BG" dirty="0"/>
              <a:t>Използване</a:t>
            </a:r>
            <a:r>
              <a:rPr lang="en-US" dirty="0"/>
              <a:t> </a:t>
            </a:r>
            <a:r>
              <a:rPr lang="bg-BG" dirty="0"/>
              <a:t>с модули</a:t>
            </a:r>
          </a:p>
          <a:p>
            <a:pPr lvl="1"/>
            <a:r>
              <a:rPr lang="bg-BG" dirty="0"/>
              <a:t>Освен </a:t>
            </a:r>
            <a:r>
              <a:rPr lang="en-GB" dirty="0">
                <a:solidFill>
                  <a:srgbClr val="FF388C"/>
                </a:solidFill>
              </a:rPr>
              <a:t>XRControllerModelFactory.js </a:t>
            </a:r>
            <a:r>
              <a:rPr lang="bg-BG" dirty="0"/>
              <a:t>с опити и грешки намираме, че трябва да включим </a:t>
            </a:r>
            <a:r>
              <a:rPr lang="en-US" dirty="0">
                <a:solidFill>
                  <a:srgbClr val="FF388C"/>
                </a:solidFill>
              </a:rPr>
              <a:t>tree.module.js </a:t>
            </a:r>
            <a:r>
              <a:rPr lang="en-US" dirty="0"/>
              <a:t>(</a:t>
            </a:r>
            <a:r>
              <a:rPr lang="bg-BG" dirty="0"/>
              <a:t>от </a:t>
            </a:r>
            <a:r>
              <a:rPr lang="en-US" dirty="0"/>
              <a:t>build)</a:t>
            </a:r>
            <a:r>
              <a:rPr lang="bg-BG" dirty="0"/>
              <a:t>, </a:t>
            </a:r>
            <a:r>
              <a:rPr lang="en-GB" dirty="0">
                <a:solidFill>
                  <a:srgbClr val="FF388C"/>
                </a:solidFill>
              </a:rPr>
              <a:t>GLTFLoader.js</a:t>
            </a:r>
            <a:br>
              <a:rPr lang="bg-BG" dirty="0"/>
            </a:br>
            <a:r>
              <a:rPr lang="bg-BG" dirty="0"/>
              <a:t>(от </a:t>
            </a:r>
            <a:r>
              <a:rPr lang="en-GB" dirty="0"/>
              <a:t>examples\</a:t>
            </a:r>
            <a:r>
              <a:rPr lang="en-GB" dirty="0" err="1"/>
              <a:t>js</a:t>
            </a:r>
            <a:r>
              <a:rPr lang="en-US" dirty="0"/>
              <a:t>m</a:t>
            </a:r>
            <a:r>
              <a:rPr lang="en-GB" dirty="0"/>
              <a:t>\loaders</a:t>
            </a:r>
            <a:r>
              <a:rPr lang="bg-BG" dirty="0"/>
              <a:t>), а също и </a:t>
            </a:r>
            <a:r>
              <a:rPr lang="en-GB" dirty="0">
                <a:solidFill>
                  <a:srgbClr val="FF388C"/>
                </a:solidFill>
              </a:rPr>
              <a:t>motion-controllers.module.js</a:t>
            </a:r>
            <a:r>
              <a:rPr lang="bg-BG" dirty="0"/>
              <a:t> (от </a:t>
            </a:r>
            <a:r>
              <a:rPr lang="en-GB" dirty="0"/>
              <a:t>examples\</a:t>
            </a:r>
            <a:r>
              <a:rPr lang="en-GB" dirty="0" err="1"/>
              <a:t>jsm</a:t>
            </a:r>
            <a:r>
              <a:rPr lang="en-GB" dirty="0"/>
              <a:t>\libs</a:t>
            </a:r>
            <a:r>
              <a:rPr lang="bg-BG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89092676"/>
      </p:ext>
    </p:extLst>
  </p:cSld>
  <p:clrMapOvr>
    <a:masterClrMapping/>
  </p:clrMapOvr>
  <p:transition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661117B-DAAF-4ACD-8713-5A63C802B6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Лирично отклонение</a:t>
            </a:r>
          </a:p>
          <a:p>
            <a:pPr lvl="1"/>
            <a:r>
              <a:rPr lang="bg-BG" dirty="0"/>
              <a:t>Модулите са изтръгнати от официалното дърво и вътре са с „поправени“ пътища</a:t>
            </a:r>
          </a:p>
          <a:p>
            <a:pPr lvl="1"/>
            <a:r>
              <a:rPr lang="bg-BG" dirty="0"/>
              <a:t>Модулен скрипт с </a:t>
            </a:r>
            <a:r>
              <a:rPr lang="en-GB" dirty="0">
                <a:solidFill>
                  <a:srgbClr val="FF388C"/>
                </a:solidFill>
              </a:rPr>
              <a:t>&lt;script type="module"&gt;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Включване на библиотека с </a:t>
            </a:r>
            <a:r>
              <a:rPr lang="en-US" dirty="0">
                <a:solidFill>
                  <a:srgbClr val="FF388C"/>
                </a:solidFill>
              </a:rPr>
              <a:t>import</a:t>
            </a:r>
          </a:p>
          <a:p>
            <a:r>
              <a:rPr lang="en-GB" dirty="0" err="1"/>
              <a:t>XRControllerModelFactory</a:t>
            </a:r>
            <a:endParaRPr lang="en-GB" dirty="0"/>
          </a:p>
          <a:p>
            <a:pPr lvl="1"/>
            <a:r>
              <a:rPr lang="bg-BG" dirty="0"/>
              <a:t>Създаваме инстанция </a:t>
            </a:r>
            <a:r>
              <a:rPr lang="en-GB" dirty="0" err="1">
                <a:solidFill>
                  <a:srgbClr val="FF388C"/>
                </a:solidFill>
              </a:rPr>
              <a:t>controllerModelFactory</a:t>
            </a:r>
            <a:r>
              <a:rPr lang="bg-BG" dirty="0"/>
              <a:t> на </a:t>
            </a:r>
            <a:r>
              <a:rPr lang="en-GB" dirty="0" err="1">
                <a:solidFill>
                  <a:srgbClr val="FF388C"/>
                </a:solidFill>
              </a:rPr>
              <a:t>XRControllerModelFactory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Ползваме метода ѝ </a:t>
            </a:r>
            <a:r>
              <a:rPr lang="en-GB" dirty="0" err="1">
                <a:solidFill>
                  <a:srgbClr val="FF388C"/>
                </a:solidFill>
              </a:rPr>
              <a:t>createControllerModel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Това зарежда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D</a:t>
            </a:r>
            <a:r>
              <a:rPr lang="bg-BG" dirty="0"/>
              <a:t> модел на контролера</a:t>
            </a:r>
          </a:p>
        </p:txBody>
      </p:sp>
    </p:spTree>
    <p:extLst>
      <p:ext uri="{BB962C8B-B14F-4D97-AF65-F5344CB8AC3E}">
        <p14:creationId xmlns:p14="http://schemas.microsoft.com/office/powerpoint/2010/main" val="181613661"/>
      </p:ext>
    </p:extLst>
  </p:cSld>
  <p:clrMapOvr>
    <a:masterClrMapping/>
  </p:clrMapOvr>
  <p:transition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ED686AC6-3C08-4236-A4EE-153C348821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44399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EB9C9B4-D194-4041-9732-148FCD6B6DCC}"/>
              </a:ext>
            </a:extLst>
          </p:cNvPr>
          <p:cNvGrpSpPr/>
          <p:nvPr/>
        </p:nvGrpSpPr>
        <p:grpSpPr>
          <a:xfrm>
            <a:off x="838200" y="3124200"/>
            <a:ext cx="1318258" cy="3277061"/>
            <a:chOff x="2288101" y="1696894"/>
            <a:chExt cx="1318258" cy="3277061"/>
          </a:xfrm>
        </p:grpSpPr>
        <p:sp>
          <p:nvSpPr>
            <p:cNvPr id="6" name="Text Placeholder 2">
              <a:extLst>
                <a:ext uri="{FF2B5EF4-FFF2-40B4-BE49-F238E27FC236}">
                  <a16:creationId xmlns:a16="http://schemas.microsoft.com/office/drawing/2014/main" id="{A047646E-C016-4833-A3E0-E1241B11F0F6}"/>
                </a:ext>
              </a:extLst>
            </p:cNvPr>
            <p:cNvSpPr txBox="1">
              <a:spLocks/>
            </p:cNvSpPr>
            <p:nvPr/>
          </p:nvSpPr>
          <p:spPr>
            <a:xfrm>
              <a:off x="2288101" y="4363894"/>
              <a:ext cx="1318257" cy="61006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Ляв контролер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647691CE-694C-4215-B267-D1952849EE38}"/>
                </a:ext>
              </a:extLst>
            </p:cNvPr>
            <p:cNvCxnSpPr>
              <a:cxnSpLocks/>
            </p:cNvCxnSpPr>
            <p:nvPr/>
          </p:nvCxnSpPr>
          <p:spPr>
            <a:xfrm>
              <a:off x="3606359" y="1696894"/>
              <a:ext cx="0" cy="327706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0B7449B-3875-4E08-AFCA-3DB02B026643}"/>
              </a:ext>
            </a:extLst>
          </p:cNvPr>
          <p:cNvGrpSpPr/>
          <p:nvPr/>
        </p:nvGrpSpPr>
        <p:grpSpPr>
          <a:xfrm>
            <a:off x="3846576" y="362712"/>
            <a:ext cx="1318257" cy="2743200"/>
            <a:chOff x="2288101" y="4363894"/>
            <a:chExt cx="1318257" cy="2743200"/>
          </a:xfrm>
        </p:grpSpPr>
        <p:sp>
          <p:nvSpPr>
            <p:cNvPr id="10" name="Text Placeholder 2">
              <a:extLst>
                <a:ext uri="{FF2B5EF4-FFF2-40B4-BE49-F238E27FC236}">
                  <a16:creationId xmlns:a16="http://schemas.microsoft.com/office/drawing/2014/main" id="{D1B59A1D-01D8-460D-A484-985BDBBF17F8}"/>
                </a:ext>
              </a:extLst>
            </p:cNvPr>
            <p:cNvSpPr txBox="1">
              <a:spLocks/>
            </p:cNvSpPr>
            <p:nvPr/>
          </p:nvSpPr>
          <p:spPr>
            <a:xfrm>
              <a:off x="2288101" y="4363894"/>
              <a:ext cx="1318257" cy="61006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Десен контролер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723C368-6373-4B3C-815A-81F852DB8A73}"/>
                </a:ext>
              </a:extLst>
            </p:cNvPr>
            <p:cNvCxnSpPr>
              <a:cxnSpLocks/>
            </p:cNvCxnSpPr>
            <p:nvPr/>
          </p:nvCxnSpPr>
          <p:spPr>
            <a:xfrm>
              <a:off x="2288101" y="4363894"/>
              <a:ext cx="0" cy="274320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8713643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1946896-CBA6-4B50-8D8D-14EDBBF9D7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Видео от </a:t>
            </a:r>
            <a:r>
              <a:rPr lang="bg-BG" dirty="0" err="1"/>
              <a:t>Окулус</a:t>
            </a:r>
            <a:endParaRPr lang="bg-BG" dirty="0"/>
          </a:p>
          <a:p>
            <a:pPr lvl="1"/>
            <a:r>
              <a:rPr lang="bg-BG" dirty="0" err="1"/>
              <a:t>Анимирането</a:t>
            </a:r>
            <a:r>
              <a:rPr lang="bg-BG" dirty="0"/>
              <a:t> на спусъка и другите бутони се прави от библиотеката</a:t>
            </a:r>
          </a:p>
        </p:txBody>
      </p:sp>
      <p:pic>
        <p:nvPicPr>
          <p:cNvPr id="5" name="E1307-Controller-model">
            <a:hlinkClick r:id="" action="ppaction://media"/>
            <a:extLst>
              <a:ext uri="{FF2B5EF4-FFF2-40B4-BE49-F238E27FC236}">
                <a16:creationId xmlns:a16="http://schemas.microsoft.com/office/drawing/2014/main" id="{D9E1898A-8A5E-4D92-810E-FEBF46E86A8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20962" y="2057400"/>
            <a:ext cx="3902075" cy="39020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2454188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60EC8-7956-4C2A-B2DA-349BC2E8A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Желание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421F51-9EFA-4117-B5A5-A3EB72C400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Движение с контролер</a:t>
            </a:r>
          </a:p>
          <a:p>
            <a:pPr lvl="1"/>
            <a:r>
              <a:rPr lang="bg-BG" dirty="0"/>
              <a:t>Движим се напред докато е натиснат спусък</a:t>
            </a:r>
          </a:p>
          <a:p>
            <a:pPr lvl="1"/>
            <a:r>
              <a:rPr lang="bg-BG" dirty="0"/>
              <a:t>С контролера посочваме накъде искаме да се движим</a:t>
            </a:r>
            <a:endParaRPr lang="en-US" dirty="0"/>
          </a:p>
          <a:p>
            <a:pPr lvl="1"/>
            <a:endParaRPr lang="bg-BG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7142613-2BF4-429D-AD5A-9A562F577CD1}"/>
              </a:ext>
            </a:extLst>
          </p:cNvPr>
          <p:cNvCxnSpPr>
            <a:cxnSpLocks/>
          </p:cNvCxnSpPr>
          <p:nvPr/>
        </p:nvCxnSpPr>
        <p:spPr>
          <a:xfrm flipH="1" flipV="1">
            <a:off x="4343400" y="4000500"/>
            <a:ext cx="118872" cy="1001268"/>
          </a:xfrm>
          <a:prstGeom prst="straightConnector1">
            <a:avLst/>
          </a:prstGeom>
          <a:ln w="28575"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183C4D0-1A59-4AE0-9EFD-0063FA16A336}"/>
              </a:ext>
            </a:extLst>
          </p:cNvPr>
          <p:cNvCxnSpPr>
            <a:cxnSpLocks/>
          </p:cNvCxnSpPr>
          <p:nvPr/>
        </p:nvCxnSpPr>
        <p:spPr>
          <a:xfrm flipV="1">
            <a:off x="6025896" y="3557017"/>
            <a:ext cx="411480" cy="649223"/>
          </a:xfrm>
          <a:prstGeom prst="straightConnector1">
            <a:avLst/>
          </a:prstGeom>
          <a:ln w="28575">
            <a:solidFill>
              <a:srgbClr val="FF388C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32C3C692-0799-4E31-9AA3-31D4DC43B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4041648"/>
            <a:ext cx="3162300" cy="22479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F277A9CF-ABB1-4F4C-A362-28471A7F7206}"/>
              </a:ext>
            </a:extLst>
          </p:cNvPr>
          <p:cNvGrpSpPr/>
          <p:nvPr/>
        </p:nvGrpSpPr>
        <p:grpSpPr>
          <a:xfrm>
            <a:off x="630943" y="4322064"/>
            <a:ext cx="3733793" cy="610061"/>
            <a:chOff x="2374311" y="4363894"/>
            <a:chExt cx="3733793" cy="610061"/>
          </a:xfrm>
        </p:grpSpPr>
        <p:sp>
          <p:nvSpPr>
            <p:cNvPr id="15" name="Text Placeholder 2">
              <a:extLst>
                <a:ext uri="{FF2B5EF4-FFF2-40B4-BE49-F238E27FC236}">
                  <a16:creationId xmlns:a16="http://schemas.microsoft.com/office/drawing/2014/main" id="{DAD4E74B-9151-4EBC-AFB8-E801AA321969}"/>
                </a:ext>
              </a:extLst>
            </p:cNvPr>
            <p:cNvSpPr txBox="1">
              <a:spLocks/>
            </p:cNvSpPr>
            <p:nvPr/>
          </p:nvSpPr>
          <p:spPr>
            <a:xfrm>
              <a:off x="2374311" y="4363894"/>
              <a:ext cx="1232048" cy="61006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Посока на гледане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B880EE9-73EC-4802-A1DD-317083DFEB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74311" y="4363894"/>
              <a:ext cx="3733793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C5201DC-5A62-49EA-AC85-9726EB9B82AF}"/>
              </a:ext>
            </a:extLst>
          </p:cNvPr>
          <p:cNvGrpSpPr/>
          <p:nvPr/>
        </p:nvGrpSpPr>
        <p:grpSpPr>
          <a:xfrm>
            <a:off x="6240780" y="3840480"/>
            <a:ext cx="2158313" cy="610061"/>
            <a:chOff x="1448048" y="4363894"/>
            <a:chExt cx="2158313" cy="610061"/>
          </a:xfrm>
        </p:grpSpPr>
        <p:sp>
          <p:nvSpPr>
            <p:cNvPr id="21" name="Text Placeholder 2">
              <a:extLst>
                <a:ext uri="{FF2B5EF4-FFF2-40B4-BE49-F238E27FC236}">
                  <a16:creationId xmlns:a16="http://schemas.microsoft.com/office/drawing/2014/main" id="{2D115EC6-9234-4FE6-BCCF-065B13784B13}"/>
                </a:ext>
              </a:extLst>
            </p:cNvPr>
            <p:cNvSpPr txBox="1">
              <a:spLocks/>
            </p:cNvSpPr>
            <p:nvPr/>
          </p:nvSpPr>
          <p:spPr>
            <a:xfrm>
              <a:off x="2374311" y="4363894"/>
              <a:ext cx="1232048" cy="61006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Посока на движение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E40ED46-2EAF-4146-B942-4206E4783E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48048" y="4363894"/>
              <a:ext cx="2158313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424561164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4F072E-2CCC-40DA-9662-05BA183BC7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Сцената</a:t>
            </a:r>
          </a:p>
          <a:p>
            <a:pPr lvl="1"/>
            <a:r>
              <a:rPr lang="bg-BG" dirty="0"/>
              <a:t>Земя със случайно пръснати пилони</a:t>
            </a:r>
          </a:p>
          <a:p>
            <a:r>
              <a:rPr lang="bg-BG" dirty="0"/>
              <a:t>Посочване</a:t>
            </a:r>
          </a:p>
          <a:p>
            <a:pPr lvl="1"/>
            <a:r>
              <a:rPr lang="bg-BG" dirty="0"/>
              <a:t>За удобство в дясната ръка да имаме стрелка, която посочва посоката на движение</a:t>
            </a:r>
          </a:p>
          <a:p>
            <a:pPr lvl="1"/>
            <a:r>
              <a:rPr lang="bg-BG" dirty="0"/>
              <a:t>Направена е с </a:t>
            </a:r>
            <a:r>
              <a:rPr lang="en-GB" dirty="0" err="1">
                <a:solidFill>
                  <a:srgbClr val="FF388C"/>
                </a:solidFill>
              </a:rPr>
              <a:t>ArrowHelper</a:t>
            </a:r>
            <a:r>
              <a:rPr lang="bg-BG" dirty="0"/>
              <a:t> и е добавена в </a:t>
            </a:r>
            <a:r>
              <a:rPr lang="en-GB" dirty="0" err="1">
                <a:solidFill>
                  <a:srgbClr val="FF388C"/>
                </a:solidFill>
              </a:rPr>
              <a:t>rightController</a:t>
            </a:r>
            <a:r>
              <a:rPr lang="bg-BG" dirty="0"/>
              <a:t>, създаден от </a:t>
            </a:r>
            <a:r>
              <a:rPr lang="en-GB" dirty="0" err="1">
                <a:solidFill>
                  <a:srgbClr val="FF388C"/>
                </a:solidFill>
              </a:rPr>
              <a:t>getController</a:t>
            </a:r>
            <a:r>
              <a:rPr lang="bg-BG" dirty="0"/>
              <a:t>(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0</a:t>
            </a:r>
            <a:r>
              <a:rPr lang="bg-BG" dirty="0"/>
              <a:t>)</a:t>
            </a:r>
          </a:p>
          <a:p>
            <a:pPr lvl="1"/>
            <a:r>
              <a:rPr lang="bg-BG" dirty="0"/>
              <a:t>Контролерът е добавен към </a:t>
            </a:r>
            <a:r>
              <a:rPr lang="en-US" dirty="0">
                <a:solidFill>
                  <a:srgbClr val="FF388C"/>
                </a:solidFill>
              </a:rPr>
              <a:t>user</a:t>
            </a:r>
            <a:r>
              <a:rPr lang="en-US" dirty="0"/>
              <a:t>,</a:t>
            </a:r>
            <a:r>
              <a:rPr lang="bg-BG" dirty="0"/>
              <a:t> за да се движи стрелката заедно с нас</a:t>
            </a:r>
          </a:p>
        </p:txBody>
      </p:sp>
    </p:spTree>
    <p:extLst>
      <p:ext uri="{BB962C8B-B14F-4D97-AF65-F5344CB8AC3E}">
        <p14:creationId xmlns:p14="http://schemas.microsoft.com/office/powerpoint/2010/main" val="2043078866"/>
      </p:ext>
    </p:extLst>
  </p:cSld>
  <p:clrMapOvr>
    <a:masterClrMapping/>
  </p:clrMapOvr>
  <p:transition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0D2795-0D78-42E8-86AD-6839008406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Движение</a:t>
            </a:r>
          </a:p>
          <a:p>
            <a:pPr lvl="1"/>
            <a:r>
              <a:rPr lang="bg-BG" dirty="0"/>
              <a:t>Посоката на контролера е с </a:t>
            </a:r>
            <a:r>
              <a:rPr lang="en-GB" dirty="0" err="1">
                <a:solidFill>
                  <a:srgbClr val="FF388C"/>
                </a:solidFill>
              </a:rPr>
              <a:t>getWorldDirection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Премахваме вертикалната компонента и нормализираме остатъка</a:t>
            </a:r>
          </a:p>
          <a:p>
            <a:pPr lvl="1"/>
            <a:r>
              <a:rPr lang="bg-BG" dirty="0"/>
              <a:t>Движението е в обратна посока на този вектор, понеже той сочи към нас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CBB4BF-9ECD-4869-BE03-9DEB793A5C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3593592"/>
            <a:ext cx="4076700" cy="2076450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562464D-258B-46D6-8133-4E8E3574DD57}"/>
              </a:ext>
            </a:extLst>
          </p:cNvPr>
          <p:cNvCxnSpPr>
            <a:cxnSpLocks/>
          </p:cNvCxnSpPr>
          <p:nvPr/>
        </p:nvCxnSpPr>
        <p:spPr>
          <a:xfrm>
            <a:off x="3577159" y="4764024"/>
            <a:ext cx="1600200" cy="34137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68F81ED8-E763-46E3-B54A-D4FFFA3E8474}"/>
              </a:ext>
            </a:extLst>
          </p:cNvPr>
          <p:cNvGrpSpPr/>
          <p:nvPr/>
        </p:nvGrpSpPr>
        <p:grpSpPr>
          <a:xfrm>
            <a:off x="4354502" y="3505200"/>
            <a:ext cx="1138756" cy="1429512"/>
            <a:chOff x="2374309" y="4363894"/>
            <a:chExt cx="1138756" cy="1429512"/>
          </a:xfrm>
        </p:grpSpPr>
        <p:sp>
          <p:nvSpPr>
            <p:cNvPr id="6" name="Text Placeholder 2">
              <a:extLst>
                <a:ext uri="{FF2B5EF4-FFF2-40B4-BE49-F238E27FC236}">
                  <a16:creationId xmlns:a16="http://schemas.microsoft.com/office/drawing/2014/main" id="{E760C145-D503-45F0-8D1B-15DE2AAC8804}"/>
                </a:ext>
              </a:extLst>
            </p:cNvPr>
            <p:cNvSpPr txBox="1">
              <a:spLocks/>
            </p:cNvSpPr>
            <p:nvPr/>
          </p:nvSpPr>
          <p:spPr>
            <a:xfrm>
              <a:off x="2374311" y="4363894"/>
              <a:ext cx="1138754" cy="61006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b="0" dirty="0" err="1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getWorldDirection</a:t>
              </a:r>
              <a:endParaRPr lang="bg-BG" sz="1800" b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91F2C9AC-D426-4C1E-937F-7FE27242CDAD}"/>
                </a:ext>
              </a:extLst>
            </p:cNvPr>
            <p:cNvCxnSpPr>
              <a:cxnSpLocks/>
            </p:cNvCxnSpPr>
            <p:nvPr/>
          </p:nvCxnSpPr>
          <p:spPr>
            <a:xfrm>
              <a:off x="2374309" y="4363894"/>
              <a:ext cx="0" cy="1429512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13A4E62-C108-4CF3-BCB0-896D3DF12CD5}"/>
              </a:ext>
            </a:extLst>
          </p:cNvPr>
          <p:cNvCxnSpPr>
            <a:cxnSpLocks/>
          </p:cNvCxnSpPr>
          <p:nvPr/>
        </p:nvCxnSpPr>
        <p:spPr>
          <a:xfrm flipH="1" flipV="1">
            <a:off x="1980872" y="4418076"/>
            <a:ext cx="1600200" cy="341376"/>
          </a:xfrm>
          <a:prstGeom prst="straightConnector1">
            <a:avLst/>
          </a:prstGeom>
          <a:ln w="28575">
            <a:solidFill>
              <a:srgbClr val="FF388C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FF7375C-8035-4411-9CB8-EB45C582F10E}"/>
              </a:ext>
            </a:extLst>
          </p:cNvPr>
          <p:cNvGrpSpPr/>
          <p:nvPr/>
        </p:nvGrpSpPr>
        <p:grpSpPr>
          <a:xfrm>
            <a:off x="1980871" y="3505200"/>
            <a:ext cx="1007696" cy="1126617"/>
            <a:chOff x="2598667" y="4363894"/>
            <a:chExt cx="1007696" cy="1126617"/>
          </a:xfrm>
        </p:grpSpPr>
        <p:sp>
          <p:nvSpPr>
            <p:cNvPr id="15" name="Text Placeholder 2">
              <a:extLst>
                <a:ext uri="{FF2B5EF4-FFF2-40B4-BE49-F238E27FC236}">
                  <a16:creationId xmlns:a16="http://schemas.microsoft.com/office/drawing/2014/main" id="{ED890A85-1A66-41D0-94A4-2B5CBCA71729}"/>
                </a:ext>
              </a:extLst>
            </p:cNvPr>
            <p:cNvSpPr txBox="1">
              <a:spLocks/>
            </p:cNvSpPr>
            <p:nvPr/>
          </p:nvSpPr>
          <p:spPr>
            <a:xfrm>
              <a:off x="2598667" y="4363894"/>
              <a:ext cx="1007691" cy="61006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Видима стрелка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DC35155-6EDA-440C-B985-FC1D126A85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06362" y="4363894"/>
              <a:ext cx="1" cy="1126617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BFFEE04-B388-4CB9-B606-29F1A15452A4}"/>
              </a:ext>
            </a:extLst>
          </p:cNvPr>
          <p:cNvCxnSpPr>
            <a:cxnSpLocks/>
          </p:cNvCxnSpPr>
          <p:nvPr/>
        </p:nvCxnSpPr>
        <p:spPr>
          <a:xfrm flipH="1" flipV="1">
            <a:off x="1824559" y="4759452"/>
            <a:ext cx="1752600" cy="6747"/>
          </a:xfrm>
          <a:prstGeom prst="straightConnector1">
            <a:avLst/>
          </a:prstGeom>
          <a:ln w="12700">
            <a:solidFill>
              <a:srgbClr val="FF388C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BEDE237-19DB-463F-B372-93B734D9107B}"/>
              </a:ext>
            </a:extLst>
          </p:cNvPr>
          <p:cNvGrpSpPr/>
          <p:nvPr/>
        </p:nvGrpSpPr>
        <p:grpSpPr>
          <a:xfrm>
            <a:off x="2515223" y="4766199"/>
            <a:ext cx="1232038" cy="1427798"/>
            <a:chOff x="2374321" y="3546157"/>
            <a:chExt cx="1232038" cy="1427798"/>
          </a:xfrm>
        </p:grpSpPr>
        <p:sp>
          <p:nvSpPr>
            <p:cNvPr id="23" name="Text Placeholder 2">
              <a:extLst>
                <a:ext uri="{FF2B5EF4-FFF2-40B4-BE49-F238E27FC236}">
                  <a16:creationId xmlns:a16="http://schemas.microsoft.com/office/drawing/2014/main" id="{94DFFF8D-3BEE-4E20-BEB1-9F08B0B8ADE1}"/>
                </a:ext>
              </a:extLst>
            </p:cNvPr>
            <p:cNvSpPr txBox="1">
              <a:spLocks/>
            </p:cNvSpPr>
            <p:nvPr/>
          </p:nvSpPr>
          <p:spPr>
            <a:xfrm>
              <a:off x="2374321" y="4363894"/>
              <a:ext cx="1232038" cy="61006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Посока на движение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74F80962-6FF0-4714-A5E0-76EA78E2EE67}"/>
                </a:ext>
              </a:extLst>
            </p:cNvPr>
            <p:cNvCxnSpPr>
              <a:cxnSpLocks/>
            </p:cNvCxnSpPr>
            <p:nvPr/>
          </p:nvCxnSpPr>
          <p:spPr>
            <a:xfrm>
              <a:off x="2374321" y="3546157"/>
              <a:ext cx="1" cy="1427798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0C592A7-77A6-4569-8876-0396FDBB6378}"/>
              </a:ext>
            </a:extLst>
          </p:cNvPr>
          <p:cNvCxnSpPr>
            <a:cxnSpLocks/>
          </p:cNvCxnSpPr>
          <p:nvPr/>
        </p:nvCxnSpPr>
        <p:spPr>
          <a:xfrm flipV="1">
            <a:off x="3586813" y="4759452"/>
            <a:ext cx="1752600" cy="6747"/>
          </a:xfrm>
          <a:prstGeom prst="straightConnector1">
            <a:avLst/>
          </a:prstGeom>
          <a:ln w="12700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8957512"/>
      </p:ext>
    </p:extLst>
  </p:cSld>
  <p:clrMapOvr>
    <a:masterClrMapping/>
  </p:clrMapOvr>
  <p:transition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D6F3713-3BB9-4561-BDC5-5F2AC154E1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9EDFC67B-5246-427C-A749-8A5CD32E5D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44399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E86A0D6-C9A7-430D-9870-3E2C1BB4B753}"/>
              </a:ext>
            </a:extLst>
          </p:cNvPr>
          <p:cNvGrpSpPr/>
          <p:nvPr/>
        </p:nvGrpSpPr>
        <p:grpSpPr>
          <a:xfrm>
            <a:off x="3599688" y="1100328"/>
            <a:ext cx="2053157" cy="2484120"/>
            <a:chOff x="2374310" y="4363894"/>
            <a:chExt cx="2053157" cy="2484120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C71D3815-0793-4C86-BEB5-907B9169278A}"/>
                </a:ext>
              </a:extLst>
            </p:cNvPr>
            <p:cNvSpPr txBox="1">
              <a:spLocks/>
            </p:cNvSpPr>
            <p:nvPr/>
          </p:nvSpPr>
          <p:spPr>
            <a:xfrm>
              <a:off x="2374310" y="4363894"/>
              <a:ext cx="2053157" cy="61006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Стрелка за посока на движение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B386483-82F6-421F-9507-5E8F999CB0D8}"/>
                </a:ext>
              </a:extLst>
            </p:cNvPr>
            <p:cNvCxnSpPr>
              <a:cxnSpLocks/>
            </p:cNvCxnSpPr>
            <p:nvPr/>
          </p:nvCxnSpPr>
          <p:spPr>
            <a:xfrm>
              <a:off x="2374310" y="4363894"/>
              <a:ext cx="0" cy="248412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693006530"/>
      </p:ext>
    </p:extLst>
  </p:cSld>
  <p:clrMapOvr>
    <a:masterClrMapping/>
  </p:clrMapOvr>
  <p:transition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EE53024-AAEC-4550-B34E-29CE1EC64E65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Стерео очила</a:t>
                </a:r>
              </a:p>
              <a:p>
                <a:pPr lvl="1"/>
                <a:r>
                  <a:rPr lang="bg-BG" dirty="0"/>
                  <a:t>По-висок ценови клас (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bg-BG" dirty="0"/>
                  <a:t> предните очила)</a:t>
                </a:r>
              </a:p>
              <a:p>
                <a:pPr lvl="1"/>
                <a:r>
                  <a:rPr lang="bg-BG" dirty="0"/>
                  <a:t>Използват екрана и сензорите на смартфон</a:t>
                </a:r>
              </a:p>
              <a:p>
                <a:pPr lvl="1"/>
                <a:r>
                  <a:rPr lang="bg-BG" dirty="0"/>
                  <a:t>Някои имат външни контролери</a:t>
                </a:r>
              </a:p>
              <a:p>
                <a:pPr lvl="1"/>
                <a:r>
                  <a:rPr lang="bg-BG" dirty="0"/>
                  <a:t>Слабо, но забележимо забавяне и отклонение</a:t>
                </a:r>
              </a:p>
              <a:p>
                <a:pPr lvl="1"/>
                <a:r>
                  <a:rPr lang="bg-BG" dirty="0"/>
                  <a:t>Замъглен образ при пластмасови лещи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EE53024-AAEC-4550-B34E-29CE1EC64E6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 r="-972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8" name="Picture 4" descr="Виртуални, Реалност, Игра, Очила, Виртуалния Свят">
            <a:extLst>
              <a:ext uri="{FF2B5EF4-FFF2-40B4-BE49-F238E27FC236}">
                <a16:creationId xmlns:a16="http://schemas.microsoft.com/office/drawing/2014/main" id="{CB33946B-0FB8-4F66-B0EE-F92E797B18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7400" y="3810000"/>
            <a:ext cx="2743200" cy="2048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DDF9CAA-600B-4736-820F-C45E92D2DA5E}"/>
              </a:ext>
            </a:extLst>
          </p:cNvPr>
          <p:cNvCxnSpPr>
            <a:cxnSpLocks/>
          </p:cNvCxnSpPr>
          <p:nvPr/>
        </p:nvCxnSpPr>
        <p:spPr>
          <a:xfrm flipH="1">
            <a:off x="4818383" y="4620768"/>
            <a:ext cx="804672" cy="25603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9662E8E-4500-49B3-B4A6-4E520A9F694C}"/>
              </a:ext>
            </a:extLst>
          </p:cNvPr>
          <p:cNvGrpSpPr/>
          <p:nvPr/>
        </p:nvGrpSpPr>
        <p:grpSpPr>
          <a:xfrm>
            <a:off x="5220719" y="4792601"/>
            <a:ext cx="1325881" cy="1313685"/>
            <a:chOff x="838803" y="4058416"/>
            <a:chExt cx="1325881" cy="1313685"/>
          </a:xfrm>
        </p:grpSpPr>
        <p:sp>
          <p:nvSpPr>
            <p:cNvPr id="17" name="Text Placeholder 2">
              <a:extLst>
                <a:ext uri="{FF2B5EF4-FFF2-40B4-BE49-F238E27FC236}">
                  <a16:creationId xmlns:a16="http://schemas.microsoft.com/office/drawing/2014/main" id="{936511B7-7592-46FA-93ED-8A885B38A9B5}"/>
                </a:ext>
              </a:extLst>
            </p:cNvPr>
            <p:cNvSpPr txBox="1">
              <a:spLocks/>
            </p:cNvSpPr>
            <p:nvPr/>
          </p:nvSpPr>
          <p:spPr>
            <a:xfrm>
              <a:off x="838803" y="4735071"/>
              <a:ext cx="1325881" cy="63702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Пъха се зад капака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027C070-4E98-42A1-8265-C69061EAFC37}"/>
                </a:ext>
              </a:extLst>
            </p:cNvPr>
            <p:cNvCxnSpPr>
              <a:cxnSpLocks/>
            </p:cNvCxnSpPr>
            <p:nvPr/>
          </p:nvCxnSpPr>
          <p:spPr>
            <a:xfrm>
              <a:off x="838803" y="4058416"/>
              <a:ext cx="0" cy="1313685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F6A06D9-B76C-40AA-98EE-A5350815214A}"/>
              </a:ext>
            </a:extLst>
          </p:cNvPr>
          <p:cNvGrpSpPr/>
          <p:nvPr/>
        </p:nvGrpSpPr>
        <p:grpSpPr>
          <a:xfrm rot="16200000">
            <a:off x="5888322" y="3439701"/>
            <a:ext cx="850714" cy="1942080"/>
            <a:chOff x="8001000" y="3442498"/>
            <a:chExt cx="850714" cy="1696715"/>
          </a:xfrm>
          <a:scene3d>
            <a:camera prst="perspectiveLeft">
              <a:rot lat="2151824" lon="1207915" rev="850973"/>
            </a:camera>
            <a:lightRig rig="threePt" dir="t"/>
          </a:scene3d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62206BD-EB3F-4AB4-BA7C-587BDF6D3684}"/>
                </a:ext>
              </a:extLst>
            </p:cNvPr>
            <p:cNvSpPr/>
            <p:nvPr/>
          </p:nvSpPr>
          <p:spPr>
            <a:xfrm>
              <a:off x="8018144" y="3625214"/>
              <a:ext cx="811531" cy="125158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pic>
          <p:nvPicPr>
            <p:cNvPr id="1032" name="Picture 8" descr="Android, Nexus 5, Телефон, Смарт Телефон, Шаблон">
              <a:extLst>
                <a:ext uri="{FF2B5EF4-FFF2-40B4-BE49-F238E27FC236}">
                  <a16:creationId xmlns:a16="http://schemas.microsoft.com/office/drawing/2014/main" id="{18706289-EB73-486B-BCB9-CA6D063706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1000" y="3442498"/>
              <a:ext cx="850714" cy="1696715"/>
            </a:xfrm>
            <a:prstGeom prst="rect">
              <a:avLst/>
            </a:prstGeom>
            <a:noFill/>
            <a:sp3d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3AD506-B74C-43FA-9279-A87E9BC8B577}"/>
              </a:ext>
            </a:extLst>
          </p:cNvPr>
          <p:cNvGrpSpPr/>
          <p:nvPr/>
        </p:nvGrpSpPr>
        <p:grpSpPr>
          <a:xfrm>
            <a:off x="5220719" y="5469255"/>
            <a:ext cx="3245101" cy="637030"/>
            <a:chOff x="-1195737" y="4735071"/>
            <a:chExt cx="3245101" cy="637030"/>
          </a:xfrm>
        </p:grpSpPr>
        <p:sp>
          <p:nvSpPr>
            <p:cNvPr id="12" name="Text Placeholder 2">
              <a:extLst>
                <a:ext uri="{FF2B5EF4-FFF2-40B4-BE49-F238E27FC236}">
                  <a16:creationId xmlns:a16="http://schemas.microsoft.com/office/drawing/2014/main" id="{1AAD39CF-F764-4351-9543-DC2810030B06}"/>
                </a:ext>
              </a:extLst>
            </p:cNvPr>
            <p:cNvSpPr txBox="1">
              <a:spLocks/>
            </p:cNvSpPr>
            <p:nvPr/>
          </p:nvSpPr>
          <p:spPr>
            <a:xfrm>
              <a:off x="838804" y="4735071"/>
              <a:ext cx="1210560" cy="63702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С екрана към очите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C7E01F2-6DDC-46C7-833F-7C362B324591}"/>
                </a:ext>
              </a:extLst>
            </p:cNvPr>
            <p:cNvCxnSpPr>
              <a:cxnSpLocks/>
            </p:cNvCxnSpPr>
            <p:nvPr/>
          </p:nvCxnSpPr>
          <p:spPr>
            <a:xfrm>
              <a:off x="-1195737" y="5372101"/>
              <a:ext cx="3245101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4172715655"/>
      </p:ext>
    </p:extLst>
  </p:cSld>
  <p:clrMapOvr>
    <a:masterClrMapping/>
  </p:clrMapOvr>
  <p:transition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E0B2FA3-0E08-47D4-8914-27363D5344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На живо в </a:t>
            </a:r>
            <a:r>
              <a:rPr lang="bg-BG"/>
              <a:t>Окулус</a:t>
            </a:r>
          </a:p>
        </p:txBody>
      </p:sp>
      <p:pic>
        <p:nvPicPr>
          <p:cNvPr id="6" name="E1308-Controller-motion">
            <a:hlinkClick r:id="" action="ppaction://media"/>
            <a:extLst>
              <a:ext uri="{FF2B5EF4-FFF2-40B4-BE49-F238E27FC236}">
                <a16:creationId xmlns:a16="http://schemas.microsoft.com/office/drawing/2014/main" id="{276CCE68-1479-44E5-8492-ABBF1F23A0B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28800" y="1808015"/>
            <a:ext cx="5486400" cy="324197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9818776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FB198-2258-45B2-9CB6-EA21EAAB6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4790"/>
            <a:ext cx="9144000" cy="645195"/>
          </a:xfrm>
        </p:spPr>
        <p:txBody>
          <a:bodyPr/>
          <a:lstStyle/>
          <a:p>
            <a:r>
              <a:rPr lang="bg-BG" dirty="0"/>
              <a:t>Желание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8A254C-7A4A-4326-BDF7-FBBFBCE79C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1215390"/>
            <a:ext cx="8153400" cy="5562600"/>
          </a:xfrm>
        </p:spPr>
        <p:txBody>
          <a:bodyPr/>
          <a:lstStyle/>
          <a:p>
            <a:r>
              <a:rPr lang="bg-BG" dirty="0"/>
              <a:t>Посочване на обекти</a:t>
            </a:r>
          </a:p>
          <a:p>
            <a:pPr lvl="1"/>
            <a:r>
              <a:rPr lang="bg-BG" dirty="0"/>
              <a:t>При шлемове или очила без контролери няма как да се посочи, освен … с поглед</a:t>
            </a:r>
          </a:p>
          <a:p>
            <a:pPr lvl="1"/>
            <a:r>
              <a:rPr lang="bg-BG" dirty="0"/>
              <a:t>Понеже очите не се следят, следи се главата</a:t>
            </a:r>
          </a:p>
          <a:p>
            <a:pPr lvl="1"/>
            <a:endParaRPr lang="bg-B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A476D7-A772-46BA-8B34-0FE62BF546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4223888"/>
            <a:ext cx="2007774" cy="1352931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5BC1A6E-679D-45EC-AB22-368F9BFC8C31}"/>
              </a:ext>
            </a:extLst>
          </p:cNvPr>
          <p:cNvCxnSpPr/>
          <p:nvPr/>
        </p:nvCxnSpPr>
        <p:spPr>
          <a:xfrm flipV="1">
            <a:off x="3276600" y="4079108"/>
            <a:ext cx="4114800" cy="685800"/>
          </a:xfrm>
          <a:prstGeom prst="straightConnector1">
            <a:avLst/>
          </a:prstGeom>
          <a:ln w="1270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E6EC1260-5BB0-478F-B47B-E399087F9EB7}"/>
              </a:ext>
            </a:extLst>
          </p:cNvPr>
          <p:cNvGrpSpPr/>
          <p:nvPr/>
        </p:nvGrpSpPr>
        <p:grpSpPr>
          <a:xfrm>
            <a:off x="3579447" y="4517898"/>
            <a:ext cx="1277112" cy="1566291"/>
            <a:chOff x="2374311" y="3407664"/>
            <a:chExt cx="1277112" cy="1566291"/>
          </a:xfrm>
        </p:grpSpPr>
        <p:sp>
          <p:nvSpPr>
            <p:cNvPr id="8" name="Text Placeholder 2">
              <a:extLst>
                <a:ext uri="{FF2B5EF4-FFF2-40B4-BE49-F238E27FC236}">
                  <a16:creationId xmlns:a16="http://schemas.microsoft.com/office/drawing/2014/main" id="{CB7575C9-2CF5-460F-B5DF-8F0463007ADA}"/>
                </a:ext>
              </a:extLst>
            </p:cNvPr>
            <p:cNvSpPr txBox="1">
              <a:spLocks/>
            </p:cNvSpPr>
            <p:nvPr/>
          </p:nvSpPr>
          <p:spPr>
            <a:xfrm>
              <a:off x="2374311" y="4363894"/>
              <a:ext cx="1277112" cy="61006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Посочване с глава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7B9F302-A35A-441D-A41F-F6BA945FBEA1}"/>
                </a:ext>
              </a:extLst>
            </p:cNvPr>
            <p:cNvCxnSpPr>
              <a:cxnSpLocks/>
            </p:cNvCxnSpPr>
            <p:nvPr/>
          </p:nvCxnSpPr>
          <p:spPr>
            <a:xfrm>
              <a:off x="3651423" y="3407664"/>
              <a:ext cx="0" cy="156629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39B04ACE-0070-483F-AF3C-9CC36B6F2F92}"/>
              </a:ext>
            </a:extLst>
          </p:cNvPr>
          <p:cNvSpPr/>
          <p:nvPr/>
        </p:nvSpPr>
        <p:spPr>
          <a:xfrm>
            <a:off x="5513403" y="3729990"/>
            <a:ext cx="381000" cy="3810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3582771-BB1A-4F0B-A469-2EBECC985980}"/>
              </a:ext>
            </a:extLst>
          </p:cNvPr>
          <p:cNvSpPr/>
          <p:nvPr/>
        </p:nvSpPr>
        <p:spPr>
          <a:xfrm>
            <a:off x="6494860" y="4647139"/>
            <a:ext cx="381000" cy="3810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647D725-DDEE-4ABA-8439-F71182D1C100}"/>
              </a:ext>
            </a:extLst>
          </p:cNvPr>
          <p:cNvSpPr/>
          <p:nvPr/>
        </p:nvSpPr>
        <p:spPr>
          <a:xfrm>
            <a:off x="7830978" y="5584439"/>
            <a:ext cx="381000" cy="3810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AE0528D-EA29-4BF0-92C4-5DA2B1B2C6E4}"/>
              </a:ext>
            </a:extLst>
          </p:cNvPr>
          <p:cNvSpPr/>
          <p:nvPr/>
        </p:nvSpPr>
        <p:spPr>
          <a:xfrm>
            <a:off x="8579488" y="4383908"/>
            <a:ext cx="381000" cy="3810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892D0AD-67DF-40F7-BC33-13A1D2486F33}"/>
              </a:ext>
            </a:extLst>
          </p:cNvPr>
          <p:cNvSpPr/>
          <p:nvPr/>
        </p:nvSpPr>
        <p:spPr>
          <a:xfrm>
            <a:off x="7391400" y="3850508"/>
            <a:ext cx="381000" cy="381000"/>
          </a:xfrm>
          <a:prstGeom prst="ellipse">
            <a:avLst/>
          </a:prstGeom>
          <a:solidFill>
            <a:srgbClr val="FFCCFF"/>
          </a:solidFill>
          <a:ln w="6350">
            <a:solidFill>
              <a:srgbClr val="FF38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CF305A8-62CE-41CC-A064-3FD221DBEE99}"/>
              </a:ext>
            </a:extLst>
          </p:cNvPr>
          <p:cNvGrpSpPr/>
          <p:nvPr/>
        </p:nvGrpSpPr>
        <p:grpSpPr>
          <a:xfrm>
            <a:off x="6522291" y="4231386"/>
            <a:ext cx="1052204" cy="1945889"/>
            <a:chOff x="2599219" y="3028066"/>
            <a:chExt cx="1052204" cy="1945889"/>
          </a:xfrm>
        </p:grpSpPr>
        <p:sp>
          <p:nvSpPr>
            <p:cNvPr id="18" name="Text Placeholder 2">
              <a:extLst>
                <a:ext uri="{FF2B5EF4-FFF2-40B4-BE49-F238E27FC236}">
                  <a16:creationId xmlns:a16="http://schemas.microsoft.com/office/drawing/2014/main" id="{0388EB34-DB12-4539-AE05-2B7F5FC9C100}"/>
                </a:ext>
              </a:extLst>
            </p:cNvPr>
            <p:cNvSpPr txBox="1">
              <a:spLocks/>
            </p:cNvSpPr>
            <p:nvPr/>
          </p:nvSpPr>
          <p:spPr>
            <a:xfrm>
              <a:off x="2599219" y="4363894"/>
              <a:ext cx="1052203" cy="61006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Посочен обект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88897CB-AC39-4800-85C2-F8B07042FD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51422" y="3028066"/>
              <a:ext cx="1" cy="1945889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F8D330F3-7C42-4224-BFCB-853AFF8092DF}"/>
              </a:ext>
            </a:extLst>
          </p:cNvPr>
          <p:cNvSpPr txBox="1"/>
          <p:nvPr/>
        </p:nvSpPr>
        <p:spPr>
          <a:xfrm rot="21022746">
            <a:off x="3453661" y="4334495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>
                <a:solidFill>
                  <a:srgbClr val="0070C0"/>
                </a:solidFill>
                <a:latin typeface="Candara" panose="020E0502030303020204" pitchFamily="34" charset="0"/>
              </a:rPr>
              <a:t>поглед</a:t>
            </a:r>
          </a:p>
        </p:txBody>
      </p:sp>
    </p:spTree>
    <p:extLst>
      <p:ext uri="{BB962C8B-B14F-4D97-AF65-F5344CB8AC3E}">
        <p14:creationId xmlns:p14="http://schemas.microsoft.com/office/powerpoint/2010/main" val="147812342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962A474E-795E-4014-BE15-BCE20E170DF1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Идея</a:t>
                </a:r>
              </a:p>
              <a:p>
                <a:pPr lvl="1"/>
                <a:r>
                  <a:rPr lang="bg-BG" dirty="0"/>
                  <a:t>Пускаме напред лъч от средата на екрана</a:t>
                </a:r>
              </a:p>
              <a:p>
                <a:pPr lvl="1"/>
                <a:r>
                  <a:rPr lang="bg-BG" dirty="0"/>
                  <a:t>Проверяваме дали той пресича някой обект</a:t>
                </a:r>
              </a:p>
              <a:p>
                <a:r>
                  <a:rPr lang="bg-BG" dirty="0"/>
                  <a:t>Реализация</a:t>
                </a:r>
              </a:p>
              <a:p>
                <a:pPr lvl="1"/>
                <a:r>
                  <a:rPr lang="bg-BG" dirty="0"/>
                  <a:t>Клас </a:t>
                </a:r>
                <a:r>
                  <a:rPr lang="en-US" dirty="0" err="1">
                    <a:solidFill>
                      <a:srgbClr val="FF388C"/>
                    </a:solidFill>
                  </a:rPr>
                  <a:t>Raycaster</a:t>
                </a:r>
                <a:r>
                  <a:rPr lang="bg-BG" dirty="0"/>
                  <a:t> за лъч от екрана към сцената</a:t>
                </a:r>
                <a:endParaRPr lang="en-US" dirty="0"/>
              </a:p>
              <a:p>
                <a:pPr lvl="1"/>
                <a:r>
                  <a:rPr lang="bg-BG" dirty="0"/>
                  <a:t>Изчисляване на лъча със </a:t>
                </a:r>
                <a:r>
                  <a:rPr lang="en-GB" dirty="0" err="1">
                    <a:solidFill>
                      <a:srgbClr val="FF388C"/>
                    </a:solidFill>
                  </a:rPr>
                  <a:t>setFromCamera</a:t>
                </a:r>
                <a:r>
                  <a:rPr lang="bg-BG" dirty="0">
                    <a:solidFill>
                      <a:srgbClr val="FF388C"/>
                    </a:solidFill>
                  </a:rPr>
                  <a:t> </a:t>
                </a:r>
                <a:r>
                  <a:rPr lang="bg-BG" dirty="0"/>
                  <a:t>и нормализирана до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−1,1</m:t>
                        </m:r>
                      </m:e>
                    </m:d>
                  </m:oMath>
                </a14:m>
                <a:r>
                  <a:rPr lang="bg-BG" dirty="0"/>
                  <a:t> екранна позиция</a:t>
                </a:r>
              </a:p>
              <a:p>
                <a:pPr lvl="1"/>
                <a:r>
                  <a:rPr lang="bg-BG" dirty="0"/>
                  <a:t>Намиране на пресичания на лъча с обекти чрез метода </a:t>
                </a:r>
                <a:r>
                  <a:rPr lang="en-GB" dirty="0" err="1">
                    <a:solidFill>
                      <a:srgbClr val="FF388C"/>
                    </a:solidFill>
                  </a:rPr>
                  <a:t>intersectObjects</a:t>
                </a:r>
                <a:endParaRPr lang="bg-BG" dirty="0"/>
              </a:p>
              <a:p>
                <a:pPr lvl="1"/>
                <a:r>
                  <a:rPr lang="bg-BG" dirty="0"/>
                  <a:t>Резултатът е списък с обектите, точките на пресичания, разстоянията до тях и т.н.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962A474E-795E-4014-BE15-BCE20E170DF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6804617"/>
      </p:ext>
    </p:extLst>
  </p:cSld>
  <p:clrMapOvr>
    <a:masterClrMapping/>
  </p:clrMapOvr>
  <p:transition>
    <p:push dir="u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7B068E5-8911-4818-B3D1-355BF071D7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За да видим, кой балон гледаме, той трепти неистово, докато го гледаме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47E5EC48-4BAC-4C0E-9D8E-53EFD78687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61133036"/>
      </p:ext>
    </p:extLst>
  </p:cSld>
  <p:clrMapOvr>
    <a:masterClrMapping/>
  </p:clrMapOvr>
  <p:transition>
    <p:push dir="u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73D2064-A618-4776-8611-6AEDEEC6F2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bg-BG" dirty="0"/>
              <a:t>Резултат в </a:t>
            </a:r>
            <a:r>
              <a:rPr lang="bg-BG" dirty="0" err="1"/>
              <a:t>Окулус</a:t>
            </a:r>
            <a:endParaRPr lang="bg-BG" dirty="0"/>
          </a:p>
        </p:txBody>
      </p:sp>
      <p:pic>
        <p:nvPicPr>
          <p:cNvPr id="3" name="E1309-Looking">
            <a:hlinkClick r:id="" action="ppaction://media"/>
            <a:extLst>
              <a:ext uri="{FF2B5EF4-FFF2-40B4-BE49-F238E27FC236}">
                <a16:creationId xmlns:a16="http://schemas.microsoft.com/office/drawing/2014/main" id="{B533932F-9DFE-407B-B1A6-47B6F795B13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4400" y="827617"/>
            <a:ext cx="7315200" cy="520276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7431380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4619A47-634F-4943-B527-D43206D1C7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Проблем</a:t>
            </a:r>
          </a:p>
          <a:p>
            <a:pPr lvl="1"/>
            <a:r>
              <a:rPr lang="bg-BG" dirty="0"/>
              <a:t>Трудно „нацелване“ към балон, особено ако е отдалечен и визуално малък</a:t>
            </a:r>
          </a:p>
          <a:p>
            <a:pPr lvl="1"/>
            <a:r>
              <a:rPr lang="bg-BG" dirty="0"/>
              <a:t>Решава се с добавянето на мерник</a:t>
            </a:r>
          </a:p>
          <a:p>
            <a:pPr lvl="1"/>
            <a:r>
              <a:rPr lang="bg-BG" dirty="0"/>
              <a:t>Това е целта на задача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S1307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720993"/>
      </p:ext>
    </p:extLst>
  </p:cSld>
  <p:clrMapOvr>
    <a:masterClrMapping/>
  </p:clrMapOvr>
  <p:transition>
    <p:push dir="u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B3E6A-3114-4288-9636-3B812924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Желание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  <a:r>
              <a:rPr lang="bg-BG" dirty="0"/>
              <a:t> – част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1C632E-63FB-4463-A9B4-37BCAAFE7B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Посочване с контролер</a:t>
            </a:r>
          </a:p>
          <a:p>
            <a:pPr lvl="1"/>
            <a:r>
              <a:rPr lang="bg-BG" dirty="0"/>
              <a:t>В традиционния интерфейс контролерите излъчват лъч, с който се посочва обект</a:t>
            </a:r>
          </a:p>
        </p:txBody>
      </p:sp>
      <p:pic>
        <p:nvPicPr>
          <p:cNvPr id="5" name="E1302-Reset-view">
            <a:hlinkClick r:id="" action="ppaction://media"/>
            <a:extLst>
              <a:ext uri="{FF2B5EF4-FFF2-40B4-BE49-F238E27FC236}">
                <a16:creationId xmlns:a16="http://schemas.microsoft.com/office/drawing/2014/main" id="{B951A3A9-5B31-4114-9C80-17804EEFA39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3018"/>
                </p14:media>
              </p:ext>
            </p:extLst>
          </p:nvPr>
        </p:nvPicPr>
        <p:blipFill rotWithShape="1">
          <a:blip r:embed="rId4"/>
          <a:srcRect t="26567"/>
          <a:stretch>
            <a:fillRect/>
          </a:stretch>
        </p:blipFill>
        <p:spPr>
          <a:xfrm>
            <a:off x="2620962" y="3352800"/>
            <a:ext cx="3902075" cy="286543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09723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94E4D59-CDA2-4092-B797-109DB8E1A9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Промяна в интерфейса</a:t>
            </a:r>
          </a:p>
          <a:p>
            <a:pPr lvl="1"/>
            <a:r>
              <a:rPr lang="bg-BG" dirty="0"/>
              <a:t>Със спусъка „стреляме“</a:t>
            </a:r>
          </a:p>
          <a:p>
            <a:pPr lvl="1"/>
            <a:r>
              <a:rPr lang="bg-BG" dirty="0"/>
              <a:t>С ръкохватката се движим</a:t>
            </a:r>
          </a:p>
          <a:p>
            <a:r>
              <a:rPr lang="bg-BG" dirty="0"/>
              <a:t>Видим лъч</a:t>
            </a:r>
          </a:p>
          <a:p>
            <a:pPr lvl="1"/>
            <a:r>
              <a:rPr lang="bg-BG" dirty="0"/>
              <a:t>Реализиран подобно на стрелката от </a:t>
            </a:r>
            <a:r>
              <a:rPr lang="bg-BG" dirty="0">
                <a:solidFill>
                  <a:srgbClr val="FF388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Е1308</a:t>
            </a:r>
          </a:p>
          <a:p>
            <a:pPr lvl="1"/>
            <a:r>
              <a:rPr lang="bg-BG" dirty="0"/>
              <a:t>Между</a:t>
            </a:r>
            <a:r>
              <a:rPr lang="en-US" dirty="0"/>
              <a:t> </a:t>
            </a:r>
            <a:r>
              <a:rPr lang="bg-BG" dirty="0"/>
              <a:t>събитията </a:t>
            </a:r>
            <a:r>
              <a:rPr lang="en-US" dirty="0" err="1">
                <a:solidFill>
                  <a:srgbClr val="FF388C"/>
                </a:solidFill>
              </a:rPr>
              <a:t>selectstart</a:t>
            </a:r>
            <a:r>
              <a:rPr lang="bg-BG" dirty="0"/>
              <a:t> и </a:t>
            </a:r>
            <a:r>
              <a:rPr lang="en-US" dirty="0" err="1">
                <a:solidFill>
                  <a:srgbClr val="FF388C"/>
                </a:solidFill>
              </a:rPr>
              <a:t>selectend</a:t>
            </a:r>
            <a:r>
              <a:rPr lang="en-US" dirty="0"/>
              <a:t> </a:t>
            </a:r>
            <a:r>
              <a:rPr lang="bg-BG" dirty="0"/>
              <a:t>лъчът е с увеличена дебелина (симулира стрелба)</a:t>
            </a:r>
          </a:p>
          <a:p>
            <a:pPr lvl="1"/>
            <a:r>
              <a:rPr lang="bg-BG" dirty="0"/>
              <a:t>При натискане на спусъка в </a:t>
            </a:r>
            <a:r>
              <a:rPr lang="en-US" dirty="0" err="1">
                <a:solidFill>
                  <a:srgbClr val="FF388C"/>
                </a:solidFill>
              </a:rPr>
              <a:t>selectstart</a:t>
            </a:r>
            <a:r>
              <a:rPr lang="bg-BG" dirty="0"/>
              <a:t> се задава начало </a:t>
            </a:r>
            <a:r>
              <a:rPr lang="en-US" dirty="0">
                <a:solidFill>
                  <a:srgbClr val="FF388C"/>
                </a:solidFill>
              </a:rPr>
              <a:t>origin</a:t>
            </a:r>
            <a:r>
              <a:rPr lang="bg-BG" dirty="0"/>
              <a:t> и посока </a:t>
            </a:r>
            <a:r>
              <a:rPr lang="en-US" dirty="0">
                <a:solidFill>
                  <a:srgbClr val="FF388C"/>
                </a:solidFill>
              </a:rPr>
              <a:t>direction</a:t>
            </a:r>
            <a:r>
              <a:rPr lang="en-US" dirty="0"/>
              <a:t> </a:t>
            </a:r>
            <a:r>
              <a:rPr lang="bg-BG" dirty="0"/>
              <a:t>на трасиращия лъч</a:t>
            </a:r>
            <a:r>
              <a:rPr lang="en-US" dirty="0"/>
              <a:t> </a:t>
            </a:r>
            <a:r>
              <a:rPr lang="en-US" dirty="0" err="1">
                <a:solidFill>
                  <a:srgbClr val="FF388C"/>
                </a:solidFill>
              </a:rPr>
              <a:t>raycaster.ray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Сечението с балоните е пак с </a:t>
            </a:r>
            <a:r>
              <a:rPr lang="en-GB" dirty="0" err="1">
                <a:solidFill>
                  <a:srgbClr val="FF388C"/>
                </a:solidFill>
              </a:rPr>
              <a:t>intersectObjects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92674438"/>
      </p:ext>
    </p:extLst>
  </p:cSld>
  <p:clrMapOvr>
    <a:masterClrMapping/>
  </p:clrMapOvr>
  <p:transition>
    <p:push dir="u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0D9A1CA9-D8B3-4033-8402-D66D53A296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443987"/>
            <a:ext cx="7315200" cy="397002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1889087-9070-4B2C-9DD4-C8AE5FF6A712}"/>
              </a:ext>
            </a:extLst>
          </p:cNvPr>
          <p:cNvGrpSpPr/>
          <p:nvPr/>
        </p:nvGrpSpPr>
        <p:grpSpPr>
          <a:xfrm>
            <a:off x="4038600" y="609600"/>
            <a:ext cx="1219197" cy="3657600"/>
            <a:chOff x="2374310" y="4363894"/>
            <a:chExt cx="1219197" cy="3657600"/>
          </a:xfrm>
        </p:grpSpPr>
        <p:sp>
          <p:nvSpPr>
            <p:cNvPr id="4" name="Text Placeholder 2">
              <a:extLst>
                <a:ext uri="{FF2B5EF4-FFF2-40B4-BE49-F238E27FC236}">
                  <a16:creationId xmlns:a16="http://schemas.microsoft.com/office/drawing/2014/main" id="{89ED811C-5034-4421-827D-D5505BBF808B}"/>
                </a:ext>
              </a:extLst>
            </p:cNvPr>
            <p:cNvSpPr txBox="1">
              <a:spLocks/>
            </p:cNvSpPr>
            <p:nvPr/>
          </p:nvSpPr>
          <p:spPr>
            <a:xfrm>
              <a:off x="2374311" y="4363894"/>
              <a:ext cx="1219196" cy="61006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Трасиращ лъч</a:t>
              </a: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B1742B4-7415-4572-BCBB-4C9B420A81C8}"/>
                </a:ext>
              </a:extLst>
            </p:cNvPr>
            <p:cNvCxnSpPr>
              <a:cxnSpLocks/>
            </p:cNvCxnSpPr>
            <p:nvPr/>
          </p:nvCxnSpPr>
          <p:spPr>
            <a:xfrm>
              <a:off x="2374310" y="4363894"/>
              <a:ext cx="0" cy="365760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13397524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1310-Selecting">
            <a:hlinkClick r:id="" action="ppaction://media"/>
            <a:extLst>
              <a:ext uri="{FF2B5EF4-FFF2-40B4-BE49-F238E27FC236}">
                <a16:creationId xmlns:a16="http://schemas.microsoft.com/office/drawing/2014/main" id="{882DEFD1-A1AD-4DA7-95B3-41966D34D95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4400" y="990600"/>
            <a:ext cx="7315200" cy="4876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0627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6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AD685C65-9B61-48B4-A44B-DBF6C7F2A4F3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VR </a:t>
                </a:r>
                <a:r>
                  <a:rPr lang="bg-BG" dirty="0"/>
                  <a:t>шлемове (</a:t>
                </a:r>
                <a:r>
                  <a:rPr lang="bg-BG" dirty="0" err="1"/>
                  <a:t>хедсет</a:t>
                </a:r>
                <a:r>
                  <a:rPr lang="bg-BG" dirty="0"/>
                  <a:t>)</a:t>
                </a:r>
              </a:p>
              <a:p>
                <a:pPr lvl="1"/>
                <a:r>
                  <a:rPr lang="bg-BG" dirty="0"/>
                  <a:t>Най-висок ценови клас</a:t>
                </a:r>
                <a:r>
                  <a:rPr lang="en-US" dirty="0"/>
                  <a:t> </a:t>
                </a:r>
                <a:r>
                  <a:rPr lang="bg-BG" dirty="0"/>
                  <a:t>(</a:t>
                </a:r>
                <a14:m>
                  <m:oMath xmlns:m="http://schemas.openxmlformats.org/officeDocument/2006/math">
                    <m:r>
                      <a:rPr lang="bg-BG" i="1" dirty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bg-BG" dirty="0"/>
                  <a:t> предните очила)</a:t>
                </a:r>
              </a:p>
              <a:p>
                <a:pPr lvl="1"/>
                <a:r>
                  <a:rPr lang="bg-BG" dirty="0"/>
                  <a:t>Собствен компютър с екран и сензори</a:t>
                </a:r>
              </a:p>
              <a:p>
                <a:pPr lvl="1"/>
                <a:r>
                  <a:rPr lang="bg-BG" dirty="0"/>
                  <a:t>Външни контролери – отделни за лява и дясна ръка, бутони, </a:t>
                </a:r>
                <a:r>
                  <a:rPr lang="bg-BG" dirty="0">
                    <a:latin typeface="Cambria" panose="02040503050406030204" pitchFamily="18" charset="0"/>
                    <a:ea typeface="Cambria" panose="02040503050406030204" pitchFamily="18" charset="0"/>
                  </a:rPr>
                  <a:t>3</a:t>
                </a:r>
                <a:r>
                  <a:rPr lang="en-US" dirty="0"/>
                  <a:t>D</a:t>
                </a:r>
                <a:r>
                  <a:rPr lang="bg-BG" dirty="0"/>
                  <a:t> ориентация</a:t>
                </a:r>
              </a:p>
              <a:p>
                <a:pPr lvl="1"/>
                <a:r>
                  <a:rPr lang="bg-BG" dirty="0"/>
                  <a:t>Прецизна ориентация и движения</a:t>
                </a:r>
              </a:p>
              <a:p>
                <a:pPr lvl="1"/>
                <a:r>
                  <a:rPr lang="bg-BG" dirty="0"/>
                  <a:t>Микрофон, слушалки, вградени камери</a:t>
                </a:r>
              </a:p>
              <a:p>
                <a:r>
                  <a:rPr lang="bg-BG" dirty="0"/>
                  <a:t>Терминологична бележка</a:t>
                </a:r>
              </a:p>
              <a:p>
                <a:pPr lvl="1"/>
                <a:r>
                  <a:rPr lang="en-US" dirty="0">
                    <a:solidFill>
                      <a:srgbClr val="FF388C"/>
                    </a:solidFill>
                  </a:rPr>
                  <a:t>Headset</a:t>
                </a:r>
                <a:r>
                  <a:rPr lang="en-US" dirty="0"/>
                  <a:t> – </a:t>
                </a:r>
                <a:r>
                  <a:rPr lang="bg-BG" dirty="0"/>
                  <a:t>слушалки за глава с микрофон</a:t>
                </a:r>
              </a:p>
              <a:p>
                <a:pPr lvl="1"/>
                <a:r>
                  <a:rPr lang="bg-BG" dirty="0"/>
                  <a:t>Вече се използва и за </a:t>
                </a:r>
                <a:r>
                  <a:rPr lang="en-US" dirty="0"/>
                  <a:t>VR </a:t>
                </a:r>
                <a:r>
                  <a:rPr lang="bg-BG" dirty="0"/>
                  <a:t>шлемове</a:t>
                </a:r>
              </a:p>
              <a:p>
                <a:endParaRPr lang="bg-BG" dirty="0"/>
              </a:p>
              <a:p>
                <a:endParaRPr lang="bg-BG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AD685C65-9B61-48B4-A44B-DBF6C7F2A4F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 r="-1271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17991790"/>
      </p:ext>
    </p:extLst>
  </p:cSld>
  <p:clrMapOvr>
    <a:masterClrMapping/>
  </p:clrMapOvr>
  <p:transition>
    <p:push dir="u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13069-817B-4969-8A13-7EFFFA660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Желание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0CE02B-DD2E-4B73-91C1-788E933447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Създаване на обекти</a:t>
            </a:r>
          </a:p>
          <a:p>
            <a:pPr lvl="1"/>
            <a:r>
              <a:rPr lang="bg-BG" dirty="0"/>
              <a:t>Интерактивно добавяне на обекти към сцената чрез посочване на място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4579ED0-1ACA-49B0-83EA-78AACB954CBE}"/>
              </a:ext>
            </a:extLst>
          </p:cNvPr>
          <p:cNvGrpSpPr/>
          <p:nvPr/>
        </p:nvGrpSpPr>
        <p:grpSpPr>
          <a:xfrm>
            <a:off x="588846" y="3838285"/>
            <a:ext cx="1308254" cy="1372207"/>
            <a:chOff x="1231305" y="4611238"/>
            <a:chExt cx="1308254" cy="1372207"/>
          </a:xfrm>
        </p:grpSpPr>
        <p:sp>
          <p:nvSpPr>
            <p:cNvPr id="13" name="Text Placeholder 2">
              <a:extLst>
                <a:ext uri="{FF2B5EF4-FFF2-40B4-BE49-F238E27FC236}">
                  <a16:creationId xmlns:a16="http://schemas.microsoft.com/office/drawing/2014/main" id="{7C82D8F4-93BD-467B-800A-9914DC42EF68}"/>
                </a:ext>
              </a:extLst>
            </p:cNvPr>
            <p:cNvSpPr txBox="1">
              <a:spLocks/>
            </p:cNvSpPr>
            <p:nvPr/>
          </p:nvSpPr>
          <p:spPr>
            <a:xfrm>
              <a:off x="1231305" y="4611238"/>
              <a:ext cx="1308254" cy="3627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Посочване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0DD3FC7-FAC5-4DAA-8D65-27E394F0E697}"/>
                </a:ext>
              </a:extLst>
            </p:cNvPr>
            <p:cNvCxnSpPr>
              <a:cxnSpLocks/>
            </p:cNvCxnSpPr>
            <p:nvPr/>
          </p:nvCxnSpPr>
          <p:spPr>
            <a:xfrm>
              <a:off x="2539559" y="4620387"/>
              <a:ext cx="0" cy="1363058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95B8B10-358B-4AD6-B639-09CE5536F0BC}"/>
              </a:ext>
            </a:extLst>
          </p:cNvPr>
          <p:cNvGrpSpPr/>
          <p:nvPr/>
        </p:nvGrpSpPr>
        <p:grpSpPr>
          <a:xfrm>
            <a:off x="813917" y="3737644"/>
            <a:ext cx="3581400" cy="2426014"/>
            <a:chOff x="3352800" y="3517586"/>
            <a:chExt cx="3581400" cy="2426014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0123DE48-F636-4A39-A3C4-73D3D24B3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352800" y="3517586"/>
              <a:ext cx="3581400" cy="2426014"/>
            </a:xfrm>
            <a:prstGeom prst="rect">
              <a:avLst/>
            </a:prstGeom>
          </p:spPr>
        </p:pic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57825E56-DB96-447A-965C-A92B56648A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74491" y="4463988"/>
              <a:ext cx="890118" cy="1104106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750E7D2-8583-4338-92A4-E894F704733A}"/>
              </a:ext>
            </a:extLst>
          </p:cNvPr>
          <p:cNvGrpSpPr/>
          <p:nvPr/>
        </p:nvGrpSpPr>
        <p:grpSpPr>
          <a:xfrm>
            <a:off x="4800600" y="3701068"/>
            <a:ext cx="3581400" cy="2426014"/>
            <a:chOff x="3352800" y="3517586"/>
            <a:chExt cx="3581400" cy="2426014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7A75D4B-B452-4CE4-B450-1787F6800B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352800" y="3517586"/>
              <a:ext cx="3581400" cy="2426014"/>
            </a:xfrm>
            <a:prstGeom prst="rect">
              <a:avLst/>
            </a:prstGeom>
          </p:spPr>
        </p:pic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759ECBC2-D4FB-45F7-8FBF-586253F41A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74592" y="4463988"/>
              <a:ext cx="890017" cy="1122394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A6FF3A3-9235-4A2F-8DCC-D2BFCD77A065}"/>
              </a:ext>
            </a:extLst>
          </p:cNvPr>
          <p:cNvSpPr/>
          <p:nvPr/>
        </p:nvSpPr>
        <p:spPr>
          <a:xfrm>
            <a:off x="5149214" y="5369560"/>
            <a:ext cx="591185" cy="574040"/>
          </a:xfrm>
          <a:custGeom>
            <a:avLst/>
            <a:gdLst>
              <a:gd name="connsiteX0" fmla="*/ 10160 w 589280"/>
              <a:gd name="connsiteY0" fmla="*/ 574040 h 574040"/>
              <a:gd name="connsiteX1" fmla="*/ 0 w 589280"/>
              <a:gd name="connsiteY1" fmla="*/ 76200 h 574040"/>
              <a:gd name="connsiteX2" fmla="*/ 584200 w 589280"/>
              <a:gd name="connsiteY2" fmla="*/ 0 h 574040"/>
              <a:gd name="connsiteX3" fmla="*/ 589280 w 589280"/>
              <a:gd name="connsiteY3" fmla="*/ 487680 h 574040"/>
              <a:gd name="connsiteX4" fmla="*/ 10160 w 589280"/>
              <a:gd name="connsiteY4" fmla="*/ 574040 h 574040"/>
              <a:gd name="connsiteX0" fmla="*/ 12065 w 591185"/>
              <a:gd name="connsiteY0" fmla="*/ 574040 h 574040"/>
              <a:gd name="connsiteX1" fmla="*/ 0 w 591185"/>
              <a:gd name="connsiteY1" fmla="*/ 57150 h 574040"/>
              <a:gd name="connsiteX2" fmla="*/ 586105 w 591185"/>
              <a:gd name="connsiteY2" fmla="*/ 0 h 574040"/>
              <a:gd name="connsiteX3" fmla="*/ 591185 w 591185"/>
              <a:gd name="connsiteY3" fmla="*/ 487680 h 574040"/>
              <a:gd name="connsiteX4" fmla="*/ 12065 w 591185"/>
              <a:gd name="connsiteY4" fmla="*/ 574040 h 574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1185" h="574040">
                <a:moveTo>
                  <a:pt x="12065" y="574040"/>
                </a:moveTo>
                <a:lnTo>
                  <a:pt x="0" y="57150"/>
                </a:lnTo>
                <a:lnTo>
                  <a:pt x="586105" y="0"/>
                </a:lnTo>
                <a:cubicBezTo>
                  <a:pt x="587798" y="162560"/>
                  <a:pt x="589492" y="325120"/>
                  <a:pt x="591185" y="487680"/>
                </a:cubicBezTo>
                <a:lnTo>
                  <a:pt x="12065" y="574040"/>
                </a:lnTo>
                <a:close/>
              </a:path>
            </a:pathLst>
          </a:custGeom>
          <a:solidFill>
            <a:srgbClr val="4F81BD">
              <a:alpha val="30196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566019D-1048-46A3-B041-B4BE1429D64B}"/>
              </a:ext>
            </a:extLst>
          </p:cNvPr>
          <p:cNvSpPr/>
          <p:nvPr/>
        </p:nvSpPr>
        <p:spPr>
          <a:xfrm>
            <a:off x="5194935" y="5217795"/>
            <a:ext cx="503555" cy="461645"/>
          </a:xfrm>
          <a:custGeom>
            <a:avLst/>
            <a:gdLst>
              <a:gd name="connsiteX0" fmla="*/ 10160 w 589280"/>
              <a:gd name="connsiteY0" fmla="*/ 574040 h 574040"/>
              <a:gd name="connsiteX1" fmla="*/ 0 w 589280"/>
              <a:gd name="connsiteY1" fmla="*/ 76200 h 574040"/>
              <a:gd name="connsiteX2" fmla="*/ 584200 w 589280"/>
              <a:gd name="connsiteY2" fmla="*/ 0 h 574040"/>
              <a:gd name="connsiteX3" fmla="*/ 589280 w 589280"/>
              <a:gd name="connsiteY3" fmla="*/ 487680 h 574040"/>
              <a:gd name="connsiteX4" fmla="*/ 10160 w 589280"/>
              <a:gd name="connsiteY4" fmla="*/ 574040 h 574040"/>
              <a:gd name="connsiteX0" fmla="*/ 10160 w 584228"/>
              <a:gd name="connsiteY0" fmla="*/ 574040 h 574040"/>
              <a:gd name="connsiteX1" fmla="*/ 0 w 584228"/>
              <a:gd name="connsiteY1" fmla="*/ 76200 h 574040"/>
              <a:gd name="connsiteX2" fmla="*/ 584200 w 584228"/>
              <a:gd name="connsiteY2" fmla="*/ 0 h 574040"/>
              <a:gd name="connsiteX3" fmla="*/ 513080 w 584228"/>
              <a:gd name="connsiteY3" fmla="*/ 520065 h 574040"/>
              <a:gd name="connsiteX4" fmla="*/ 10160 w 584228"/>
              <a:gd name="connsiteY4" fmla="*/ 574040 h 574040"/>
              <a:gd name="connsiteX0" fmla="*/ 10160 w 513080"/>
              <a:gd name="connsiteY0" fmla="*/ 497840 h 497840"/>
              <a:gd name="connsiteX1" fmla="*/ 0 w 513080"/>
              <a:gd name="connsiteY1" fmla="*/ 0 h 497840"/>
              <a:gd name="connsiteX2" fmla="*/ 508000 w 513080"/>
              <a:gd name="connsiteY2" fmla="*/ 36195 h 497840"/>
              <a:gd name="connsiteX3" fmla="*/ 513080 w 513080"/>
              <a:gd name="connsiteY3" fmla="*/ 443865 h 497840"/>
              <a:gd name="connsiteX4" fmla="*/ 10160 w 513080"/>
              <a:gd name="connsiteY4" fmla="*/ 497840 h 497840"/>
              <a:gd name="connsiteX0" fmla="*/ 635 w 503555"/>
              <a:gd name="connsiteY0" fmla="*/ 461645 h 461645"/>
              <a:gd name="connsiteX1" fmla="*/ 0 w 503555"/>
              <a:gd name="connsiteY1" fmla="*/ 40005 h 461645"/>
              <a:gd name="connsiteX2" fmla="*/ 498475 w 503555"/>
              <a:gd name="connsiteY2" fmla="*/ 0 h 461645"/>
              <a:gd name="connsiteX3" fmla="*/ 503555 w 503555"/>
              <a:gd name="connsiteY3" fmla="*/ 407670 h 461645"/>
              <a:gd name="connsiteX4" fmla="*/ 635 w 503555"/>
              <a:gd name="connsiteY4" fmla="*/ 461645 h 461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555" h="461645">
                <a:moveTo>
                  <a:pt x="635" y="461645"/>
                </a:moveTo>
                <a:cubicBezTo>
                  <a:pt x="423" y="321098"/>
                  <a:pt x="212" y="180552"/>
                  <a:pt x="0" y="40005"/>
                </a:cubicBezTo>
                <a:lnTo>
                  <a:pt x="498475" y="0"/>
                </a:lnTo>
                <a:cubicBezTo>
                  <a:pt x="500168" y="162560"/>
                  <a:pt x="501862" y="245110"/>
                  <a:pt x="503555" y="407670"/>
                </a:cubicBezTo>
                <a:lnTo>
                  <a:pt x="635" y="461645"/>
                </a:lnTo>
                <a:close/>
              </a:path>
            </a:pathLst>
          </a:custGeom>
          <a:solidFill>
            <a:srgbClr val="4F81BD">
              <a:alpha val="30196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BC1BC256-7849-442F-B54C-6A17D00F70E8}"/>
              </a:ext>
            </a:extLst>
          </p:cNvPr>
          <p:cNvSpPr/>
          <p:nvPr/>
        </p:nvSpPr>
        <p:spPr>
          <a:xfrm>
            <a:off x="5147868" y="5256706"/>
            <a:ext cx="48260" cy="682625"/>
          </a:xfrm>
          <a:custGeom>
            <a:avLst/>
            <a:gdLst>
              <a:gd name="connsiteX0" fmla="*/ 10160 w 589280"/>
              <a:gd name="connsiteY0" fmla="*/ 574040 h 574040"/>
              <a:gd name="connsiteX1" fmla="*/ 0 w 589280"/>
              <a:gd name="connsiteY1" fmla="*/ 76200 h 574040"/>
              <a:gd name="connsiteX2" fmla="*/ 584200 w 589280"/>
              <a:gd name="connsiteY2" fmla="*/ 0 h 574040"/>
              <a:gd name="connsiteX3" fmla="*/ 589280 w 589280"/>
              <a:gd name="connsiteY3" fmla="*/ 487680 h 574040"/>
              <a:gd name="connsiteX4" fmla="*/ 10160 w 589280"/>
              <a:gd name="connsiteY4" fmla="*/ 574040 h 574040"/>
              <a:gd name="connsiteX0" fmla="*/ 10160 w 584228"/>
              <a:gd name="connsiteY0" fmla="*/ 574040 h 574040"/>
              <a:gd name="connsiteX1" fmla="*/ 0 w 584228"/>
              <a:gd name="connsiteY1" fmla="*/ 76200 h 574040"/>
              <a:gd name="connsiteX2" fmla="*/ 584200 w 584228"/>
              <a:gd name="connsiteY2" fmla="*/ 0 h 574040"/>
              <a:gd name="connsiteX3" fmla="*/ 513080 w 584228"/>
              <a:gd name="connsiteY3" fmla="*/ 520065 h 574040"/>
              <a:gd name="connsiteX4" fmla="*/ 10160 w 584228"/>
              <a:gd name="connsiteY4" fmla="*/ 574040 h 574040"/>
              <a:gd name="connsiteX0" fmla="*/ 10160 w 513080"/>
              <a:gd name="connsiteY0" fmla="*/ 497840 h 497840"/>
              <a:gd name="connsiteX1" fmla="*/ 0 w 513080"/>
              <a:gd name="connsiteY1" fmla="*/ 0 h 497840"/>
              <a:gd name="connsiteX2" fmla="*/ 508000 w 513080"/>
              <a:gd name="connsiteY2" fmla="*/ 36195 h 497840"/>
              <a:gd name="connsiteX3" fmla="*/ 513080 w 513080"/>
              <a:gd name="connsiteY3" fmla="*/ 443865 h 497840"/>
              <a:gd name="connsiteX4" fmla="*/ 10160 w 513080"/>
              <a:gd name="connsiteY4" fmla="*/ 497840 h 497840"/>
              <a:gd name="connsiteX0" fmla="*/ 635 w 503555"/>
              <a:gd name="connsiteY0" fmla="*/ 461645 h 461645"/>
              <a:gd name="connsiteX1" fmla="*/ 0 w 503555"/>
              <a:gd name="connsiteY1" fmla="*/ 40005 h 461645"/>
              <a:gd name="connsiteX2" fmla="*/ 498475 w 503555"/>
              <a:gd name="connsiteY2" fmla="*/ 0 h 461645"/>
              <a:gd name="connsiteX3" fmla="*/ 503555 w 503555"/>
              <a:gd name="connsiteY3" fmla="*/ 407670 h 461645"/>
              <a:gd name="connsiteX4" fmla="*/ 635 w 503555"/>
              <a:gd name="connsiteY4" fmla="*/ 461645 h 461645"/>
              <a:gd name="connsiteX0" fmla="*/ 635 w 600710"/>
              <a:gd name="connsiteY0" fmla="*/ 461645 h 659130"/>
              <a:gd name="connsiteX1" fmla="*/ 0 w 600710"/>
              <a:gd name="connsiteY1" fmla="*/ 40005 h 659130"/>
              <a:gd name="connsiteX2" fmla="*/ 498475 w 600710"/>
              <a:gd name="connsiteY2" fmla="*/ 0 h 659130"/>
              <a:gd name="connsiteX3" fmla="*/ 600710 w 600710"/>
              <a:gd name="connsiteY3" fmla="*/ 659130 h 659130"/>
              <a:gd name="connsiteX4" fmla="*/ 635 w 600710"/>
              <a:gd name="connsiteY4" fmla="*/ 461645 h 659130"/>
              <a:gd name="connsiteX0" fmla="*/ 635 w 600710"/>
              <a:gd name="connsiteY0" fmla="*/ 421640 h 619125"/>
              <a:gd name="connsiteX1" fmla="*/ 0 w 600710"/>
              <a:gd name="connsiteY1" fmla="*/ 0 h 619125"/>
              <a:gd name="connsiteX2" fmla="*/ 597535 w 600710"/>
              <a:gd name="connsiteY2" fmla="*/ 196215 h 619125"/>
              <a:gd name="connsiteX3" fmla="*/ 600710 w 600710"/>
              <a:gd name="connsiteY3" fmla="*/ 619125 h 619125"/>
              <a:gd name="connsiteX4" fmla="*/ 635 w 600710"/>
              <a:gd name="connsiteY4" fmla="*/ 421640 h 619125"/>
              <a:gd name="connsiteX0" fmla="*/ 568325 w 600710"/>
              <a:gd name="connsiteY0" fmla="*/ 878840 h 878840"/>
              <a:gd name="connsiteX1" fmla="*/ 0 w 600710"/>
              <a:gd name="connsiteY1" fmla="*/ 0 h 878840"/>
              <a:gd name="connsiteX2" fmla="*/ 597535 w 600710"/>
              <a:gd name="connsiteY2" fmla="*/ 196215 h 878840"/>
              <a:gd name="connsiteX3" fmla="*/ 600710 w 600710"/>
              <a:gd name="connsiteY3" fmla="*/ 619125 h 878840"/>
              <a:gd name="connsiteX4" fmla="*/ 568325 w 600710"/>
              <a:gd name="connsiteY4" fmla="*/ 878840 h 878840"/>
              <a:gd name="connsiteX0" fmla="*/ 15875 w 48260"/>
              <a:gd name="connsiteY0" fmla="*/ 682625 h 682625"/>
              <a:gd name="connsiteX1" fmla="*/ 0 w 48260"/>
              <a:gd name="connsiteY1" fmla="*/ 173355 h 682625"/>
              <a:gd name="connsiteX2" fmla="*/ 45085 w 48260"/>
              <a:gd name="connsiteY2" fmla="*/ 0 h 682625"/>
              <a:gd name="connsiteX3" fmla="*/ 48260 w 48260"/>
              <a:gd name="connsiteY3" fmla="*/ 422910 h 682625"/>
              <a:gd name="connsiteX4" fmla="*/ 15875 w 48260"/>
              <a:gd name="connsiteY4" fmla="*/ 682625 h 68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60" h="682625">
                <a:moveTo>
                  <a:pt x="15875" y="682625"/>
                </a:moveTo>
                <a:cubicBezTo>
                  <a:pt x="15663" y="542078"/>
                  <a:pt x="212" y="313902"/>
                  <a:pt x="0" y="173355"/>
                </a:cubicBezTo>
                <a:lnTo>
                  <a:pt x="45085" y="0"/>
                </a:lnTo>
                <a:cubicBezTo>
                  <a:pt x="46778" y="162560"/>
                  <a:pt x="46567" y="260350"/>
                  <a:pt x="48260" y="422910"/>
                </a:cubicBezTo>
                <a:lnTo>
                  <a:pt x="15875" y="682625"/>
                </a:lnTo>
                <a:close/>
              </a:path>
            </a:pathLst>
          </a:custGeom>
          <a:solidFill>
            <a:srgbClr val="4F81BD">
              <a:alpha val="30196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B13F7B21-0C62-41BF-BBA9-0CAA69116253}"/>
              </a:ext>
            </a:extLst>
          </p:cNvPr>
          <p:cNvSpPr/>
          <p:nvPr/>
        </p:nvSpPr>
        <p:spPr>
          <a:xfrm>
            <a:off x="5691741" y="5221652"/>
            <a:ext cx="46086" cy="636905"/>
          </a:xfrm>
          <a:custGeom>
            <a:avLst/>
            <a:gdLst>
              <a:gd name="connsiteX0" fmla="*/ 10160 w 589280"/>
              <a:gd name="connsiteY0" fmla="*/ 574040 h 574040"/>
              <a:gd name="connsiteX1" fmla="*/ 0 w 589280"/>
              <a:gd name="connsiteY1" fmla="*/ 76200 h 574040"/>
              <a:gd name="connsiteX2" fmla="*/ 584200 w 589280"/>
              <a:gd name="connsiteY2" fmla="*/ 0 h 574040"/>
              <a:gd name="connsiteX3" fmla="*/ 589280 w 589280"/>
              <a:gd name="connsiteY3" fmla="*/ 487680 h 574040"/>
              <a:gd name="connsiteX4" fmla="*/ 10160 w 589280"/>
              <a:gd name="connsiteY4" fmla="*/ 574040 h 574040"/>
              <a:gd name="connsiteX0" fmla="*/ 10160 w 584228"/>
              <a:gd name="connsiteY0" fmla="*/ 574040 h 574040"/>
              <a:gd name="connsiteX1" fmla="*/ 0 w 584228"/>
              <a:gd name="connsiteY1" fmla="*/ 76200 h 574040"/>
              <a:gd name="connsiteX2" fmla="*/ 584200 w 584228"/>
              <a:gd name="connsiteY2" fmla="*/ 0 h 574040"/>
              <a:gd name="connsiteX3" fmla="*/ 513080 w 584228"/>
              <a:gd name="connsiteY3" fmla="*/ 520065 h 574040"/>
              <a:gd name="connsiteX4" fmla="*/ 10160 w 584228"/>
              <a:gd name="connsiteY4" fmla="*/ 574040 h 574040"/>
              <a:gd name="connsiteX0" fmla="*/ 10160 w 513080"/>
              <a:gd name="connsiteY0" fmla="*/ 497840 h 497840"/>
              <a:gd name="connsiteX1" fmla="*/ 0 w 513080"/>
              <a:gd name="connsiteY1" fmla="*/ 0 h 497840"/>
              <a:gd name="connsiteX2" fmla="*/ 508000 w 513080"/>
              <a:gd name="connsiteY2" fmla="*/ 36195 h 497840"/>
              <a:gd name="connsiteX3" fmla="*/ 513080 w 513080"/>
              <a:gd name="connsiteY3" fmla="*/ 443865 h 497840"/>
              <a:gd name="connsiteX4" fmla="*/ 10160 w 513080"/>
              <a:gd name="connsiteY4" fmla="*/ 497840 h 497840"/>
              <a:gd name="connsiteX0" fmla="*/ 635 w 503555"/>
              <a:gd name="connsiteY0" fmla="*/ 461645 h 461645"/>
              <a:gd name="connsiteX1" fmla="*/ 0 w 503555"/>
              <a:gd name="connsiteY1" fmla="*/ 40005 h 461645"/>
              <a:gd name="connsiteX2" fmla="*/ 498475 w 503555"/>
              <a:gd name="connsiteY2" fmla="*/ 0 h 461645"/>
              <a:gd name="connsiteX3" fmla="*/ 503555 w 503555"/>
              <a:gd name="connsiteY3" fmla="*/ 407670 h 461645"/>
              <a:gd name="connsiteX4" fmla="*/ 635 w 503555"/>
              <a:gd name="connsiteY4" fmla="*/ 461645 h 461645"/>
              <a:gd name="connsiteX0" fmla="*/ 635 w 600710"/>
              <a:gd name="connsiteY0" fmla="*/ 461645 h 659130"/>
              <a:gd name="connsiteX1" fmla="*/ 0 w 600710"/>
              <a:gd name="connsiteY1" fmla="*/ 40005 h 659130"/>
              <a:gd name="connsiteX2" fmla="*/ 498475 w 600710"/>
              <a:gd name="connsiteY2" fmla="*/ 0 h 659130"/>
              <a:gd name="connsiteX3" fmla="*/ 600710 w 600710"/>
              <a:gd name="connsiteY3" fmla="*/ 659130 h 659130"/>
              <a:gd name="connsiteX4" fmla="*/ 635 w 600710"/>
              <a:gd name="connsiteY4" fmla="*/ 461645 h 659130"/>
              <a:gd name="connsiteX0" fmla="*/ 635 w 600710"/>
              <a:gd name="connsiteY0" fmla="*/ 421640 h 619125"/>
              <a:gd name="connsiteX1" fmla="*/ 0 w 600710"/>
              <a:gd name="connsiteY1" fmla="*/ 0 h 619125"/>
              <a:gd name="connsiteX2" fmla="*/ 597535 w 600710"/>
              <a:gd name="connsiteY2" fmla="*/ 196215 h 619125"/>
              <a:gd name="connsiteX3" fmla="*/ 600710 w 600710"/>
              <a:gd name="connsiteY3" fmla="*/ 619125 h 619125"/>
              <a:gd name="connsiteX4" fmla="*/ 635 w 600710"/>
              <a:gd name="connsiteY4" fmla="*/ 421640 h 619125"/>
              <a:gd name="connsiteX0" fmla="*/ 568325 w 600710"/>
              <a:gd name="connsiteY0" fmla="*/ 878840 h 878840"/>
              <a:gd name="connsiteX1" fmla="*/ 0 w 600710"/>
              <a:gd name="connsiteY1" fmla="*/ 0 h 878840"/>
              <a:gd name="connsiteX2" fmla="*/ 597535 w 600710"/>
              <a:gd name="connsiteY2" fmla="*/ 196215 h 878840"/>
              <a:gd name="connsiteX3" fmla="*/ 600710 w 600710"/>
              <a:gd name="connsiteY3" fmla="*/ 619125 h 878840"/>
              <a:gd name="connsiteX4" fmla="*/ 568325 w 600710"/>
              <a:gd name="connsiteY4" fmla="*/ 878840 h 878840"/>
              <a:gd name="connsiteX0" fmla="*/ 15875 w 48260"/>
              <a:gd name="connsiteY0" fmla="*/ 682625 h 682625"/>
              <a:gd name="connsiteX1" fmla="*/ 0 w 48260"/>
              <a:gd name="connsiteY1" fmla="*/ 173355 h 682625"/>
              <a:gd name="connsiteX2" fmla="*/ 45085 w 48260"/>
              <a:gd name="connsiteY2" fmla="*/ 0 h 682625"/>
              <a:gd name="connsiteX3" fmla="*/ 48260 w 48260"/>
              <a:gd name="connsiteY3" fmla="*/ 422910 h 682625"/>
              <a:gd name="connsiteX4" fmla="*/ 15875 w 48260"/>
              <a:gd name="connsiteY4" fmla="*/ 682625 h 682625"/>
              <a:gd name="connsiteX0" fmla="*/ 0 w 285750"/>
              <a:gd name="connsiteY0" fmla="*/ 682625 h 682625"/>
              <a:gd name="connsiteX1" fmla="*/ 237490 w 285750"/>
              <a:gd name="connsiteY1" fmla="*/ 173355 h 682625"/>
              <a:gd name="connsiteX2" fmla="*/ 282575 w 285750"/>
              <a:gd name="connsiteY2" fmla="*/ 0 h 682625"/>
              <a:gd name="connsiteX3" fmla="*/ 285750 w 285750"/>
              <a:gd name="connsiteY3" fmla="*/ 422910 h 682625"/>
              <a:gd name="connsiteX4" fmla="*/ 0 w 285750"/>
              <a:gd name="connsiteY4" fmla="*/ 682625 h 682625"/>
              <a:gd name="connsiteX0" fmla="*/ 44450 w 330200"/>
              <a:gd name="connsiteY0" fmla="*/ 682625 h 682625"/>
              <a:gd name="connsiteX1" fmla="*/ 0 w 330200"/>
              <a:gd name="connsiteY1" fmla="*/ 451485 h 682625"/>
              <a:gd name="connsiteX2" fmla="*/ 327025 w 330200"/>
              <a:gd name="connsiteY2" fmla="*/ 0 h 682625"/>
              <a:gd name="connsiteX3" fmla="*/ 330200 w 330200"/>
              <a:gd name="connsiteY3" fmla="*/ 422910 h 682625"/>
              <a:gd name="connsiteX4" fmla="*/ 44450 w 330200"/>
              <a:gd name="connsiteY4" fmla="*/ 682625 h 682625"/>
              <a:gd name="connsiteX0" fmla="*/ 45085 w 330835"/>
              <a:gd name="connsiteY0" fmla="*/ 636905 h 636905"/>
              <a:gd name="connsiteX1" fmla="*/ 635 w 330835"/>
              <a:gd name="connsiteY1" fmla="*/ 405765 h 636905"/>
              <a:gd name="connsiteX2" fmla="*/ 0 w 330835"/>
              <a:gd name="connsiteY2" fmla="*/ 0 h 636905"/>
              <a:gd name="connsiteX3" fmla="*/ 330835 w 330835"/>
              <a:gd name="connsiteY3" fmla="*/ 377190 h 636905"/>
              <a:gd name="connsiteX4" fmla="*/ 45085 w 330835"/>
              <a:gd name="connsiteY4" fmla="*/ 636905 h 636905"/>
              <a:gd name="connsiteX0" fmla="*/ 45085 w 45085"/>
              <a:gd name="connsiteY0" fmla="*/ 636905 h 636905"/>
              <a:gd name="connsiteX1" fmla="*/ 635 w 45085"/>
              <a:gd name="connsiteY1" fmla="*/ 405765 h 636905"/>
              <a:gd name="connsiteX2" fmla="*/ 0 w 45085"/>
              <a:gd name="connsiteY2" fmla="*/ 0 h 636905"/>
              <a:gd name="connsiteX3" fmla="*/ 43180 w 45085"/>
              <a:gd name="connsiteY3" fmla="*/ 152400 h 636905"/>
              <a:gd name="connsiteX4" fmla="*/ 45085 w 45085"/>
              <a:gd name="connsiteY4" fmla="*/ 636905 h 636905"/>
              <a:gd name="connsiteX0" fmla="*/ 45085 w 45085"/>
              <a:gd name="connsiteY0" fmla="*/ 636905 h 636905"/>
              <a:gd name="connsiteX1" fmla="*/ 635 w 45085"/>
              <a:gd name="connsiteY1" fmla="*/ 405765 h 636905"/>
              <a:gd name="connsiteX2" fmla="*/ 0 w 45085"/>
              <a:gd name="connsiteY2" fmla="*/ 0 h 636905"/>
              <a:gd name="connsiteX3" fmla="*/ 43180 w 45085"/>
              <a:gd name="connsiteY3" fmla="*/ 152400 h 636905"/>
              <a:gd name="connsiteX4" fmla="*/ 45085 w 45085"/>
              <a:gd name="connsiteY4" fmla="*/ 636905 h 636905"/>
              <a:gd name="connsiteX0" fmla="*/ 45736 w 45736"/>
              <a:gd name="connsiteY0" fmla="*/ 636905 h 636905"/>
              <a:gd name="connsiteX1" fmla="*/ 1286 w 45736"/>
              <a:gd name="connsiteY1" fmla="*/ 405765 h 636905"/>
              <a:gd name="connsiteX2" fmla="*/ 651 w 45736"/>
              <a:gd name="connsiteY2" fmla="*/ 0 h 636905"/>
              <a:gd name="connsiteX3" fmla="*/ 43831 w 45736"/>
              <a:gd name="connsiteY3" fmla="*/ 152400 h 636905"/>
              <a:gd name="connsiteX4" fmla="*/ 45736 w 45736"/>
              <a:gd name="connsiteY4" fmla="*/ 636905 h 636905"/>
              <a:gd name="connsiteX0" fmla="*/ 45736 w 45736"/>
              <a:gd name="connsiteY0" fmla="*/ 636905 h 636905"/>
              <a:gd name="connsiteX1" fmla="*/ 1286 w 45736"/>
              <a:gd name="connsiteY1" fmla="*/ 405765 h 636905"/>
              <a:gd name="connsiteX2" fmla="*/ 651 w 45736"/>
              <a:gd name="connsiteY2" fmla="*/ 0 h 636905"/>
              <a:gd name="connsiteX3" fmla="*/ 43831 w 45736"/>
              <a:gd name="connsiteY3" fmla="*/ 152400 h 636905"/>
              <a:gd name="connsiteX4" fmla="*/ 45736 w 45736"/>
              <a:gd name="connsiteY4" fmla="*/ 636905 h 636905"/>
              <a:gd name="connsiteX0" fmla="*/ 45736 w 45736"/>
              <a:gd name="connsiteY0" fmla="*/ 636905 h 636905"/>
              <a:gd name="connsiteX1" fmla="*/ 1286 w 45736"/>
              <a:gd name="connsiteY1" fmla="*/ 405765 h 636905"/>
              <a:gd name="connsiteX2" fmla="*/ 651 w 45736"/>
              <a:gd name="connsiteY2" fmla="*/ 0 h 636905"/>
              <a:gd name="connsiteX3" fmla="*/ 43831 w 45736"/>
              <a:gd name="connsiteY3" fmla="*/ 152400 h 636905"/>
              <a:gd name="connsiteX4" fmla="*/ 45736 w 45736"/>
              <a:gd name="connsiteY4" fmla="*/ 636905 h 636905"/>
              <a:gd name="connsiteX0" fmla="*/ 45736 w 45736"/>
              <a:gd name="connsiteY0" fmla="*/ 636905 h 636905"/>
              <a:gd name="connsiteX1" fmla="*/ 1286 w 45736"/>
              <a:gd name="connsiteY1" fmla="*/ 405765 h 636905"/>
              <a:gd name="connsiteX2" fmla="*/ 651 w 45736"/>
              <a:gd name="connsiteY2" fmla="*/ 0 h 636905"/>
              <a:gd name="connsiteX3" fmla="*/ 43831 w 45736"/>
              <a:gd name="connsiteY3" fmla="*/ 152400 h 636905"/>
              <a:gd name="connsiteX4" fmla="*/ 45736 w 45736"/>
              <a:gd name="connsiteY4" fmla="*/ 636905 h 636905"/>
              <a:gd name="connsiteX0" fmla="*/ 45736 w 46086"/>
              <a:gd name="connsiteY0" fmla="*/ 636905 h 636905"/>
              <a:gd name="connsiteX1" fmla="*/ 1286 w 46086"/>
              <a:gd name="connsiteY1" fmla="*/ 405765 h 636905"/>
              <a:gd name="connsiteX2" fmla="*/ 651 w 46086"/>
              <a:gd name="connsiteY2" fmla="*/ 0 h 636905"/>
              <a:gd name="connsiteX3" fmla="*/ 43831 w 46086"/>
              <a:gd name="connsiteY3" fmla="*/ 152400 h 636905"/>
              <a:gd name="connsiteX4" fmla="*/ 45736 w 46086"/>
              <a:gd name="connsiteY4" fmla="*/ 636905 h 636905"/>
              <a:gd name="connsiteX0" fmla="*/ 45736 w 46086"/>
              <a:gd name="connsiteY0" fmla="*/ 636905 h 636905"/>
              <a:gd name="connsiteX1" fmla="*/ 1286 w 46086"/>
              <a:gd name="connsiteY1" fmla="*/ 405765 h 636905"/>
              <a:gd name="connsiteX2" fmla="*/ 651 w 46086"/>
              <a:gd name="connsiteY2" fmla="*/ 0 h 636905"/>
              <a:gd name="connsiteX3" fmla="*/ 43831 w 46086"/>
              <a:gd name="connsiteY3" fmla="*/ 152400 h 636905"/>
              <a:gd name="connsiteX4" fmla="*/ 45736 w 46086"/>
              <a:gd name="connsiteY4" fmla="*/ 636905 h 636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86" h="636905">
                <a:moveTo>
                  <a:pt x="45736" y="636905"/>
                </a:moveTo>
                <a:cubicBezTo>
                  <a:pt x="24569" y="505883"/>
                  <a:pt x="20548" y="527262"/>
                  <a:pt x="1286" y="405765"/>
                </a:cubicBezTo>
                <a:cubicBezTo>
                  <a:pt x="1074" y="270510"/>
                  <a:pt x="-1042" y="108585"/>
                  <a:pt x="651" y="0"/>
                </a:cubicBezTo>
                <a:cubicBezTo>
                  <a:pt x="11869" y="55880"/>
                  <a:pt x="30708" y="107950"/>
                  <a:pt x="43831" y="152400"/>
                </a:cubicBezTo>
                <a:cubicBezTo>
                  <a:pt x="44466" y="313902"/>
                  <a:pt x="47006" y="477308"/>
                  <a:pt x="45736" y="636905"/>
                </a:cubicBezTo>
                <a:close/>
              </a:path>
            </a:pathLst>
          </a:custGeom>
          <a:solidFill>
            <a:srgbClr val="4F81BD">
              <a:alpha val="30196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CC7D731-512F-479D-A3E8-6F9D7B45105D}"/>
              </a:ext>
            </a:extLst>
          </p:cNvPr>
          <p:cNvGrpSpPr/>
          <p:nvPr/>
        </p:nvGrpSpPr>
        <p:grpSpPr>
          <a:xfrm>
            <a:off x="5444806" y="3443091"/>
            <a:ext cx="1308254" cy="1782641"/>
            <a:chOff x="2533362" y="4200804"/>
            <a:chExt cx="1308254" cy="1782641"/>
          </a:xfrm>
        </p:grpSpPr>
        <p:sp>
          <p:nvSpPr>
            <p:cNvPr id="29" name="Text Placeholder 2">
              <a:extLst>
                <a:ext uri="{FF2B5EF4-FFF2-40B4-BE49-F238E27FC236}">
                  <a16:creationId xmlns:a16="http://schemas.microsoft.com/office/drawing/2014/main" id="{52C35BA2-1E2F-4CE3-9A6C-172E5F3D4B49}"/>
                </a:ext>
              </a:extLst>
            </p:cNvPr>
            <p:cNvSpPr txBox="1">
              <a:spLocks/>
            </p:cNvSpPr>
            <p:nvPr/>
          </p:nvSpPr>
          <p:spPr>
            <a:xfrm>
              <a:off x="2533362" y="4200804"/>
              <a:ext cx="1308254" cy="36271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Създаване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991152E-939C-4CED-BC57-2657B32B5B4E}"/>
                </a:ext>
              </a:extLst>
            </p:cNvPr>
            <p:cNvCxnSpPr>
              <a:cxnSpLocks/>
            </p:cNvCxnSpPr>
            <p:nvPr/>
          </p:nvCxnSpPr>
          <p:spPr>
            <a:xfrm>
              <a:off x="2539559" y="4201953"/>
              <a:ext cx="0" cy="1781492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54054692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D76879-B221-4816-A88D-8BE1B98EBC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Ще ни трябва</a:t>
            </a:r>
          </a:p>
          <a:p>
            <a:pPr lvl="1"/>
            <a:r>
              <a:rPr lang="bg-BG" dirty="0"/>
              <a:t>Сечение на посочващия лъч със земята</a:t>
            </a:r>
          </a:p>
          <a:p>
            <a:pPr lvl="1"/>
            <a:r>
              <a:rPr lang="bg-BG" dirty="0"/>
              <a:t>Координати на пресечната точка</a:t>
            </a:r>
          </a:p>
          <a:p>
            <a:r>
              <a:rPr lang="bg-BG" dirty="0"/>
              <a:t>Данни от сечението</a:t>
            </a:r>
          </a:p>
          <a:p>
            <a:pPr lvl="1"/>
            <a:r>
              <a:rPr lang="bg-BG" dirty="0"/>
              <a:t>Масив от обекти, сортирани по близост</a:t>
            </a:r>
          </a:p>
          <a:p>
            <a:pPr lvl="1"/>
            <a:r>
              <a:rPr lang="bg-BG" dirty="0"/>
              <a:t>Пресечен обект </a:t>
            </a:r>
            <a:r>
              <a:rPr lang="en-US" dirty="0">
                <a:solidFill>
                  <a:srgbClr val="FF388C"/>
                </a:solidFill>
              </a:rPr>
              <a:t>object</a:t>
            </a:r>
          </a:p>
          <a:p>
            <a:pPr lvl="1"/>
            <a:r>
              <a:rPr lang="bg-BG" dirty="0"/>
              <a:t>Координати на пресечната точка </a:t>
            </a:r>
            <a:r>
              <a:rPr lang="en-US" dirty="0">
                <a:solidFill>
                  <a:srgbClr val="FF388C"/>
                </a:solidFill>
              </a:rPr>
              <a:t>point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Разстояние до пресечната точка </a:t>
            </a:r>
            <a:r>
              <a:rPr lang="en-US" dirty="0">
                <a:solidFill>
                  <a:srgbClr val="FF388C"/>
                </a:solidFill>
              </a:rPr>
              <a:t>distance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Триъгълник </a:t>
            </a:r>
            <a:r>
              <a:rPr lang="en-US" dirty="0">
                <a:solidFill>
                  <a:srgbClr val="FF388C"/>
                </a:solidFill>
              </a:rPr>
              <a:t>face</a:t>
            </a:r>
            <a:r>
              <a:rPr lang="en-US" dirty="0"/>
              <a:t> </a:t>
            </a:r>
            <a:r>
              <a:rPr lang="bg-BG" dirty="0"/>
              <a:t>с нормален вектор </a:t>
            </a:r>
            <a:r>
              <a:rPr lang="en-US" dirty="0">
                <a:solidFill>
                  <a:srgbClr val="FF388C"/>
                </a:solidFill>
              </a:rPr>
              <a:t>normal</a:t>
            </a:r>
          </a:p>
        </p:txBody>
      </p:sp>
    </p:spTree>
    <p:extLst>
      <p:ext uri="{BB962C8B-B14F-4D97-AF65-F5344CB8AC3E}">
        <p14:creationId xmlns:p14="http://schemas.microsoft.com/office/powerpoint/2010/main" val="3333639044"/>
      </p:ext>
    </p:extLst>
  </p:cSld>
  <p:clrMapOvr>
    <a:masterClrMapping/>
  </p:clrMapOvr>
  <p:transition>
    <p:push dir="u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2625438-5780-4E9B-A65C-E87C02D70D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192024"/>
            <a:ext cx="8153400" cy="6553200"/>
          </a:xfrm>
        </p:spPr>
        <p:txBody>
          <a:bodyPr/>
          <a:lstStyle/>
          <a:p>
            <a:pPr lvl="1"/>
            <a:r>
              <a:rPr lang="bg-BG" dirty="0"/>
              <a:t>Сечение със земята и всички пилони</a:t>
            </a:r>
          </a:p>
          <a:p>
            <a:pPr lvl="1"/>
            <a:r>
              <a:rPr lang="bg-BG" dirty="0"/>
              <a:t>Има </a:t>
            </a:r>
            <a:r>
              <a:rPr lang="en-US" dirty="0">
                <a:solidFill>
                  <a:srgbClr val="FF388C"/>
                </a:solidFill>
              </a:rPr>
              <a:t>marker</a:t>
            </a:r>
            <a:r>
              <a:rPr lang="en-US" dirty="0"/>
              <a:t> </a:t>
            </a:r>
            <a:r>
              <a:rPr lang="bg-BG" dirty="0"/>
              <a:t>при сечение на лъча с обектите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500F4208-0DA7-4AE3-8FD4-3E5A5550AB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52019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24E060A-FAC0-4B68-9284-C7AB52EABB49}"/>
              </a:ext>
            </a:extLst>
          </p:cNvPr>
          <p:cNvGrpSpPr/>
          <p:nvPr/>
        </p:nvGrpSpPr>
        <p:grpSpPr>
          <a:xfrm>
            <a:off x="4267200" y="4038600"/>
            <a:ext cx="2022785" cy="2079117"/>
            <a:chOff x="2533361" y="2782029"/>
            <a:chExt cx="2022785" cy="1781492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6ADDC67F-C52C-4FD7-BFE0-25D1B0573F93}"/>
                </a:ext>
              </a:extLst>
            </p:cNvPr>
            <p:cNvSpPr txBox="1">
              <a:spLocks/>
            </p:cNvSpPr>
            <p:nvPr/>
          </p:nvSpPr>
          <p:spPr>
            <a:xfrm>
              <a:off x="2533361" y="4257627"/>
              <a:ext cx="2022785" cy="305893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Точка на сечение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311BDDE3-9EF8-4C1F-9EC2-04F441A1A0B4}"/>
                </a:ext>
              </a:extLst>
            </p:cNvPr>
            <p:cNvCxnSpPr>
              <a:cxnSpLocks/>
            </p:cNvCxnSpPr>
            <p:nvPr/>
          </p:nvCxnSpPr>
          <p:spPr>
            <a:xfrm>
              <a:off x="2533361" y="2782029"/>
              <a:ext cx="0" cy="1781492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356377477"/>
      </p:ext>
    </p:extLst>
  </p:cSld>
  <p:clrMapOvr>
    <a:masterClrMapping/>
  </p:clrMapOvr>
  <p:transition>
    <p:push dir="u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3E84A260-C00C-4C70-996C-858E59B3E0F9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Да си изпълним желанието</a:t>
                </a:r>
              </a:p>
              <a:p>
                <a:pPr lvl="1"/>
                <a:r>
                  <a:rPr lang="bg-BG" dirty="0"/>
                  <a:t>Създаваме кубчета с натискане на спусъка</a:t>
                </a:r>
              </a:p>
              <a:p>
                <a:pPr lvl="1"/>
                <a:r>
                  <a:rPr lang="bg-BG" dirty="0"/>
                  <a:t>Мястото им се избра с посочване</a:t>
                </a:r>
              </a:p>
              <a:p>
                <a:pPr lvl="1"/>
                <a:r>
                  <a:rPr lang="bg-BG" dirty="0"/>
                  <a:t>Центърът е отместен по нормалата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acc>
                  </m:oMath>
                </a14:m>
                <a:r>
                  <a:rPr lang="bg-BG" dirty="0"/>
                  <a:t>, за да долепяме куб към други кубове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3E84A260-C00C-4C70-996C-858E59B3E0F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9CF4EEC0-E0C3-4959-9A61-5B16AC356DBB}"/>
              </a:ext>
            </a:extLst>
          </p:cNvPr>
          <p:cNvSpPr/>
          <p:nvPr/>
        </p:nvSpPr>
        <p:spPr>
          <a:xfrm>
            <a:off x="2163431" y="5257800"/>
            <a:ext cx="914400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6F9B428-CB7D-43A2-8F6E-4FB66C73168B}"/>
              </a:ext>
            </a:extLst>
          </p:cNvPr>
          <p:cNvSpPr/>
          <p:nvPr/>
        </p:nvSpPr>
        <p:spPr>
          <a:xfrm>
            <a:off x="2446667" y="4343400"/>
            <a:ext cx="914400" cy="914400"/>
          </a:xfrm>
          <a:prstGeom prst="rect">
            <a:avLst/>
          </a:prstGeom>
          <a:solidFill>
            <a:srgbClr val="FFCCFF"/>
          </a:solidFill>
          <a:ln w="9525">
            <a:solidFill>
              <a:srgbClr val="FF38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EAF7AF5-15B4-4608-95AB-325F4AB008B9}"/>
              </a:ext>
            </a:extLst>
          </p:cNvPr>
          <p:cNvGrpSpPr/>
          <p:nvPr/>
        </p:nvGrpSpPr>
        <p:grpSpPr>
          <a:xfrm>
            <a:off x="2924904" y="3627120"/>
            <a:ext cx="1457302" cy="1603248"/>
            <a:chOff x="4230266" y="3758184"/>
            <a:chExt cx="1457302" cy="160324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8E2E02F-65F4-4C6D-BF34-A9685F0F2C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11496" y="3758184"/>
              <a:ext cx="576072" cy="516636"/>
            </a:xfrm>
            <a:prstGeom prst="rect">
              <a:avLst/>
            </a:prstGeom>
          </p:spPr>
        </p:pic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8A8B0DD1-F8B5-40D0-8E19-0AEA23FC42B3}"/>
                </a:ext>
              </a:extLst>
            </p:cNvPr>
            <p:cNvCxnSpPr/>
            <p:nvPr/>
          </p:nvCxnSpPr>
          <p:spPr>
            <a:xfrm flipH="1">
              <a:off x="4230266" y="4235388"/>
              <a:ext cx="957531" cy="1126044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97B93AD-C3FE-4506-87EA-0DB1EFA31486}"/>
              </a:ext>
            </a:extLst>
          </p:cNvPr>
          <p:cNvCxnSpPr>
            <a:cxnSpLocks/>
            <a:stCxn id="8" idx="2"/>
            <a:endCxn id="8" idx="0"/>
          </p:cNvCxnSpPr>
          <p:nvPr/>
        </p:nvCxnSpPr>
        <p:spPr>
          <a:xfrm flipV="1">
            <a:off x="2903867" y="4343400"/>
            <a:ext cx="0" cy="914400"/>
          </a:xfrm>
          <a:prstGeom prst="straightConnector1">
            <a:avLst/>
          </a:prstGeom>
          <a:ln w="19050"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765ADF47-05CA-4819-A16A-1541F914B449}"/>
              </a:ext>
            </a:extLst>
          </p:cNvPr>
          <p:cNvSpPr/>
          <p:nvPr/>
        </p:nvSpPr>
        <p:spPr>
          <a:xfrm>
            <a:off x="4906631" y="5257800"/>
            <a:ext cx="914400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9882384-6EB4-45D6-B81D-41C5E243E103}"/>
              </a:ext>
            </a:extLst>
          </p:cNvPr>
          <p:cNvSpPr/>
          <p:nvPr/>
        </p:nvSpPr>
        <p:spPr>
          <a:xfrm>
            <a:off x="5189867" y="4343400"/>
            <a:ext cx="914400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3D7684A-407F-4124-9DDA-60D231CE48F5}"/>
              </a:ext>
            </a:extLst>
          </p:cNvPr>
          <p:cNvSpPr/>
          <p:nvPr/>
        </p:nvSpPr>
        <p:spPr>
          <a:xfrm>
            <a:off x="6104267" y="4025145"/>
            <a:ext cx="914400" cy="914400"/>
          </a:xfrm>
          <a:prstGeom prst="rect">
            <a:avLst/>
          </a:prstGeom>
          <a:solidFill>
            <a:srgbClr val="FFCCFF"/>
          </a:solidFill>
          <a:ln w="9525">
            <a:solidFill>
              <a:srgbClr val="FF38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849D79F-A4ED-4BE2-8980-39A2126A6064}"/>
              </a:ext>
            </a:extLst>
          </p:cNvPr>
          <p:cNvCxnSpPr>
            <a:cxnSpLocks/>
            <a:stCxn id="22" idx="1"/>
            <a:endCxn id="22" idx="3"/>
          </p:cNvCxnSpPr>
          <p:nvPr/>
        </p:nvCxnSpPr>
        <p:spPr>
          <a:xfrm>
            <a:off x="6104267" y="4482345"/>
            <a:ext cx="914400" cy="0"/>
          </a:xfrm>
          <a:prstGeom prst="straightConnector1">
            <a:avLst/>
          </a:prstGeom>
          <a:ln w="19050"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B73CE5D-7E49-4D9C-8971-5BACEFB99068}"/>
              </a:ext>
            </a:extLst>
          </p:cNvPr>
          <p:cNvGrpSpPr/>
          <p:nvPr/>
        </p:nvGrpSpPr>
        <p:grpSpPr>
          <a:xfrm rot="2081535">
            <a:off x="6448626" y="3399850"/>
            <a:ext cx="1457302" cy="1603248"/>
            <a:chOff x="4230266" y="3758184"/>
            <a:chExt cx="1457302" cy="160324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47B261DE-20B5-4616-A7C1-BA868E272B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11496" y="3758184"/>
              <a:ext cx="576072" cy="516636"/>
            </a:xfrm>
            <a:prstGeom prst="rect">
              <a:avLst/>
            </a:prstGeom>
          </p:spPr>
        </p:pic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E50D20C-C0E8-45AF-A942-4758EFD19A96}"/>
                </a:ext>
              </a:extLst>
            </p:cNvPr>
            <p:cNvCxnSpPr/>
            <p:nvPr/>
          </p:nvCxnSpPr>
          <p:spPr>
            <a:xfrm flipH="1">
              <a:off x="4230266" y="4235388"/>
              <a:ext cx="957531" cy="1126044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83F5B7E-9FD6-4A18-898A-35AFABD0D67B}"/>
              </a:ext>
            </a:extLst>
          </p:cNvPr>
          <p:cNvGrpSpPr/>
          <p:nvPr/>
        </p:nvGrpSpPr>
        <p:grpSpPr>
          <a:xfrm>
            <a:off x="6561695" y="4940808"/>
            <a:ext cx="1652505" cy="987435"/>
            <a:chOff x="887054" y="4267863"/>
            <a:chExt cx="1652505" cy="987435"/>
          </a:xfrm>
        </p:grpSpPr>
        <p:sp>
          <p:nvSpPr>
            <p:cNvPr id="28" name="Text Placeholder 2">
              <a:extLst>
                <a:ext uri="{FF2B5EF4-FFF2-40B4-BE49-F238E27FC236}">
                  <a16:creationId xmlns:a16="http://schemas.microsoft.com/office/drawing/2014/main" id="{615CC660-E7BD-45C5-A4CD-8272AFEA53C3}"/>
                </a:ext>
              </a:extLst>
            </p:cNvPr>
            <p:cNvSpPr txBox="1">
              <a:spLocks/>
            </p:cNvSpPr>
            <p:nvPr/>
          </p:nvSpPr>
          <p:spPr>
            <a:xfrm>
              <a:off x="887054" y="4611238"/>
              <a:ext cx="1652505" cy="644060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Новосъздаден долепен куб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2EC6236-D981-4A77-BC91-F5A063D75156}"/>
                </a:ext>
              </a:extLst>
            </p:cNvPr>
            <p:cNvCxnSpPr>
              <a:cxnSpLocks/>
            </p:cNvCxnSpPr>
            <p:nvPr/>
          </p:nvCxnSpPr>
          <p:spPr>
            <a:xfrm>
              <a:off x="887054" y="4267863"/>
              <a:ext cx="0" cy="987435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0F76A52-6B4F-4E0B-B8A9-8A3FD1D8ED11}"/>
              </a:ext>
            </a:extLst>
          </p:cNvPr>
          <p:cNvGrpSpPr/>
          <p:nvPr/>
        </p:nvGrpSpPr>
        <p:grpSpPr>
          <a:xfrm>
            <a:off x="970591" y="3353653"/>
            <a:ext cx="1652505" cy="987435"/>
            <a:chOff x="887054" y="4611238"/>
            <a:chExt cx="1652505" cy="987435"/>
          </a:xfrm>
        </p:grpSpPr>
        <p:sp>
          <p:nvSpPr>
            <p:cNvPr id="32" name="Text Placeholder 2">
              <a:extLst>
                <a:ext uri="{FF2B5EF4-FFF2-40B4-BE49-F238E27FC236}">
                  <a16:creationId xmlns:a16="http://schemas.microsoft.com/office/drawing/2014/main" id="{F4AA0830-BF9A-4D88-BC1E-14AE8503C78E}"/>
                </a:ext>
              </a:extLst>
            </p:cNvPr>
            <p:cNvSpPr txBox="1">
              <a:spLocks/>
            </p:cNvSpPr>
            <p:nvPr/>
          </p:nvSpPr>
          <p:spPr>
            <a:xfrm>
              <a:off x="887054" y="4611238"/>
              <a:ext cx="1652505" cy="644060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Новосъздаден долепен куб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A71D55F9-B7C7-4F4F-ABFF-2BAEAC1C4BAE}"/>
                </a:ext>
              </a:extLst>
            </p:cNvPr>
            <p:cNvCxnSpPr>
              <a:cxnSpLocks/>
            </p:cNvCxnSpPr>
            <p:nvPr/>
          </p:nvCxnSpPr>
          <p:spPr>
            <a:xfrm>
              <a:off x="2539559" y="4611238"/>
              <a:ext cx="0" cy="987435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67C4AB28-8733-4EE2-B7B7-B7D006EBE691}"/>
                  </a:ext>
                </a:extLst>
              </p:cNvPr>
              <p:cNvSpPr txBox="1"/>
              <p:nvPr/>
            </p:nvSpPr>
            <p:spPr>
              <a:xfrm>
                <a:off x="6730184" y="4450640"/>
                <a:ext cx="3745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acc>
                    </m:oMath>
                  </m:oMathPara>
                </a14:m>
                <a:endParaRPr lang="bg-BG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67C4AB28-8733-4EE2-B7B7-B7D006EBE6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0184" y="4450640"/>
                <a:ext cx="37459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D98E08DB-9528-4261-9B76-CF27241D8244}"/>
                  </a:ext>
                </a:extLst>
              </p:cNvPr>
              <p:cNvSpPr txBox="1"/>
              <p:nvPr/>
            </p:nvSpPr>
            <p:spPr>
              <a:xfrm>
                <a:off x="2595991" y="4283583"/>
                <a:ext cx="3745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acc>
                    </m:oMath>
                  </m:oMathPara>
                </a14:m>
                <a:endParaRPr lang="bg-BG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D98E08DB-9528-4261-9B76-CF27241D82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5991" y="4283583"/>
                <a:ext cx="374590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Oval 35">
            <a:extLst>
              <a:ext uri="{FF2B5EF4-FFF2-40B4-BE49-F238E27FC236}">
                <a16:creationId xmlns:a16="http://schemas.microsoft.com/office/drawing/2014/main" id="{46350FD4-416E-44AA-BFBF-3114C9980D72}"/>
              </a:ext>
            </a:extLst>
          </p:cNvPr>
          <p:cNvSpPr/>
          <p:nvPr/>
        </p:nvSpPr>
        <p:spPr>
          <a:xfrm>
            <a:off x="2866376" y="5219700"/>
            <a:ext cx="76200" cy="762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5AF9DC42-2D87-45ED-B7DD-6A5B118E306E}"/>
              </a:ext>
            </a:extLst>
          </p:cNvPr>
          <p:cNvSpPr/>
          <p:nvPr/>
        </p:nvSpPr>
        <p:spPr>
          <a:xfrm>
            <a:off x="2867567" y="4758452"/>
            <a:ext cx="76200" cy="76200"/>
          </a:xfrm>
          <a:prstGeom prst="ellipse">
            <a:avLst/>
          </a:prstGeom>
          <a:solidFill>
            <a:srgbClr val="FF3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987170A-87C5-4BEA-947A-595332693B45}"/>
              </a:ext>
            </a:extLst>
          </p:cNvPr>
          <p:cNvGrpSpPr/>
          <p:nvPr/>
        </p:nvGrpSpPr>
        <p:grpSpPr>
          <a:xfrm rot="5400000">
            <a:off x="6296804" y="4215278"/>
            <a:ext cx="77391" cy="537448"/>
            <a:chOff x="4342978" y="4948952"/>
            <a:chExt cx="77391" cy="537448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C0235D09-03DB-4D92-B8EF-56D85CB86EF6}"/>
                </a:ext>
              </a:extLst>
            </p:cNvPr>
            <p:cNvSpPr/>
            <p:nvPr/>
          </p:nvSpPr>
          <p:spPr>
            <a:xfrm>
              <a:off x="4342978" y="5410200"/>
              <a:ext cx="76200" cy="76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309E2F3-883C-4C11-B26B-63B31DA27C30}"/>
                </a:ext>
              </a:extLst>
            </p:cNvPr>
            <p:cNvSpPr/>
            <p:nvPr/>
          </p:nvSpPr>
          <p:spPr>
            <a:xfrm>
              <a:off x="4344169" y="4948952"/>
              <a:ext cx="76200" cy="76200"/>
            </a:xfrm>
            <a:prstGeom prst="ellipse">
              <a:avLst/>
            </a:prstGeom>
            <a:solidFill>
              <a:srgbClr val="FF38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1BFCE54-A38E-4BAD-8A26-367EBD48D52B}"/>
              </a:ext>
            </a:extLst>
          </p:cNvPr>
          <p:cNvGrpSpPr/>
          <p:nvPr/>
        </p:nvGrpSpPr>
        <p:grpSpPr>
          <a:xfrm>
            <a:off x="2931527" y="5285232"/>
            <a:ext cx="1561571" cy="1001532"/>
            <a:chOff x="553100" y="4253766"/>
            <a:chExt cx="1561571" cy="1001532"/>
          </a:xfrm>
        </p:grpSpPr>
        <p:sp>
          <p:nvSpPr>
            <p:cNvPr id="43" name="Text Placeholder 2">
              <a:extLst>
                <a:ext uri="{FF2B5EF4-FFF2-40B4-BE49-F238E27FC236}">
                  <a16:creationId xmlns:a16="http://schemas.microsoft.com/office/drawing/2014/main" id="{9A0D0326-4BE0-4996-89C1-A48A66329264}"/>
                </a:ext>
              </a:extLst>
            </p:cNvPr>
            <p:cNvSpPr txBox="1">
              <a:spLocks/>
            </p:cNvSpPr>
            <p:nvPr/>
          </p:nvSpPr>
          <p:spPr>
            <a:xfrm>
              <a:off x="887055" y="4611238"/>
              <a:ext cx="1227616" cy="644060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Точка на посочване</a:t>
              </a: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5D977B9B-9D6B-41BB-A11C-9C33B913F55C}"/>
                </a:ext>
              </a:extLst>
            </p:cNvPr>
            <p:cNvCxnSpPr>
              <a:cxnSpLocks/>
            </p:cNvCxnSpPr>
            <p:nvPr/>
          </p:nvCxnSpPr>
          <p:spPr>
            <a:xfrm>
              <a:off x="553100" y="4253766"/>
              <a:ext cx="333955" cy="357472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E16B60A-20AC-4242-A08E-D9E2A4B97CEB}"/>
              </a:ext>
            </a:extLst>
          </p:cNvPr>
          <p:cNvGrpSpPr/>
          <p:nvPr/>
        </p:nvGrpSpPr>
        <p:grpSpPr>
          <a:xfrm>
            <a:off x="690594" y="4790465"/>
            <a:ext cx="2177953" cy="644060"/>
            <a:chOff x="887055" y="4611238"/>
            <a:chExt cx="2177953" cy="644060"/>
          </a:xfrm>
        </p:grpSpPr>
        <p:sp>
          <p:nvSpPr>
            <p:cNvPr id="48" name="Text Placeholder 2">
              <a:extLst>
                <a:ext uri="{FF2B5EF4-FFF2-40B4-BE49-F238E27FC236}">
                  <a16:creationId xmlns:a16="http://schemas.microsoft.com/office/drawing/2014/main" id="{4780BD39-09AD-41FA-A164-1AD05B0DE7A9}"/>
                </a:ext>
              </a:extLst>
            </p:cNvPr>
            <p:cNvSpPr txBox="1">
              <a:spLocks/>
            </p:cNvSpPr>
            <p:nvPr/>
          </p:nvSpPr>
          <p:spPr>
            <a:xfrm>
              <a:off x="887055" y="4611238"/>
              <a:ext cx="980317" cy="644060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Център на куба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96148826-610D-4B96-B46E-BD1A61351B8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7055" y="4611238"/>
              <a:ext cx="2177953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763604354"/>
      </p:ext>
    </p:extLst>
  </p:cSld>
  <p:clrMapOvr>
    <a:masterClrMapping/>
  </p:clrMapOvr>
  <p:transition>
    <p:push dir="u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809B8D-5878-4B85-804D-BEB7D9152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С посочване на място долепяме куб към него</a:t>
            </a:r>
          </a:p>
          <a:p>
            <a:pPr lvl="1"/>
            <a:r>
              <a:rPr lang="bg-BG" dirty="0"/>
              <a:t>Засега няма автоматично подравняване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2B35C727-0F27-4DB2-AB57-000DC18F7E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2098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95179146"/>
      </p:ext>
    </p:extLst>
  </p:cSld>
  <p:clrMapOvr>
    <a:masterClrMapping/>
  </p:clrMapOvr>
  <p:transition>
    <p:push dir="u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1312-Creating cubes">
            <a:hlinkClick r:id="" action="ppaction://media"/>
            <a:extLst>
              <a:ext uri="{FF2B5EF4-FFF2-40B4-BE49-F238E27FC236}">
                <a16:creationId xmlns:a16="http://schemas.microsoft.com/office/drawing/2014/main" id="{A775B36D-ACAA-411F-A95C-D2CDBE8727B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24356" y="1524000"/>
            <a:ext cx="6495288" cy="461962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7AB195-656A-4368-8DC2-306A9C41D9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bg-BG" dirty="0"/>
              <a:t>На два-три момента маркерът замръзва поради неизвестна причина</a:t>
            </a:r>
          </a:p>
        </p:txBody>
      </p:sp>
    </p:spTree>
    <p:extLst>
      <p:ext uri="{BB962C8B-B14F-4D97-AF65-F5344CB8AC3E}">
        <p14:creationId xmlns:p14="http://schemas.microsoft.com/office/powerpoint/2010/main" val="412616827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6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5E5DB-8099-4068-9C65-C02F1F60C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Желание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E8DD30-5149-48F0-9F4E-CAE203171B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Записване на </a:t>
            </a:r>
            <a:r>
              <a:rPr lang="bg-BG" dirty="0" err="1"/>
              <a:t>Окулус</a:t>
            </a:r>
            <a:r>
              <a:rPr lang="bg-BG" dirty="0"/>
              <a:t> сесия</a:t>
            </a:r>
          </a:p>
          <a:p>
            <a:pPr lvl="1"/>
            <a:r>
              <a:rPr lang="bg-BG" dirty="0"/>
              <a:t>С </a:t>
            </a:r>
            <a:r>
              <a:rPr lang="en-US" dirty="0">
                <a:solidFill>
                  <a:srgbClr val="FF388C"/>
                </a:solidFill>
              </a:rPr>
              <a:t>capture</a:t>
            </a:r>
            <a:r>
              <a:rPr lang="bg-BG" dirty="0"/>
              <a:t> (заснемане)</a:t>
            </a:r>
            <a:r>
              <a:rPr lang="en-US" dirty="0"/>
              <a:t> </a:t>
            </a:r>
            <a:r>
              <a:rPr lang="bg-BG" dirty="0"/>
              <a:t>– има функция за правене на снимки и видео, които после се прехвърлят като файлове</a:t>
            </a:r>
          </a:p>
          <a:p>
            <a:pPr lvl="1"/>
            <a:r>
              <a:rPr lang="bg-BG" dirty="0"/>
              <a:t>С </a:t>
            </a:r>
            <a:r>
              <a:rPr lang="en-US" dirty="0">
                <a:solidFill>
                  <a:srgbClr val="FF388C"/>
                </a:solidFill>
              </a:rPr>
              <a:t>casting</a:t>
            </a:r>
            <a:r>
              <a:rPr lang="en-US" dirty="0"/>
              <a:t> </a:t>
            </a:r>
            <a:r>
              <a:rPr lang="bg-BG" dirty="0"/>
              <a:t>(излъчване) – </a:t>
            </a:r>
            <a:r>
              <a:rPr lang="bg-BG" dirty="0" err="1"/>
              <a:t>прехвъряне</a:t>
            </a:r>
            <a:r>
              <a:rPr lang="bg-BG" dirty="0"/>
              <a:t> в реално време през безжична връзка до адрес </a:t>
            </a:r>
            <a:r>
              <a:rPr lang="en-GB" dirty="0">
                <a:hlinkClick r:id="rId2"/>
              </a:rPr>
              <a:t>https://www.oculus.com/casting</a:t>
            </a:r>
            <a:endParaRPr lang="bg-BG" dirty="0"/>
          </a:p>
          <a:p>
            <a:pPr lvl="1"/>
            <a:r>
              <a:rPr lang="bg-BG" dirty="0"/>
              <a:t>Видео клиповете в тази лекция са правени с кастинг до </a:t>
            </a:r>
            <a:r>
              <a:rPr lang="en-US" dirty="0"/>
              <a:t>Chrome</a:t>
            </a:r>
            <a:r>
              <a:rPr lang="bg-BG" dirty="0"/>
              <a:t> и от там запис на екрана с </a:t>
            </a:r>
            <a:r>
              <a:rPr lang="en-US" dirty="0"/>
              <a:t>OBS Studio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0336716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5E5DB-8099-4068-9C65-C02F1F60C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Желание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E8DD30-5149-48F0-9F4E-CAE203171B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Да си вземем изпита</a:t>
            </a:r>
          </a:p>
          <a:p>
            <a:pPr lvl="1"/>
            <a:r>
              <a:rPr lang="bg-BG" dirty="0"/>
              <a:t>Оставям изпълнението на вас</a:t>
            </a:r>
          </a:p>
        </p:txBody>
      </p:sp>
    </p:spTree>
    <p:extLst>
      <p:ext uri="{BB962C8B-B14F-4D97-AF65-F5344CB8AC3E}">
        <p14:creationId xmlns:p14="http://schemas.microsoft.com/office/powerpoint/2010/main" val="65620769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40B45-B659-4D5D-9DAF-858490D8B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 финал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1A4C70-9C7C-42CB-A36A-9BEB0F931D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Забелязани проблеми</a:t>
            </a:r>
          </a:p>
          <a:p>
            <a:pPr lvl="1"/>
            <a:r>
              <a:rPr lang="bg-BG" dirty="0"/>
              <a:t>Батерията на шлема се изчерпва бързо</a:t>
            </a:r>
          </a:p>
          <a:p>
            <a:pPr lvl="1"/>
            <a:r>
              <a:rPr lang="bg-BG" dirty="0"/>
              <a:t>Поставянето на главата трябва да е прецизно</a:t>
            </a:r>
          </a:p>
          <a:p>
            <a:pPr lvl="1"/>
            <a:r>
              <a:rPr lang="bg-BG" dirty="0"/>
              <a:t>При най-слабото разместване образът се замъглява</a:t>
            </a:r>
          </a:p>
          <a:p>
            <a:pPr lvl="1"/>
            <a:r>
              <a:rPr lang="bg-BG" dirty="0"/>
              <a:t>Понякога предната изрязваща равнина е видима, т.е. образът се сече някъде пред нас, включително и контролерите се изрязват</a:t>
            </a:r>
          </a:p>
          <a:p>
            <a:pPr lvl="1"/>
            <a:r>
              <a:rPr lang="bg-BG" dirty="0"/>
              <a:t>Липса на документация за </a:t>
            </a:r>
            <a:r>
              <a:rPr lang="en-US" dirty="0" err="1"/>
              <a:t>WebXR</a:t>
            </a:r>
            <a:r>
              <a:rPr lang="bg-BG" dirty="0"/>
              <a:t> в </a:t>
            </a:r>
            <a:r>
              <a:rPr lang="en-US"/>
              <a:t>Three.js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6901980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noProof="0"/>
              <a:t>Въпроси и коментари</a:t>
            </a:r>
            <a:endParaRPr lang="bg-BG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01228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B88005D-191C-4604-9CA8-9C455C4616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Стари стандарти</a:t>
            </a:r>
          </a:p>
          <a:p>
            <a:pPr lvl="1"/>
            <a:r>
              <a:rPr lang="en-US" dirty="0" err="1">
                <a:solidFill>
                  <a:srgbClr val="FF388C"/>
                </a:solidFill>
              </a:rPr>
              <a:t>WebVR</a:t>
            </a:r>
            <a:r>
              <a:rPr lang="en-US" dirty="0"/>
              <a:t> – </a:t>
            </a:r>
            <a:r>
              <a:rPr lang="bg-BG" dirty="0"/>
              <a:t>за виртуална реалност</a:t>
            </a:r>
          </a:p>
          <a:p>
            <a:pPr lvl="1"/>
            <a:r>
              <a:rPr lang="en-US" dirty="0" err="1">
                <a:solidFill>
                  <a:srgbClr val="FF388C"/>
                </a:solidFill>
              </a:rPr>
              <a:t>WebAR</a:t>
            </a:r>
            <a:r>
              <a:rPr lang="en-US" dirty="0"/>
              <a:t> – </a:t>
            </a:r>
            <a:r>
              <a:rPr lang="bg-BG" dirty="0"/>
              <a:t>за добавена реалност</a:t>
            </a:r>
          </a:p>
          <a:p>
            <a:r>
              <a:rPr lang="bg-BG" dirty="0"/>
              <a:t>Нов стандарт</a:t>
            </a:r>
          </a:p>
          <a:p>
            <a:pPr lvl="1"/>
            <a:r>
              <a:rPr lang="en-US" dirty="0" err="1">
                <a:solidFill>
                  <a:srgbClr val="FF388C"/>
                </a:solidFill>
              </a:rPr>
              <a:t>WebXR</a:t>
            </a:r>
            <a:r>
              <a:rPr lang="en-US" dirty="0"/>
              <a:t> – </a:t>
            </a:r>
            <a:r>
              <a:rPr lang="bg-BG" dirty="0"/>
              <a:t>включва и двата по-горни</a:t>
            </a:r>
          </a:p>
          <a:p>
            <a:pPr lvl="1"/>
            <a:r>
              <a:rPr lang="bg-BG" dirty="0"/>
              <a:t>Достъпен за различни съвременни браузъри</a:t>
            </a:r>
          </a:p>
          <a:p>
            <a:pPr lvl="1"/>
            <a:r>
              <a:rPr lang="bg-BG" dirty="0"/>
              <a:t>Шлемовете се ползват по един и същ начин</a:t>
            </a:r>
          </a:p>
          <a:p>
            <a:pPr lvl="1"/>
            <a:r>
              <a:rPr lang="bg-BG" dirty="0"/>
              <a:t>Размерите на обектите са в метри</a:t>
            </a:r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02544393"/>
      </p:ext>
    </p:extLst>
  </p:cSld>
  <p:clrMapOvr>
    <a:masterClrMapping/>
  </p:clrMapOvr>
  <p:transition>
    <p:push dir="u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noProof="0" dirty="0"/>
              <a:t>Край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856875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7FD321-E302-4267-832D-65151A959E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Искаме да можем много неща:</a:t>
            </a:r>
          </a:p>
          <a:p>
            <a:pPr marL="457200" lvl="1" indent="0">
              <a:buNone/>
            </a:pPr>
            <a:r>
              <a:rPr lang="bg-BG" dirty="0"/>
              <a:t>Желание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0</a:t>
            </a:r>
            <a:r>
              <a:rPr lang="en-US" dirty="0"/>
              <a:t>: </a:t>
            </a:r>
            <a:r>
              <a:rPr lang="bg-BG" dirty="0"/>
              <a:t>Да работим и без шлем</a:t>
            </a:r>
          </a:p>
          <a:p>
            <a:pPr marL="457200" lvl="1" indent="0">
              <a:buNone/>
            </a:pPr>
            <a:r>
              <a:rPr lang="bg-BG" dirty="0"/>
              <a:t>Желание №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US" dirty="0"/>
              <a:t>: </a:t>
            </a:r>
            <a:r>
              <a:rPr lang="bg-BG" dirty="0"/>
              <a:t>Да се оглеждаме във </a:t>
            </a:r>
            <a:r>
              <a:rPr lang="en-US" dirty="0"/>
              <a:t>VR</a:t>
            </a:r>
            <a:endParaRPr lang="bg-BG" dirty="0"/>
          </a:p>
          <a:p>
            <a:pPr marL="457200" lvl="1" indent="0">
              <a:buNone/>
            </a:pPr>
            <a:r>
              <a:rPr lang="bg-BG" dirty="0"/>
              <a:t>Желание №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dirty="0"/>
              <a:t>: </a:t>
            </a:r>
            <a:r>
              <a:rPr lang="bg-BG" dirty="0"/>
              <a:t>Да се движим софтуерно</a:t>
            </a:r>
            <a:endParaRPr lang="en-US" dirty="0"/>
          </a:p>
          <a:p>
            <a:pPr marL="457200" lvl="1" indent="0">
              <a:buNone/>
            </a:pPr>
            <a:r>
              <a:rPr lang="bg-BG" dirty="0"/>
              <a:t>Желание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: </a:t>
            </a:r>
            <a:r>
              <a:rPr lang="bg-BG" dirty="0"/>
              <a:t>Да натискаме бутоните</a:t>
            </a:r>
            <a:endParaRPr lang="en-US" dirty="0"/>
          </a:p>
          <a:p>
            <a:pPr marL="457200" lvl="1" indent="0">
              <a:buNone/>
            </a:pPr>
            <a:r>
              <a:rPr lang="bg-BG" dirty="0"/>
              <a:t>Желание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bg-BG" dirty="0"/>
              <a:t>: Да си нарисуваме „ръце“</a:t>
            </a:r>
          </a:p>
          <a:p>
            <a:pPr marL="457200" lvl="1" indent="0">
              <a:buNone/>
            </a:pPr>
            <a:r>
              <a:rPr lang="bg-BG" dirty="0"/>
              <a:t>Желание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5</a:t>
            </a:r>
            <a:r>
              <a:rPr lang="bg-BG" dirty="0"/>
              <a:t>: Да се движим ръчно</a:t>
            </a:r>
          </a:p>
          <a:p>
            <a:pPr marL="457200" lvl="1" indent="0">
              <a:buNone/>
            </a:pPr>
            <a:r>
              <a:rPr lang="bg-BG" dirty="0"/>
              <a:t>Желание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  <a:r>
              <a:rPr lang="en-US" dirty="0"/>
              <a:t>: </a:t>
            </a:r>
            <a:r>
              <a:rPr lang="bg-BG" dirty="0"/>
              <a:t>Да посочваме обекти</a:t>
            </a:r>
          </a:p>
          <a:p>
            <a:pPr marL="457200" lvl="1" indent="0">
              <a:buNone/>
            </a:pPr>
            <a:r>
              <a:rPr lang="bg-BG" dirty="0">
                <a:solidFill>
                  <a:schemeClr val="tx1"/>
                </a:solidFill>
              </a:rPr>
              <a:t>Желание №</a:t>
            </a:r>
            <a:r>
              <a:rPr lang="bg-BG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bg-BG" dirty="0">
                <a:solidFill>
                  <a:schemeClr val="tx1"/>
                </a:solidFill>
              </a:rPr>
              <a:t>: Да добавяме обекти</a:t>
            </a:r>
          </a:p>
          <a:p>
            <a:pPr marL="457200" lvl="1" indent="0">
              <a:buNone/>
            </a:pPr>
            <a:r>
              <a:rPr lang="bg-BG" dirty="0"/>
              <a:t>Желание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8</a:t>
            </a:r>
            <a:r>
              <a:rPr lang="bg-BG" dirty="0"/>
              <a:t>:</a:t>
            </a:r>
            <a:r>
              <a:rPr lang="en-US" dirty="0"/>
              <a:t> </a:t>
            </a:r>
            <a:r>
              <a:rPr lang="bg-BG" dirty="0"/>
              <a:t>Да записваме преживяното</a:t>
            </a:r>
          </a:p>
          <a:p>
            <a:pPr marL="457200" lvl="1" indent="0">
              <a:buNone/>
            </a:pPr>
            <a:r>
              <a:rPr lang="bg-BG" dirty="0"/>
              <a:t>Желание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9</a:t>
            </a:r>
            <a:r>
              <a:rPr lang="bg-BG" dirty="0"/>
              <a:t>:</a:t>
            </a:r>
            <a:r>
              <a:rPr lang="en-US" dirty="0"/>
              <a:t> </a:t>
            </a:r>
            <a:r>
              <a:rPr lang="bg-BG" dirty="0"/>
              <a:t>Да си вземем изпита</a:t>
            </a:r>
            <a:endParaRPr lang="en-US" dirty="0"/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9486070"/>
      </p:ext>
    </p:extLst>
  </p:cSld>
  <p:clrMapOvr>
    <a:masterClrMapping/>
  </p:clrMapOvr>
  <p:transition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59B9B-766B-460D-ABAA-5596538C2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Желание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0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C2E383-F0AC-48B4-996F-FF67B2564E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Нямаме шлем, какво да правим?</a:t>
            </a:r>
          </a:p>
          <a:p>
            <a:pPr lvl="1"/>
            <a:r>
              <a:rPr lang="bg-BG" dirty="0"/>
              <a:t>Минута мълчание</a:t>
            </a:r>
          </a:p>
          <a:p>
            <a:pPr lvl="1"/>
            <a:r>
              <a:rPr lang="bg-BG" dirty="0"/>
              <a:t>Използване на емулатор на шлем</a:t>
            </a:r>
          </a:p>
          <a:p>
            <a:pPr lvl="1"/>
            <a:r>
              <a:rPr lang="bg-BG" dirty="0"/>
              <a:t>Предоставя функционалност за основните, но не всички функции на шлема</a:t>
            </a:r>
          </a:p>
          <a:p>
            <a:pPr lvl="1"/>
            <a:r>
              <a:rPr lang="bg-BG" dirty="0"/>
              <a:t>Достатъчно за проиграване на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70</a:t>
            </a:r>
            <a:r>
              <a:rPr lang="bg-BG" dirty="0"/>
              <a:t>% от кода</a:t>
            </a:r>
          </a:p>
          <a:p>
            <a:pPr lvl="1"/>
            <a:r>
              <a:rPr lang="bg-BG" dirty="0"/>
              <a:t>Емулира до около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bg-BG" dirty="0"/>
              <a:t>% от усета с реален шлем</a:t>
            </a:r>
          </a:p>
        </p:txBody>
      </p:sp>
    </p:spTree>
    <p:extLst>
      <p:ext uri="{BB962C8B-B14F-4D97-AF65-F5344CB8AC3E}">
        <p14:creationId xmlns:p14="http://schemas.microsoft.com/office/powerpoint/2010/main" val="4292979084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ARV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81BD"/>
      </a:hlink>
      <a:folHlink>
        <a:srgbClr val="4F81B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11383</TotalTime>
  <Words>2054</Words>
  <Application>Microsoft Office PowerPoint</Application>
  <PresentationFormat>On-screen Show (4:3)</PresentationFormat>
  <Paragraphs>367</Paragraphs>
  <Slides>70</Slides>
  <Notes>1</Notes>
  <HiddenSlides>0</HiddenSlides>
  <MMClips>9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81" baseType="lpstr">
      <vt:lpstr>Arial</vt:lpstr>
      <vt:lpstr>Arial Black</vt:lpstr>
      <vt:lpstr>Calibri</vt:lpstr>
      <vt:lpstr>Calibri Light</vt:lpstr>
      <vt:lpstr>Cambria</vt:lpstr>
      <vt:lpstr>Cambria Math</vt:lpstr>
      <vt:lpstr>Candara</vt:lpstr>
      <vt:lpstr>Verdana</vt:lpstr>
      <vt:lpstr>Wingdings</vt:lpstr>
      <vt:lpstr>Wingdings 2</vt:lpstr>
      <vt:lpstr>Custom Design</vt:lpstr>
      <vt:lpstr>проф. д-р Павел Бойчев    КИТ-ФМИ-СУ    2021</vt:lpstr>
      <vt:lpstr>PowerPoint Presentation</vt:lpstr>
      <vt:lpstr>PowerPoint Presentation</vt:lpstr>
      <vt:lpstr>VR очила</vt:lpstr>
      <vt:lpstr>PowerPoint Presentation</vt:lpstr>
      <vt:lpstr>PowerPoint Presentation</vt:lpstr>
      <vt:lpstr>PowerPoint Presentation</vt:lpstr>
      <vt:lpstr>PowerPoint Presentation</vt:lpstr>
      <vt:lpstr>Желание №0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Oculus Quest 2</vt:lpstr>
      <vt:lpstr>PowerPoint Presentation</vt:lpstr>
      <vt:lpstr>Начало</vt:lpstr>
      <vt:lpstr>PowerPoint Presentation</vt:lpstr>
      <vt:lpstr>Желание №1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Желание №2</vt:lpstr>
      <vt:lpstr>PowerPoint Presentation</vt:lpstr>
      <vt:lpstr>PowerPoint Presentation</vt:lpstr>
      <vt:lpstr>PowerPoint Presentation</vt:lpstr>
      <vt:lpstr>Движение във VR</vt:lpstr>
      <vt:lpstr>PowerPoint Presentation</vt:lpstr>
      <vt:lpstr>PowerPoint Presentation</vt:lpstr>
      <vt:lpstr>PowerPoint Presentation</vt:lpstr>
      <vt:lpstr>Желание №3</vt:lpstr>
      <vt:lpstr>PowerPoint Presentation</vt:lpstr>
      <vt:lpstr>PowerPoint Presentation</vt:lpstr>
      <vt:lpstr>Желание №4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Желание №5</vt:lpstr>
      <vt:lpstr>PowerPoint Presentation</vt:lpstr>
      <vt:lpstr>PowerPoint Presentation</vt:lpstr>
      <vt:lpstr>PowerPoint Presentation</vt:lpstr>
      <vt:lpstr>PowerPoint Presentation</vt:lpstr>
      <vt:lpstr>Желание №6</vt:lpstr>
      <vt:lpstr>PowerPoint Presentation</vt:lpstr>
      <vt:lpstr>PowerPoint Presentation</vt:lpstr>
      <vt:lpstr>PowerPoint Presentation</vt:lpstr>
      <vt:lpstr>PowerPoint Presentation</vt:lpstr>
      <vt:lpstr>Желание №6 – част 2</vt:lpstr>
      <vt:lpstr>PowerPoint Presentation</vt:lpstr>
      <vt:lpstr>PowerPoint Presentation</vt:lpstr>
      <vt:lpstr>PowerPoint Presentation</vt:lpstr>
      <vt:lpstr>Желание №7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Желание №8</vt:lpstr>
      <vt:lpstr>Желание №9</vt:lpstr>
      <vt:lpstr>За финал</vt:lpstr>
      <vt:lpstr>PowerPoint Presentation</vt:lpstr>
      <vt:lpstr>PowerPoint Presentation</vt:lpstr>
    </vt:vector>
  </TitlesOfParts>
  <Company>FMI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WebGL-01. Introduction and history</dc:title>
  <dc:creator>Pavel Boytchev</dc:creator>
  <cp:lastModifiedBy>Pavel Boytchev</cp:lastModifiedBy>
  <cp:revision>625</cp:revision>
  <dcterms:created xsi:type="dcterms:W3CDTF">2013-12-13T09:03:57Z</dcterms:created>
  <dcterms:modified xsi:type="dcterms:W3CDTF">2021-04-05T11:16:07Z</dcterms:modified>
</cp:coreProperties>
</file>