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26"/>
  </p:notesMasterIdLst>
  <p:sldIdLst>
    <p:sldId id="420" r:id="rId2"/>
    <p:sldId id="421" r:id="rId3"/>
    <p:sldId id="422" r:id="rId4"/>
    <p:sldId id="423" r:id="rId5"/>
    <p:sldId id="424" r:id="rId6"/>
    <p:sldId id="425" r:id="rId7"/>
    <p:sldId id="426" r:id="rId8"/>
    <p:sldId id="427" r:id="rId9"/>
    <p:sldId id="428" r:id="rId10"/>
    <p:sldId id="429" r:id="rId11"/>
    <p:sldId id="430" r:id="rId12"/>
    <p:sldId id="431" r:id="rId13"/>
    <p:sldId id="432" r:id="rId14"/>
    <p:sldId id="433" r:id="rId15"/>
    <p:sldId id="434" r:id="rId16"/>
    <p:sldId id="435" r:id="rId17"/>
    <p:sldId id="436" r:id="rId18"/>
    <p:sldId id="437" r:id="rId19"/>
    <p:sldId id="438" r:id="rId20"/>
    <p:sldId id="439" r:id="rId21"/>
    <p:sldId id="440" r:id="rId22"/>
    <p:sldId id="441" r:id="rId23"/>
    <p:sldId id="442" r:id="rId24"/>
    <p:sldId id="44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00FF"/>
    <a:srgbClr val="FFCCFF"/>
    <a:srgbClr val="000066"/>
    <a:srgbClr val="A1BD63"/>
    <a:srgbClr val="006600"/>
    <a:srgbClr val="336600"/>
    <a:srgbClr val="BBD979"/>
    <a:srgbClr val="0033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19" autoAdjust="0"/>
    <p:restoredTop sz="88482" autoAdjust="0"/>
  </p:normalViewPr>
  <p:slideViewPr>
    <p:cSldViewPr>
      <p:cViewPr varScale="1">
        <p:scale>
          <a:sx n="71" d="100"/>
          <a:sy n="71" d="100"/>
        </p:scale>
        <p:origin x="-12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508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10.5.2020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 smtClean="0"/>
              <a:t>Click to edit</a:t>
            </a:r>
            <a:r>
              <a:rPr lang="bg-BG" dirty="0" smtClean="0"/>
              <a:t> </a:t>
            </a: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Заглавие на темата</a:t>
            </a:r>
            <a:endParaRPr lang="bg-BG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НОМЕР НА ТЕМАТА</a:t>
            </a:r>
            <a:endParaRPr lang="bg-BG" dirty="0"/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 smtClean="0"/>
              <a:t>Заглавие</a:t>
            </a:r>
            <a:endParaRPr lang="bg-BG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 smtClean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10.5.2020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Solutions/S0305-vantablack-edging-10.html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Solutions/S0305-vantablack-edging-5.html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Solutions/S0305-vantablack-edging-2.html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Solutions/S0306-sun.html" TargetMode="Externa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Solutions/S0307-light-cube.html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Solutions/S0308-soft-shadows.html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Solutions/S0309-urban-planet.html" TargetMode="Externa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Solutions/S0310-firebugs-over-torus.html" TargetMode="Externa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Solutions/S0301-switzerland-flag.html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Solutions/S0302-rainbow-circles.html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Solutions/S0303-pie-chart.html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Solutions/S0304-towers-of-cubes.html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доц. д-р Павел Бойчев</a:t>
            </a:r>
            <a:r>
              <a:rPr lang="en-US" dirty="0" smtClean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err="1" smtClean="0"/>
              <a:t>КИТ-ФМИ-СУ</a:t>
            </a:r>
            <a:r>
              <a:rPr lang="en-US" dirty="0" smtClean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smtClean="0"/>
              <a:t>2020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bg-BG" smtClean="0"/>
              <a:t>Задачи за упражнения</a:t>
            </a:r>
            <a:endParaRPr lang="bg-BG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bg-BG" smtClean="0"/>
              <a:t>Тема №</a:t>
            </a:r>
            <a:r>
              <a:rPr lang="en-US" smtClean="0"/>
              <a:t>3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1551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err="1" smtClean="0"/>
              <a:t>Вантаблек</a:t>
            </a:r>
            <a:r>
              <a:rPr lang="bg-BG" dirty="0" smtClean="0"/>
              <a:t> куб</a:t>
            </a:r>
          </a:p>
          <a:p>
            <a:pPr lvl="1"/>
            <a:r>
              <a:rPr lang="bg-BG" dirty="0" smtClean="0"/>
              <a:t>Заоблени ръбове</a:t>
            </a:r>
          </a:p>
          <a:p>
            <a:pPr lvl="1"/>
            <a:r>
              <a:rPr lang="bg-BG" dirty="0" smtClean="0"/>
              <a:t>Кант по заоблената част</a:t>
            </a:r>
          </a:p>
          <a:p>
            <a:pPr lvl="1"/>
            <a:r>
              <a:rPr lang="bg-BG" dirty="0" smtClean="0"/>
              <a:t>Кантът е направен от </a:t>
            </a:r>
            <a:r>
              <a:rPr lang="bg-BG" dirty="0" err="1" smtClean="0"/>
              <a:t>вантаблек</a:t>
            </a:r>
            <a:endParaRPr lang="bg-BG" dirty="0" smtClean="0"/>
          </a:p>
          <a:p>
            <a:r>
              <a:rPr lang="bg-BG" dirty="0" smtClean="0"/>
              <a:t>Допълнение</a:t>
            </a:r>
          </a:p>
          <a:p>
            <a:pPr lvl="1"/>
            <a:r>
              <a:rPr lang="bg-BG" dirty="0" smtClean="0"/>
              <a:t>В кода да има параметър, определящ големината на заоблеността и на канта</a:t>
            </a:r>
          </a:p>
        </p:txBody>
      </p:sp>
    </p:spTree>
    <p:extLst>
      <p:ext uri="{BB962C8B-B14F-4D97-AF65-F5344CB8AC3E}">
        <p14:creationId xmlns:p14="http://schemas.microsoft.com/office/powerpoint/2010/main" val="153492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Тънък кант</a:t>
            </a:r>
            <a:endParaRPr lang="bg-BG" dirty="0"/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662680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Среден кант</a:t>
            </a:r>
            <a:endParaRPr lang="bg-BG" dirty="0"/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890584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Дебел кант</a:t>
            </a:r>
            <a:endParaRPr lang="bg-BG" dirty="0"/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47748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</a:t>
            </a:r>
            <a:r>
              <a:rPr lang="en-US" dirty="0" smtClean="0"/>
              <a:t>6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Слънце</a:t>
            </a:r>
          </a:p>
          <a:p>
            <a:pPr lvl="1"/>
            <a:r>
              <a:rPr lang="bg-BG" dirty="0" smtClean="0"/>
              <a:t>Жълто-оранжево</a:t>
            </a:r>
          </a:p>
          <a:p>
            <a:pPr lvl="1"/>
            <a:r>
              <a:rPr lang="bg-BG" dirty="0" smtClean="0"/>
              <a:t>Повърхността му да „бълбука“</a:t>
            </a:r>
          </a:p>
          <a:p>
            <a:pPr lvl="1"/>
            <a:r>
              <a:rPr lang="bg-BG" dirty="0" smtClean="0"/>
              <a:t>Без използване на текстури</a:t>
            </a:r>
          </a:p>
        </p:txBody>
      </p:sp>
    </p:spTree>
    <p:extLst>
      <p:ext uri="{BB962C8B-B14F-4D97-AF65-F5344CB8AC3E}">
        <p14:creationId xmlns:p14="http://schemas.microsoft.com/office/powerpoint/2010/main" val="427171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72390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Светлинен куб</a:t>
            </a:r>
          </a:p>
          <a:p>
            <a:pPr lvl="1"/>
            <a:r>
              <a:rPr lang="bg-BG" dirty="0" smtClean="0"/>
              <a:t>Въртящ се куб</a:t>
            </a:r>
          </a:p>
          <a:p>
            <a:pPr lvl="1"/>
            <a:r>
              <a:rPr lang="bg-BG" dirty="0" smtClean="0"/>
              <a:t>Върховете му светят</a:t>
            </a:r>
          </a:p>
          <a:p>
            <a:pPr lvl="1"/>
            <a:r>
              <a:rPr lang="bg-BG" dirty="0" smtClean="0"/>
              <a:t>Осветяват земята</a:t>
            </a:r>
          </a:p>
        </p:txBody>
      </p:sp>
    </p:spTree>
    <p:extLst>
      <p:ext uri="{BB962C8B-B14F-4D97-AF65-F5344CB8AC3E}">
        <p14:creationId xmlns:p14="http://schemas.microsoft.com/office/powerpoint/2010/main" val="131968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058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Меки сенки</a:t>
            </a:r>
          </a:p>
          <a:p>
            <a:pPr lvl="1"/>
            <a:r>
              <a:rPr lang="bg-BG" dirty="0" smtClean="0"/>
              <a:t>Въртящ се куб</a:t>
            </a:r>
          </a:p>
          <a:p>
            <a:pPr lvl="1"/>
            <a:r>
              <a:rPr lang="bg-BG" dirty="0" smtClean="0"/>
              <a:t>По повърхността му се движат топчета</a:t>
            </a:r>
          </a:p>
          <a:p>
            <a:pPr lvl="1"/>
            <a:r>
              <a:rPr lang="bg-BG" dirty="0" smtClean="0"/>
              <a:t>Те имат меки сенки, без резки контури</a:t>
            </a:r>
          </a:p>
        </p:txBody>
      </p:sp>
    </p:spTree>
    <p:extLst>
      <p:ext uri="{BB962C8B-B14F-4D97-AF65-F5344CB8AC3E}">
        <p14:creationId xmlns:p14="http://schemas.microsoft.com/office/powerpoint/2010/main" val="94529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232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№1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Швейцарско знаме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От паралелепипеди</a:t>
                </a:r>
              </a:p>
              <a:p>
                <a:pPr lvl="1"/>
                <a:r>
                  <a:rPr lang="bg-BG" dirty="0" smtClean="0"/>
                  <a:t>Пропорция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3х2</m:t>
                    </m:r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3200400" y="3358587"/>
            <a:ext cx="2743200" cy="1823013"/>
          </a:xfrm>
          <a:custGeom>
            <a:avLst/>
            <a:gdLst/>
            <a:ahLst/>
            <a:cxnLst/>
            <a:rect l="l" t="t" r="r" b="b"/>
            <a:pathLst>
              <a:path w="2743200" h="1823013">
                <a:moveTo>
                  <a:pt x="1196898" y="338044"/>
                </a:moveTo>
                <a:lnTo>
                  <a:pt x="1196898" y="735773"/>
                </a:lnTo>
                <a:lnTo>
                  <a:pt x="802889" y="735773"/>
                </a:lnTo>
                <a:lnTo>
                  <a:pt x="802889" y="1092612"/>
                </a:lnTo>
                <a:lnTo>
                  <a:pt x="1196898" y="1092612"/>
                </a:lnTo>
                <a:lnTo>
                  <a:pt x="1196898" y="1475468"/>
                </a:lnTo>
                <a:lnTo>
                  <a:pt x="1553737" y="1475468"/>
                </a:lnTo>
                <a:lnTo>
                  <a:pt x="1553737" y="1092612"/>
                </a:lnTo>
                <a:lnTo>
                  <a:pt x="1940313" y="1092612"/>
                </a:lnTo>
                <a:lnTo>
                  <a:pt x="1940313" y="735773"/>
                </a:lnTo>
                <a:lnTo>
                  <a:pt x="1553737" y="735773"/>
                </a:lnTo>
                <a:lnTo>
                  <a:pt x="1553737" y="338044"/>
                </a:lnTo>
                <a:close/>
                <a:moveTo>
                  <a:pt x="0" y="0"/>
                </a:moveTo>
                <a:lnTo>
                  <a:pt x="2743200" y="0"/>
                </a:lnTo>
                <a:lnTo>
                  <a:pt x="2743200" y="1823013"/>
                </a:lnTo>
                <a:lnTo>
                  <a:pt x="0" y="1823013"/>
                </a:ln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7119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r>
              <a:rPr lang="bg-BG" dirty="0" smtClean="0">
                <a:solidFill>
                  <a:srgbClr val="FF388C"/>
                </a:solidFill>
              </a:rPr>
              <a:t>**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Урбанистична планета</a:t>
            </a:r>
          </a:p>
          <a:p>
            <a:pPr lvl="1"/>
            <a:r>
              <a:rPr lang="bg-BG" dirty="0" smtClean="0"/>
              <a:t>Планета и </a:t>
            </a:r>
            <a:r>
              <a:rPr lang="bg-BG" dirty="0" err="1" smtClean="0"/>
              <a:t>микрослънце</a:t>
            </a:r>
            <a:r>
              <a:rPr lang="bg-BG" dirty="0" smtClean="0"/>
              <a:t> около нея</a:t>
            </a:r>
          </a:p>
          <a:p>
            <a:pPr lvl="1"/>
            <a:r>
              <a:rPr lang="bg-BG" dirty="0" smtClean="0"/>
              <a:t>Сгради, пръснати по повърхността</a:t>
            </a:r>
          </a:p>
          <a:p>
            <a:pPr lvl="1"/>
            <a:r>
              <a:rPr lang="bg-BG" dirty="0" smtClean="0"/>
              <a:t>Хвърлят сянка по земята и по другите сгради</a:t>
            </a:r>
          </a:p>
          <a:p>
            <a:pPr lvl="1"/>
            <a:r>
              <a:rPr lang="bg-BG" dirty="0" smtClean="0"/>
              <a:t>Трепкащи звезди</a:t>
            </a:r>
          </a:p>
          <a:p>
            <a:r>
              <a:rPr lang="bg-BG" dirty="0" smtClean="0"/>
              <a:t>Да има изгрев и залез</a:t>
            </a:r>
          </a:p>
          <a:p>
            <a:pPr lvl="1"/>
            <a:r>
              <a:rPr lang="bg-BG" dirty="0" smtClean="0"/>
              <a:t>Например при изгрев </a:t>
            </a:r>
            <a:r>
              <a:rPr lang="bg-BG" dirty="0" smtClean="0"/>
              <a:t>се </a:t>
            </a:r>
            <a:r>
              <a:rPr lang="bg-BG" dirty="0" smtClean="0"/>
              <a:t>осветяват първо </a:t>
            </a:r>
            <a:r>
              <a:rPr lang="bg-BG" dirty="0" smtClean="0"/>
              <a:t>горните етажи, а после и долните</a:t>
            </a:r>
          </a:p>
          <a:p>
            <a:pPr lvl="1"/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06922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53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№10</a:t>
            </a:r>
            <a:r>
              <a:rPr lang="bg-BG" dirty="0" smtClean="0">
                <a:solidFill>
                  <a:srgbClr val="FF388C"/>
                </a:solidFill>
              </a:rPr>
              <a:t>**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Светулки около тор</a:t>
            </a:r>
          </a:p>
          <a:p>
            <a:pPr lvl="1"/>
            <a:r>
              <a:rPr lang="bg-BG" dirty="0" smtClean="0"/>
              <a:t>Черен тор се върти наляво-надясно</a:t>
            </a:r>
          </a:p>
          <a:p>
            <a:pPr lvl="1"/>
            <a:r>
              <a:rPr lang="bg-BG" dirty="0" smtClean="0"/>
              <a:t>Светулки кръжат около него и мигат</a:t>
            </a:r>
          </a:p>
          <a:p>
            <a:pPr lvl="1"/>
            <a:r>
              <a:rPr lang="bg-BG" dirty="0" smtClean="0"/>
              <a:t>Осветяват повърхността му</a:t>
            </a:r>
          </a:p>
        </p:txBody>
      </p:sp>
    </p:spTree>
    <p:extLst>
      <p:ext uri="{BB962C8B-B14F-4D97-AF65-F5344CB8AC3E}">
        <p14:creationId xmlns:p14="http://schemas.microsoft.com/office/powerpoint/2010/main" val="183789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09469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882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6967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6+1 допиращи се окръжности</a:t>
            </a:r>
          </a:p>
          <a:p>
            <a:pPr lvl="1"/>
            <a:r>
              <a:rPr lang="bg-BG" dirty="0" smtClean="0"/>
              <a:t>Цветове от седемте цвята на дъгата, както ги е определил Исак Нютон</a:t>
            </a:r>
          </a:p>
          <a:p>
            <a:pPr lvl="1"/>
            <a:r>
              <a:rPr lang="bg-BG" dirty="0" smtClean="0"/>
              <a:t>Централната окръжност да е с цвета, който според Айзък Азимов е излишен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3339353" y="4112713"/>
            <a:ext cx="2490140" cy="2490140"/>
            <a:chOff x="3198737" y="3930929"/>
            <a:chExt cx="2744863" cy="2744863"/>
          </a:xfrm>
        </p:grpSpPr>
        <p:sp>
          <p:nvSpPr>
            <p:cNvPr id="4" name="Oval 3"/>
            <p:cNvSpPr/>
            <p:nvPr/>
          </p:nvSpPr>
          <p:spPr>
            <a:xfrm>
              <a:off x="4113137" y="4846161"/>
              <a:ext cx="914400" cy="914400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3198737" y="4846161"/>
              <a:ext cx="2744863" cy="914400"/>
              <a:chOff x="2743200" y="4343400"/>
              <a:chExt cx="2744863" cy="914400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4573663" y="4343400"/>
                <a:ext cx="914400" cy="914400"/>
              </a:xfrm>
              <a:prstGeom prst="ellipse">
                <a:avLst/>
              </a:prstGeom>
              <a:solidFill>
                <a:srgbClr val="4F81BD">
                  <a:alpha val="50196"/>
                </a:srgbClr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2743200" y="4343400"/>
                <a:ext cx="914400" cy="914400"/>
              </a:xfrm>
              <a:prstGeom prst="ellipse">
                <a:avLst/>
              </a:prstGeom>
              <a:solidFill>
                <a:srgbClr val="4F81BD">
                  <a:alpha val="50196"/>
                </a:srgbClr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 rot="18000000">
              <a:off x="3198737" y="4846161"/>
              <a:ext cx="2744863" cy="914400"/>
              <a:chOff x="2743200" y="4343400"/>
              <a:chExt cx="2744863" cy="914400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4573663" y="4343400"/>
                <a:ext cx="914400" cy="914400"/>
              </a:xfrm>
              <a:prstGeom prst="ellipse">
                <a:avLst/>
              </a:prstGeom>
              <a:solidFill>
                <a:srgbClr val="4F81BD">
                  <a:alpha val="50196"/>
                </a:srgbClr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743200" y="4343400"/>
                <a:ext cx="914400" cy="914400"/>
              </a:xfrm>
              <a:prstGeom prst="ellipse">
                <a:avLst/>
              </a:prstGeom>
              <a:solidFill>
                <a:srgbClr val="4F81BD">
                  <a:alpha val="50196"/>
                </a:srgbClr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 rot="3600000">
              <a:off x="3198737" y="4846161"/>
              <a:ext cx="2744863" cy="914400"/>
              <a:chOff x="2743200" y="4343400"/>
              <a:chExt cx="2744863" cy="914400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4573663" y="4343400"/>
                <a:ext cx="914400" cy="914400"/>
              </a:xfrm>
              <a:prstGeom prst="ellipse">
                <a:avLst/>
              </a:prstGeom>
              <a:solidFill>
                <a:srgbClr val="4F81BD">
                  <a:alpha val="50196"/>
                </a:srgbClr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743200" y="4343400"/>
                <a:ext cx="914400" cy="914400"/>
              </a:xfrm>
              <a:prstGeom prst="ellipse">
                <a:avLst/>
              </a:prstGeom>
              <a:solidFill>
                <a:srgbClr val="4F81BD">
                  <a:alpha val="50196"/>
                </a:srgbClr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9135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035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Тримерна кръгова диаграма</a:t>
            </a:r>
          </a:p>
          <a:p>
            <a:pPr lvl="1"/>
            <a:r>
              <a:rPr lang="bg-BG" dirty="0" smtClean="0"/>
              <a:t>Подаден масив от </a:t>
            </a:r>
            <a:r>
              <a:rPr lang="en-US" dirty="0" smtClean="0">
                <a:solidFill>
                  <a:srgbClr val="FF388C"/>
                </a:solidFill>
              </a:rPr>
              <a:t>n</a:t>
            </a:r>
            <a:r>
              <a:rPr lang="en-US" dirty="0" smtClean="0"/>
              <a:t> </a:t>
            </a:r>
            <a:r>
              <a:rPr lang="bg-BG" dirty="0" smtClean="0"/>
              <a:t>числа</a:t>
            </a:r>
          </a:p>
          <a:p>
            <a:pPr lvl="1"/>
            <a:r>
              <a:rPr lang="bg-BG" dirty="0" smtClean="0"/>
              <a:t>Да се направи 3</a:t>
            </a:r>
            <a:r>
              <a:rPr lang="en-US" dirty="0" smtClean="0"/>
              <a:t>D</a:t>
            </a:r>
            <a:r>
              <a:rPr lang="bg-BG" dirty="0" smtClean="0"/>
              <a:t> кръгова диаграма с дялове, пропорционални на числата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3200400" y="3733800"/>
            <a:ext cx="2743200" cy="2743200"/>
            <a:chOff x="2743200" y="3429000"/>
            <a:chExt cx="2743200" cy="2743200"/>
          </a:xfrm>
        </p:grpSpPr>
        <p:sp>
          <p:nvSpPr>
            <p:cNvPr id="5" name="Pie 4"/>
            <p:cNvSpPr/>
            <p:nvPr/>
          </p:nvSpPr>
          <p:spPr>
            <a:xfrm>
              <a:off x="2743200" y="3429000"/>
              <a:ext cx="2743200" cy="2743200"/>
            </a:xfrm>
            <a:prstGeom prst="pie">
              <a:avLst>
                <a:gd name="adj1" fmla="val 7648464"/>
                <a:gd name="adj2" fmla="val 14100481"/>
              </a:avLst>
            </a:prstGeom>
            <a:solidFill>
              <a:srgbClr val="C00000">
                <a:alpha val="50196"/>
              </a:srgbClr>
            </a:solidFill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6" name="Pie 15"/>
            <p:cNvSpPr/>
            <p:nvPr/>
          </p:nvSpPr>
          <p:spPr>
            <a:xfrm>
              <a:off x="2743200" y="3429000"/>
              <a:ext cx="2743200" cy="2743200"/>
            </a:xfrm>
            <a:prstGeom prst="pie">
              <a:avLst>
                <a:gd name="adj1" fmla="val 14101587"/>
                <a:gd name="adj2" fmla="val 17671713"/>
              </a:avLst>
            </a:prstGeom>
            <a:solidFill>
              <a:srgbClr val="FF388C">
                <a:alpha val="50196"/>
              </a:srgbClr>
            </a:solidFill>
            <a:ln w="3175"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7" name="Pie 16"/>
            <p:cNvSpPr/>
            <p:nvPr/>
          </p:nvSpPr>
          <p:spPr>
            <a:xfrm>
              <a:off x="2743200" y="3429000"/>
              <a:ext cx="2743200" cy="2743200"/>
            </a:xfrm>
            <a:prstGeom prst="pie">
              <a:avLst>
                <a:gd name="adj1" fmla="val 17684582"/>
                <a:gd name="adj2" fmla="val 20117251"/>
              </a:avLst>
            </a:prstGeom>
            <a:solidFill>
              <a:srgbClr val="00B050">
                <a:alpha val="50196"/>
              </a:srgbClr>
            </a:solidFill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Pie 17"/>
            <p:cNvSpPr/>
            <p:nvPr/>
          </p:nvSpPr>
          <p:spPr>
            <a:xfrm>
              <a:off x="2743200" y="3429000"/>
              <a:ext cx="2743200" cy="2743200"/>
            </a:xfrm>
            <a:prstGeom prst="pie">
              <a:avLst>
                <a:gd name="adj1" fmla="val 20125142"/>
                <a:gd name="adj2" fmla="val 3723860"/>
              </a:avLst>
            </a:prstGeom>
            <a:solidFill>
              <a:srgbClr val="FFC000">
                <a:alpha val="50196"/>
              </a:srgbClr>
            </a:solidFill>
            <a:ln w="31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Pie 18"/>
            <p:cNvSpPr/>
            <p:nvPr/>
          </p:nvSpPr>
          <p:spPr>
            <a:xfrm>
              <a:off x="2743200" y="3429000"/>
              <a:ext cx="2743200" cy="2743200"/>
            </a:xfrm>
            <a:prstGeom prst="pie">
              <a:avLst>
                <a:gd name="adj1" fmla="val 3725962"/>
                <a:gd name="adj2" fmla="val 7636459"/>
              </a:avLst>
            </a:prstGeom>
            <a:solidFill>
              <a:srgbClr val="0070C0">
                <a:alpha val="50196"/>
              </a:srgbClr>
            </a:solidFill>
            <a:ln w="31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51039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9744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Кули от кубчета</a:t>
            </a:r>
          </a:p>
          <a:p>
            <a:pPr lvl="1"/>
            <a:r>
              <a:rPr lang="bg-BG" dirty="0" smtClean="0"/>
              <a:t>Няколко случайни кули</a:t>
            </a:r>
          </a:p>
          <a:p>
            <a:pPr lvl="1"/>
            <a:r>
              <a:rPr lang="bg-BG" dirty="0" smtClean="0"/>
              <a:t>С разбъркани кубчета</a:t>
            </a:r>
          </a:p>
          <a:p>
            <a:r>
              <a:rPr lang="bg-BG" dirty="0" smtClean="0"/>
              <a:t>В допълнение</a:t>
            </a:r>
          </a:p>
          <a:p>
            <a:pPr lvl="1"/>
            <a:r>
              <a:rPr lang="bg-BG" dirty="0" smtClean="0"/>
              <a:t>Гледа се през розови очила </a:t>
            </a:r>
          </a:p>
          <a:p>
            <a:pPr lvl="1"/>
            <a:r>
              <a:rPr lang="bg-BG" dirty="0" smtClean="0"/>
              <a:t>Цялата сцена се върти, а не кулите</a:t>
            </a:r>
          </a:p>
          <a:p>
            <a:pPr lvl="1"/>
            <a:r>
              <a:rPr lang="bg-BG" dirty="0" smtClean="0"/>
              <a:t>Гърбовете на кубчетата розовеят, заради розовите очила</a:t>
            </a:r>
          </a:p>
        </p:txBody>
      </p:sp>
    </p:spTree>
    <p:extLst>
      <p:ext uri="{BB962C8B-B14F-4D97-AF65-F5344CB8AC3E}">
        <p14:creationId xmlns:p14="http://schemas.microsoft.com/office/powerpoint/2010/main" val="409445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439376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6926</TotalTime>
  <Words>269</Words>
  <Application>Microsoft Office PowerPoint</Application>
  <PresentationFormat>On-screen Show (4:3)</PresentationFormat>
  <Paragraphs>63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Custom Design</vt:lpstr>
      <vt:lpstr>доц. д-р Павел Бойчев    КИТ-ФМИ-СУ    2020</vt:lpstr>
      <vt:lpstr>Задача №1</vt:lpstr>
      <vt:lpstr>PowerPoint Presentation</vt:lpstr>
      <vt:lpstr>Задача №2</vt:lpstr>
      <vt:lpstr>PowerPoint Presentation</vt:lpstr>
      <vt:lpstr>Задача №3</vt:lpstr>
      <vt:lpstr>PowerPoint Presentation</vt:lpstr>
      <vt:lpstr>Задача №4</vt:lpstr>
      <vt:lpstr>PowerPoint Presentation</vt:lpstr>
      <vt:lpstr>Задача №5</vt:lpstr>
      <vt:lpstr>PowerPoint Presentation</vt:lpstr>
      <vt:lpstr>PowerPoint Presentation</vt:lpstr>
      <vt:lpstr>PowerPoint Presentation</vt:lpstr>
      <vt:lpstr>Задача №6</vt:lpstr>
      <vt:lpstr>PowerPoint Presentation</vt:lpstr>
      <vt:lpstr>Задача №7*</vt:lpstr>
      <vt:lpstr>PowerPoint Presentation</vt:lpstr>
      <vt:lpstr>Задача №8*</vt:lpstr>
      <vt:lpstr>PowerPoint Presentation</vt:lpstr>
      <vt:lpstr>Задача №9**</vt:lpstr>
      <vt:lpstr>PowerPoint Presentation</vt:lpstr>
      <vt:lpstr>Задача №10**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Anon</cp:lastModifiedBy>
  <cp:revision>506</cp:revision>
  <dcterms:created xsi:type="dcterms:W3CDTF">2013-12-13T09:03:57Z</dcterms:created>
  <dcterms:modified xsi:type="dcterms:W3CDTF">2020-05-10T19:04:04Z</dcterms:modified>
</cp:coreProperties>
</file>