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1"/>
  </p:notesMasterIdLst>
  <p:sldIdLst>
    <p:sldId id="379" r:id="rId2"/>
    <p:sldId id="380" r:id="rId3"/>
    <p:sldId id="381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4" r:id="rId17"/>
    <p:sldId id="395" r:id="rId18"/>
    <p:sldId id="396" r:id="rId19"/>
    <p:sldId id="39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106-reverse-rotation.html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107-forward-backward-rotation.html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108-complex-rotation.html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109-rotation-90-90-90.html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110-swing-rotation.html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105-rotation.html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доц</a:t>
            </a:r>
            <a:r>
              <a:rPr lang="bg-BG" dirty="0"/>
              <a:t>. </a:t>
            </a:r>
            <a:r>
              <a:rPr lang="bg-BG" dirty="0" smtClean="0"/>
              <a:t>д-р Павел </a:t>
            </a:r>
            <a:r>
              <a:rPr lang="bg-BG" dirty="0"/>
              <a:t>Бойчев</a:t>
            </a:r>
            <a:r>
              <a:rPr lang="en-US" dirty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err="1" smtClean="0"/>
              <a:t>КИТ-ФМИ-СУ</a:t>
            </a:r>
            <a:r>
              <a:rPr lang="en-US" dirty="0" smtClean="0"/>
              <a:t> </a:t>
            </a:r>
            <a:r>
              <a:rPr lang="bg-BG" dirty="0" smtClean="0"/>
              <a:t>  </a:t>
            </a:r>
            <a:r>
              <a:rPr lang="en-US" dirty="0" smtClean="0"/>
              <a:t> </a:t>
            </a:r>
            <a:r>
              <a:rPr lang="bg-BG" dirty="0" smtClean="0"/>
              <a:t>20</a:t>
            </a:r>
            <a:r>
              <a:rPr lang="en-US" dirty="0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>
              <a:spcBef>
                <a:spcPct val="0"/>
              </a:spcBef>
            </a:pPr>
            <a:r>
              <a:rPr lang="bg-BG" dirty="0" smtClean="0"/>
              <a:t>Задачи за упражнения</a:t>
            </a:r>
            <a:endParaRPr lang="bg-BG" sz="5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dirty="0" smtClean="0"/>
              <a:t>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026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3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Въртене напред-назад</a:t>
            </a:r>
          </a:p>
          <a:p>
            <a:pPr lvl="1"/>
            <a:r>
              <a:rPr lang="bg-BG" dirty="0" smtClean="0"/>
              <a:t>Кубът да се върти в едната посока</a:t>
            </a:r>
          </a:p>
          <a:p>
            <a:pPr lvl="1"/>
            <a:r>
              <a:rPr lang="bg-BG" dirty="0" smtClean="0"/>
              <a:t>После в обратна посока</a:t>
            </a:r>
          </a:p>
          <a:p>
            <a:pPr lvl="1"/>
            <a:r>
              <a:rPr lang="bg-BG" dirty="0" smtClean="0"/>
              <a:t>После пак в първата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323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4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Разбъркано въртене</a:t>
            </a:r>
          </a:p>
          <a:p>
            <a:pPr lvl="1"/>
            <a:r>
              <a:rPr lang="bg-BG" dirty="0" smtClean="0"/>
              <a:t>Кубът да се върти разбъркано, а не само наляво или надясно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41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6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Последователно въртене</a:t>
            </a:r>
          </a:p>
          <a:p>
            <a:pPr lvl="1"/>
            <a:r>
              <a:rPr lang="bg-BG" dirty="0" smtClean="0"/>
              <a:t>Кубът да се завърта на 90</a:t>
            </a:r>
            <a:r>
              <a:rPr lang="bg-BG" dirty="0" smtClean="0">
                <a:sym typeface="Symbol"/>
              </a:rPr>
              <a:t></a:t>
            </a:r>
            <a:r>
              <a:rPr lang="bg-BG" dirty="0" smtClean="0"/>
              <a:t> около едната си ос</a:t>
            </a:r>
          </a:p>
          <a:p>
            <a:pPr lvl="1"/>
            <a:r>
              <a:rPr lang="bg-BG" dirty="0" smtClean="0"/>
              <a:t>После на</a:t>
            </a:r>
            <a:r>
              <a:rPr lang="bg-BG" dirty="0"/>
              <a:t> </a:t>
            </a:r>
            <a:r>
              <a:rPr lang="bg-BG" dirty="0" smtClean="0"/>
              <a:t>90</a:t>
            </a:r>
            <a:r>
              <a:rPr lang="bg-BG" dirty="0">
                <a:sym typeface="Symbol"/>
              </a:rPr>
              <a:t></a:t>
            </a:r>
            <a:r>
              <a:rPr lang="bg-BG" dirty="0"/>
              <a:t> около </a:t>
            </a:r>
            <a:r>
              <a:rPr lang="bg-BG" dirty="0" smtClean="0"/>
              <a:t>другата</a:t>
            </a:r>
          </a:p>
          <a:p>
            <a:pPr lvl="1"/>
            <a:r>
              <a:rPr lang="bg-BG" dirty="0" smtClean="0"/>
              <a:t>После </a:t>
            </a:r>
            <a:r>
              <a:rPr lang="bg-BG" dirty="0"/>
              <a:t>на 90</a:t>
            </a:r>
            <a:r>
              <a:rPr lang="bg-BG" dirty="0">
                <a:sym typeface="Symbol"/>
              </a:rPr>
              <a:t></a:t>
            </a:r>
            <a:r>
              <a:rPr lang="bg-BG" dirty="0"/>
              <a:t> около </a:t>
            </a:r>
            <a:r>
              <a:rPr lang="bg-BG" dirty="0" smtClean="0"/>
              <a:t>третата</a:t>
            </a:r>
          </a:p>
          <a:p>
            <a:pPr lvl="1"/>
            <a:r>
              <a:rPr lang="bg-BG" dirty="0" smtClean="0"/>
              <a:t>И повтаря всичко отначало</a:t>
            </a:r>
            <a:endParaRPr lang="bg-BG" dirty="0"/>
          </a:p>
          <a:p>
            <a:pPr marL="457200" lvl="1" indent="0">
              <a:buNone/>
            </a:pPr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0539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45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Въртене с поклащане</a:t>
            </a:r>
          </a:p>
          <a:p>
            <a:pPr lvl="1"/>
            <a:r>
              <a:rPr lang="bg-BG" dirty="0" smtClean="0"/>
              <a:t>Кубът да се върти хоризонтално</a:t>
            </a:r>
          </a:p>
          <a:p>
            <a:pPr lvl="1"/>
            <a:r>
              <a:rPr lang="bg-BG" dirty="0" smtClean="0"/>
              <a:t>Да се поклаща леко встрани, без това да нарушава хоризонталното въртене</a:t>
            </a:r>
          </a:p>
        </p:txBody>
      </p:sp>
    </p:spTree>
    <p:extLst>
      <p:ext uri="{BB962C8B-B14F-4D97-AF65-F5344CB8AC3E}">
        <p14:creationId xmlns:p14="http://schemas.microsoft.com/office/powerpoint/2010/main" val="374873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33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590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 задачите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Опитвайте се</a:t>
            </a:r>
          </a:p>
          <a:p>
            <a:pPr lvl="1"/>
            <a:r>
              <a:rPr lang="bg-BG" dirty="0"/>
              <a:t>Да ги решавате самостоятелно</a:t>
            </a:r>
          </a:p>
          <a:p>
            <a:pPr lvl="1"/>
            <a:r>
              <a:rPr lang="bg-BG" dirty="0"/>
              <a:t>Може да ползвате онлайн източници</a:t>
            </a:r>
          </a:p>
          <a:p>
            <a:pPr lvl="1"/>
            <a:r>
              <a:rPr lang="bg-BG" dirty="0"/>
              <a:t>Може да ползвате лекциите</a:t>
            </a:r>
            <a:endParaRPr lang="en-US" dirty="0"/>
          </a:p>
          <a:p>
            <a:pPr marL="735013" lvl="2"/>
            <a:r>
              <a:rPr lang="bg-BG" dirty="0"/>
              <a:t>(ако в конкретната задача не се иска обратното)</a:t>
            </a:r>
          </a:p>
          <a:p>
            <a:r>
              <a:rPr lang="bg-BG" dirty="0"/>
              <a:t>Задачите за код имат решения</a:t>
            </a:r>
          </a:p>
          <a:p>
            <a:pPr lvl="1"/>
            <a:r>
              <a:rPr lang="bg-BG" dirty="0"/>
              <a:t>Гледайте ги след като ги решите</a:t>
            </a:r>
          </a:p>
          <a:p>
            <a:pPr lvl="1"/>
            <a:r>
              <a:rPr lang="bg-BG" dirty="0"/>
              <a:t>Или само при голяма </a:t>
            </a:r>
            <a:r>
              <a:rPr lang="bg-BG" dirty="0" smtClean="0"/>
              <a:t>нужда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3545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Проверка на </a:t>
            </a:r>
            <a:r>
              <a:rPr lang="en-US" smtClean="0"/>
              <a:t>WebGL</a:t>
            </a:r>
          </a:p>
          <a:p>
            <a:pPr lvl="1"/>
            <a:r>
              <a:rPr lang="bg-BG" smtClean="0"/>
              <a:t>Проверете дали имате достъп до компютър, при който се поддържа </a:t>
            </a:r>
            <a:r>
              <a:rPr lang="en-US" smtClean="0"/>
              <a:t>WebGL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2968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Инсталация на </a:t>
            </a:r>
            <a:r>
              <a:rPr lang="en-US" dirty="0" smtClean="0"/>
              <a:t>Three.js</a:t>
            </a:r>
          </a:p>
          <a:p>
            <a:pPr lvl="1"/>
            <a:r>
              <a:rPr lang="bg-BG" dirty="0" smtClean="0"/>
              <a:t>Разгледайте сайта на </a:t>
            </a:r>
            <a:r>
              <a:rPr lang="en-US" dirty="0" smtClean="0"/>
              <a:t>Three.js</a:t>
            </a:r>
            <a:endParaRPr lang="bg-BG" dirty="0" smtClean="0"/>
          </a:p>
          <a:p>
            <a:pPr lvl="1"/>
            <a:r>
              <a:rPr lang="bg-BG" dirty="0"/>
              <a:t>Н</a:t>
            </a:r>
            <a:r>
              <a:rPr lang="bg-BG" dirty="0" smtClean="0"/>
              <a:t>амерете документацията и примерите</a:t>
            </a:r>
          </a:p>
          <a:p>
            <a:pPr lvl="1"/>
            <a:r>
              <a:rPr lang="bg-BG" dirty="0" smtClean="0"/>
              <a:t>Свалете си последната версия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4539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Примерите от лекцията</a:t>
            </a:r>
          </a:p>
          <a:p>
            <a:pPr lvl="1"/>
            <a:r>
              <a:rPr lang="bg-BG" dirty="0" smtClean="0"/>
              <a:t>Проверете примерите от лекцията</a:t>
            </a:r>
          </a:p>
          <a:p>
            <a:pPr lvl="1"/>
            <a:r>
              <a:rPr lang="bg-BG" dirty="0" smtClean="0"/>
              <a:t>Работят ли на компютъра ви?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643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Тест на смартфон</a:t>
            </a:r>
          </a:p>
          <a:p>
            <a:pPr lvl="1"/>
            <a:r>
              <a:rPr lang="bg-BG" dirty="0" smtClean="0"/>
              <a:t>Пробвайте последния пример от първата лекция на мобилно устройство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5954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Въртящ се куб</a:t>
            </a:r>
          </a:p>
          <a:p>
            <a:pPr lvl="1"/>
            <a:r>
              <a:rPr lang="bg-BG" dirty="0" smtClean="0"/>
              <a:t>Направете примера с въртящия се куб</a:t>
            </a:r>
          </a:p>
          <a:p>
            <a:pPr lvl="1"/>
            <a:r>
              <a:rPr lang="bg-BG" dirty="0" smtClean="0"/>
              <a:t>Изцяло самостоятелно, без да гледате кода от лекцията</a:t>
            </a:r>
          </a:p>
          <a:p>
            <a:pPr lvl="1"/>
            <a:r>
              <a:rPr lang="bg-BG" dirty="0" smtClean="0"/>
              <a:t>Може да ползвате онлайн източници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4954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3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Обратно въртене</a:t>
            </a:r>
          </a:p>
          <a:p>
            <a:pPr lvl="1"/>
            <a:r>
              <a:rPr lang="bg-BG" dirty="0" smtClean="0"/>
              <a:t>Кубът да се върти в обратна посока</a:t>
            </a:r>
          </a:p>
          <a:p>
            <a:pPr marL="735013" lvl="2"/>
            <a:r>
              <a:rPr lang="bg-BG" dirty="0" smtClean="0"/>
              <a:t>(по-близкият до нас край да се върти отдясно наляво)</a:t>
            </a:r>
          </a:p>
          <a:p>
            <a:pPr lvl="1"/>
            <a:r>
              <a:rPr lang="bg-BG" dirty="0" smtClean="0"/>
              <a:t>Или пък погледнат отгоре, кубът да се върти по часовниковата стрелка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2754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6876</TotalTime>
  <Words>286</Words>
  <Application>Microsoft Office PowerPoint</Application>
  <PresentationFormat>On-screen Show (4:3)</PresentationFormat>
  <Paragraphs>57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доц. д-р Павел Бойчев    КИТ-ФМИ-СУ    2020</vt:lpstr>
      <vt:lpstr>За задачите</vt:lpstr>
      <vt:lpstr>Задача №1</vt:lpstr>
      <vt:lpstr>Задача №2</vt:lpstr>
      <vt:lpstr>Задача №3</vt:lpstr>
      <vt:lpstr>Задача №4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495</cp:revision>
  <dcterms:created xsi:type="dcterms:W3CDTF">2013-12-13T09:03:57Z</dcterms:created>
  <dcterms:modified xsi:type="dcterms:W3CDTF">2020-05-09T16:59:40Z</dcterms:modified>
</cp:coreProperties>
</file>