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E7FE2-47D7-4230-AE68-EFB9CFC670CD}" type="datetimeFigureOut">
              <a:rPr lang="bg-BG" smtClean="0"/>
              <a:t>13.12.2011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16FE8-D8B8-4E05-836E-4893757C265D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14290"/>
            <a:ext cx="7929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/>
              <a:t>Как ще следим прогреса на проекта.</a:t>
            </a:r>
            <a:endParaRPr lang="bg-BG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285860"/>
            <a:ext cx="7143800" cy="5016758"/>
          </a:xfrm>
          <a:prstGeom prst="rect">
            <a:avLst/>
          </a:prstGeom>
          <a:gradFill>
            <a:gsLst>
              <a:gs pos="4500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bg-BG" sz="2000" dirty="0" smtClean="0"/>
              <a:t>Ежемесечна среща на целия екип с цел разискване на текущо настъпили проблеми и нужди, следене за спазване на сроковете, както и планиране на бъдещи действия.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Намиране на оптимална дата за срещите – всяко 3 – то число на месеца. 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Планиране на ежеседмични оперативки по отдели – всеки понеделник на седмицата – с цел мониторинг на постигнатите резултати на база на зададените цели.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Изготвне на най – добър начин на комуникация – лична на срещите, чрез телефон за неотложни задачи и чрез емайл за официално информиране по даден казус и разискване по по – леки и неналежащи проблеми. 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Разпределение на задълженията – ежеседмично за графичните и уеб дизайнери, ежедневно за тестерите и системните администратори, ежемесечно за софтуерните инжинери и бизнес анализатори.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0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600" dirty="0" smtClean="0"/>
              <a:t>Изготвяне на рамка за ръководство и мониторинг на проекта</a:t>
            </a:r>
            <a:endParaRPr lang="bg-BG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1428736"/>
            <a:ext cx="7429520" cy="4678204"/>
          </a:xfrm>
          <a:prstGeom prst="rect">
            <a:avLst/>
          </a:prstGeom>
          <a:solidFill>
            <a:schemeClr val="bg1">
              <a:alpha val="29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bg-BG" sz="2000" dirty="0" smtClean="0"/>
              <a:t>Генериране на нови идей – ежедневно – чрез предложения към ръководителя на съответния отдел, както и на база впечатленията от общите беседи и постигнатите индвидуални резултати. Всеки е свободен да прави предложения по оптимизиране и подобряване на процеса на работа и разработвания продукт, но се одобряват само от висшия мениджмънт или отговорниците по отдели. 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Проследяване на напредъка на проекта, на база на предоставения бюджет - тук отговорност имат най – вече бизнес анализаторите и ръководителя на проекта. 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Предвиждане на рисковете и формулирането на планове за реакция – работа на бизнес анализаторите на база получените отчети от работата на служителите и проучването на пазара. Плановете за реакция се изготят и предлагат от бизнес анализаторите. 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428736"/>
            <a:ext cx="6858016" cy="3754874"/>
          </a:xfrm>
          <a:prstGeom prst="rect">
            <a:avLst/>
          </a:prstGeom>
          <a:solidFill>
            <a:schemeClr val="bg2">
              <a:lumMod val="75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bg-BG" sz="2000" dirty="0" smtClean="0"/>
              <a:t>Споделяне на най – добрите практики за работа – най – доброто време е по време на срещите на отделите. 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Разрешаване на създалите се проблеми – на база взети решение на събранията на отдела и фирмата, както и индвидуална инициативност от страна на софтуерните специалисти и разработчици. 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Създаване на възможно най – добра среда за работа на служителите на база културни и комуникационни принципи общи адреси и работа в екип, особенно на служителите в отделните отдели, както и на ръководителите на отдели по между им.</a:t>
            </a:r>
          </a:p>
          <a:p>
            <a:endParaRPr lang="bg-BG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0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600" dirty="0" smtClean="0"/>
              <a:t>Изготвяне на рамка за ръководство и мониторинг на проекта</a:t>
            </a:r>
            <a:endParaRPr lang="bg-BG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0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600" dirty="0" smtClean="0"/>
              <a:t>Работна среда</a:t>
            </a:r>
            <a:endParaRPr lang="bg-BG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401909"/>
            <a:ext cx="8715436" cy="3170099"/>
          </a:xfrm>
          <a:prstGeom prst="rect">
            <a:avLst/>
          </a:prstGeom>
          <a:solidFill>
            <a:schemeClr val="accent6">
              <a:lumMod val="20000"/>
              <a:lumOff val="80000"/>
              <a:alpha val="28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000" dirty="0" smtClean="0"/>
              <a:t>Отговорност на </a:t>
            </a:r>
            <a:r>
              <a:rPr lang="en-US" sz="2000" dirty="0" smtClean="0"/>
              <a:t>HR</a:t>
            </a:r>
            <a:r>
              <a:rPr lang="bg-BG" sz="2000" dirty="0" smtClean="0"/>
              <a:t> специалистите е да усигорят благоприятна среда за :</a:t>
            </a:r>
          </a:p>
          <a:p>
            <a:endParaRPr lang="bg-BG" sz="2000" dirty="0" smtClean="0"/>
          </a:p>
          <a:p>
            <a:pPr lvl="1">
              <a:buFont typeface="Arial" pitchFamily="34" charset="0"/>
              <a:buChar char="•"/>
            </a:pPr>
            <a:r>
              <a:rPr lang="bg-BG" sz="2000" dirty="0" smtClean="0"/>
              <a:t>Споделяне на информация опит и идей – изключиелно важно особенно за разработчиците на софтуер и уеб дизайнерите.</a:t>
            </a:r>
          </a:p>
          <a:p>
            <a:pPr lvl="1">
              <a:buFont typeface="Arial" pitchFamily="34" charset="0"/>
              <a:buChar char="•"/>
            </a:pPr>
            <a:r>
              <a:rPr lang="bg-BG" sz="2000" dirty="0" smtClean="0"/>
              <a:t>Обсъждане на идей, преди да се вземе решение.</a:t>
            </a:r>
          </a:p>
          <a:p>
            <a:pPr lvl="1">
              <a:buFont typeface="Arial" pitchFamily="34" charset="0"/>
              <a:buChar char="•"/>
            </a:pPr>
            <a:r>
              <a:rPr lang="bg-BG" sz="2000" dirty="0" smtClean="0"/>
              <a:t>Да се избегне прекаления контрол – може да постави под излишно напрежение служителите.</a:t>
            </a:r>
          </a:p>
          <a:p>
            <a:pPr lvl="1">
              <a:buFont typeface="Arial" pitchFamily="34" charset="0"/>
              <a:buChar char="•"/>
            </a:pPr>
            <a:r>
              <a:rPr lang="bg-BG" sz="2000" dirty="0" smtClean="0"/>
              <a:t>Създаване на среда в която служителите да си имат доверие един на друг.</a:t>
            </a:r>
          </a:p>
          <a:p>
            <a:pPr lvl="1">
              <a:buFont typeface="Arial" pitchFamily="34" charset="0"/>
              <a:buChar char="•"/>
            </a:pPr>
            <a:r>
              <a:rPr lang="bg-BG" sz="2000" dirty="0" smtClean="0"/>
              <a:t>Съдействие при възникване и решаване на спорове и проблеми.</a:t>
            </a:r>
            <a:r>
              <a:rPr lang="en-US" sz="2000" dirty="0" smtClean="0"/>
              <a:t> </a:t>
            </a:r>
            <a:endParaRPr lang="bg-BG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0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Отчет на поставените изисквания – какво, как и кой</a:t>
            </a:r>
            <a:endParaRPr lang="bg-BG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642918"/>
            <a:ext cx="85725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На база на поставените цели и постигнатите резултати и чрез предадените отчети от всеки служител . Гони се 100% изпълнение на поставените задачи, пренасочват се ресурси от една задача към друга при нужда. </a:t>
            </a:r>
          </a:p>
          <a:p>
            <a:endParaRPr lang="bg-BG" dirty="0" smtClean="0"/>
          </a:p>
          <a:p>
            <a:pPr lvl="1">
              <a:buFont typeface="Arial" pitchFamily="34" charset="0"/>
              <a:buChar char="•"/>
            </a:pPr>
            <a:r>
              <a:rPr lang="bg-BG" dirty="0" smtClean="0"/>
              <a:t>В края на работната година се прави равносметка за усвоени пари и генерирани приходи и разходи. При успешна работа и преодоляване на рисковете и трудности целта е поне 50% възращаемост от вложените средства за първата година на работа на сайта. </a:t>
            </a:r>
          </a:p>
          <a:p>
            <a:pPr lvl="1">
              <a:buFont typeface="Arial" pitchFamily="34" charset="0"/>
              <a:buChar char="•"/>
            </a:pPr>
            <a:r>
              <a:rPr lang="bg-BG" dirty="0" smtClean="0"/>
              <a:t>Не трябва да има засечено изтичане на конфиденциална информация от сайта. Отговорността – е на системните администратори. При правилна работа целта трябва да бъде постигната.</a:t>
            </a:r>
          </a:p>
          <a:p>
            <a:pPr lvl="1">
              <a:buFont typeface="Arial" pitchFamily="34" charset="0"/>
              <a:buChar char="•"/>
            </a:pPr>
            <a:r>
              <a:rPr lang="bg-BG" dirty="0" smtClean="0"/>
              <a:t>Опазване на интелектуалната собственост – критично важно – отгоорност на системните администратори</a:t>
            </a:r>
          </a:p>
          <a:p>
            <a:pPr lvl="1">
              <a:buFont typeface="Arial" pitchFamily="34" charset="0"/>
              <a:buChar char="•"/>
            </a:pPr>
            <a:r>
              <a:rPr lang="bg-BG" dirty="0" smtClean="0"/>
              <a:t>Постигане на стандартите за качество определени при проектирането – поне на 85% за първата година. </a:t>
            </a:r>
            <a:br>
              <a:rPr lang="bg-BG" dirty="0" smtClean="0"/>
            </a:b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592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Georgi</dc:creator>
  <cp:lastModifiedBy>Georgi</cp:lastModifiedBy>
  <cp:revision>5</cp:revision>
  <dcterms:created xsi:type="dcterms:W3CDTF">2011-12-13T14:52:19Z</dcterms:created>
  <dcterms:modified xsi:type="dcterms:W3CDTF">2011-12-13T22:15:03Z</dcterms:modified>
</cp:coreProperties>
</file>