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2.5.2020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Топлинна карта със застъпване</a:t>
            </a:r>
            <a:endParaRPr lang="bg-BG" dirty="0" smtClean="0"/>
          </a:p>
          <a:p>
            <a:pPr lvl="1"/>
            <a:r>
              <a:rPr lang="bg-BG" dirty="0" smtClean="0"/>
              <a:t>В топлинна карта едно голямо кръгче може да закрие много на брой малки кръгчета</a:t>
            </a:r>
          </a:p>
          <a:p>
            <a:pPr lvl="1"/>
            <a:r>
              <a:rPr lang="bg-BG" dirty="0" smtClean="0"/>
              <a:t>Предложете начин за визуализиране, с който да се запазва размерът на кръгчетата, да не се променя цветът им, но да се виждат </a:t>
            </a:r>
            <a:r>
              <a:rPr lang="bg-BG" dirty="0" err="1" smtClean="0"/>
              <a:t>припокритите</a:t>
            </a:r>
            <a:r>
              <a:rPr lang="bg-BG" dirty="0" smtClean="0"/>
              <a:t> възли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448" y="3886200"/>
            <a:ext cx="5028152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Минимален брой обекти</a:t>
            </a:r>
          </a:p>
          <a:p>
            <a:pPr lvl="1"/>
            <a:r>
              <a:rPr lang="bg-BG" dirty="0" smtClean="0"/>
              <a:t>Този обект е сглобен от паралелепипеди – на всяка стена на куба има жълт израстък</a:t>
            </a:r>
          </a:p>
          <a:p>
            <a:pPr lvl="1"/>
            <a:r>
              <a:rPr lang="bg-BG" dirty="0" smtClean="0"/>
              <a:t>С колко най-малко паралелепипеди е направен?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8" r="21238"/>
          <a:stretch/>
        </p:blipFill>
        <p:spPr bwMode="auto">
          <a:xfrm>
            <a:off x="2743200" y="3429000"/>
            <a:ext cx="3657600" cy="274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Съчетаване на обекти</a:t>
            </a:r>
          </a:p>
          <a:p>
            <a:pPr lvl="1"/>
            <a:r>
              <a:rPr lang="bg-BG" dirty="0" smtClean="0"/>
              <a:t>За примитивен обект е ползван пресечен конус</a:t>
            </a:r>
          </a:p>
          <a:p>
            <a:pPr lvl="1"/>
            <a:r>
              <a:rPr lang="bg-BG" dirty="0" smtClean="0"/>
              <a:t>Как от него да се направи форма за кекс?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0" r="13471"/>
          <a:stretch/>
        </p:blipFill>
        <p:spPr bwMode="auto">
          <a:xfrm>
            <a:off x="2743199" y="2971800"/>
            <a:ext cx="3657601" cy="274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Крива на </a:t>
                </a:r>
                <a:r>
                  <a:rPr lang="bg-BG" dirty="0" err="1"/>
                  <a:t>Лисаж</a:t>
                </a:r>
                <a:r>
                  <a:rPr lang="en-GB" dirty="0"/>
                  <a:t>ỳ</a:t>
                </a:r>
                <a:r>
                  <a:rPr lang="en-US" dirty="0"/>
                  <a:t> (</a:t>
                </a:r>
                <a:r>
                  <a:rPr lang="en-US" dirty="0" err="1"/>
                  <a:t>Lissajous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/>
                  <a:t>Хармонична крива в 3</a:t>
                </a:r>
                <a:r>
                  <a:rPr lang="en-US" dirty="0" smtClean="0"/>
                  <a:t>D</a:t>
                </a:r>
                <a:r>
                  <a:rPr lang="bg-BG" dirty="0" smtClean="0"/>
                  <a:t>, параметрично се задава с</a:t>
                </a:r>
                <a:endParaRPr lang="bg-BG" dirty="0"/>
              </a:p>
              <a:p>
                <a:pPr marL="1320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𝑧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𝑧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  <a:p>
                <a:pPr lvl="1"/>
                <a:r>
                  <a:rPr lang="bg-BG" dirty="0" smtClean="0"/>
                  <a:t>Предложете алгоритъм, чрез който ще ориентирате цилиндрите по протежението на кривата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1026" name="Picture 2" descr="D:\Pavel\Courses\Materials\Course.ALG 2019\Alg-14 Data visualization\Exercises\Figures\problem-3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4071937" cy="23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Конструктивна геометрия</a:t>
            </a:r>
          </a:p>
          <a:p>
            <a:pPr lvl="1"/>
            <a:r>
              <a:rPr lang="bg-BG" dirty="0" smtClean="0"/>
              <a:t>Следната 2</a:t>
            </a:r>
            <a:r>
              <a:rPr lang="en-US" dirty="0" smtClean="0"/>
              <a:t>D</a:t>
            </a:r>
            <a:r>
              <a:rPr lang="bg-BG" dirty="0" smtClean="0"/>
              <a:t> форма е създадена чрез окръжности</a:t>
            </a:r>
          </a:p>
          <a:p>
            <a:pPr lvl="1"/>
            <a:r>
              <a:rPr lang="bg-BG" dirty="0" smtClean="0"/>
              <a:t>Използвана е конструктивна геометрия</a:t>
            </a:r>
          </a:p>
          <a:p>
            <a:pPr lvl="1"/>
            <a:r>
              <a:rPr lang="bg-BG" dirty="0" smtClean="0"/>
              <a:t>Представете израза за тази фигура чрез дърво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pic>
        <p:nvPicPr>
          <p:cNvPr id="1026" name="Picture 2" descr="D:\Pavel\Courses\Materials\Course.ALG 2019\Alg-14 Data visualization\Exercises\Figures\problem-4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0" t="20379" r="23407" b="27488"/>
          <a:stretch/>
        </p:blipFill>
        <p:spPr bwMode="auto">
          <a:xfrm>
            <a:off x="2958595" y="3429000"/>
            <a:ext cx="322681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Лентова диаграма с отрицателни стойности</a:t>
                </a:r>
              </a:p>
              <a:p>
                <a:pPr lvl="1"/>
                <a:r>
                  <a:rPr lang="bg-BG" dirty="0" smtClean="0"/>
                  <a:t>В лекциите е показано как стойност в лентова диаграма се мащабира по вертикала</a:t>
                </a:r>
              </a:p>
              <a:p>
                <a:pPr lvl="1"/>
                <a:r>
                  <a:rPr lang="bg-BG" dirty="0" smtClean="0"/>
                  <a:t>Например, ако диаграмата е планирана да показва стойности от 0 до 100, тогава вертикалният размер на лента за стойността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Δ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  <m:r>
                          <a:rPr lang="en-US" i="1">
                            <a:latin typeface="Cambria Math"/>
                          </a:rPr>
                          <m:t>𝑔</m:t>
                        </m:r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/100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Предложете изчисление на вертикалния размер, ако стойностите могат да са дори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&lt;0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bg-BG" b="0" i="1" smtClean="0">
                        <a:latin typeface="Cambria Math"/>
                      </a:rPr>
                      <m:t>&gt;100</m:t>
                    </m:r>
                  </m:oMath>
                </a14:m>
                <a:endParaRPr lang="nn-NO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Кръгова диаграма</a:t>
            </a:r>
          </a:p>
          <a:p>
            <a:pPr lvl="1"/>
            <a:r>
              <a:rPr lang="bg-BG" dirty="0" smtClean="0"/>
              <a:t>Дадени са данните за температурите в София за всеки ден в продължение на година</a:t>
            </a:r>
          </a:p>
          <a:p>
            <a:pPr lvl="1"/>
            <a:r>
              <a:rPr lang="bg-BG" dirty="0" smtClean="0"/>
              <a:t>Как ще ги представите в кръгова диаграма?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Ръкостискане</a:t>
                </a:r>
              </a:p>
              <a:p>
                <a:pPr lvl="1"/>
                <a:r>
                  <a:rPr lang="bg-BG" dirty="0" smtClean="0"/>
                  <a:t>Група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bg-BG" dirty="0" smtClean="0"/>
                  <a:t> приятеля седят в кръг</a:t>
                </a:r>
              </a:p>
              <a:p>
                <a:pPr lvl="1"/>
                <a:r>
                  <a:rPr lang="bg-BG" dirty="0" smtClean="0"/>
                  <a:t>Първият се </a:t>
                </a:r>
                <a:r>
                  <a:rPr lang="bg-BG" dirty="0" err="1" smtClean="0"/>
                  <a:t>ръкостиска</a:t>
                </a:r>
                <a:r>
                  <a:rPr lang="bg-BG" dirty="0" smtClean="0"/>
                  <a:t> с този вдясно до него, който се </a:t>
                </a:r>
                <a:r>
                  <a:rPr lang="bg-BG" dirty="0" err="1"/>
                  <a:t>ръкостиска</a:t>
                </a:r>
                <a:r>
                  <a:rPr lang="bg-BG" dirty="0"/>
                  <a:t> с</a:t>
                </a:r>
                <a:r>
                  <a:rPr lang="bg-BG" dirty="0" smtClean="0"/>
                  <a:t> този един вдясно от него, който се </a:t>
                </a:r>
                <a:r>
                  <a:rPr lang="bg-BG" dirty="0" err="1"/>
                  <a:t>ръкостиска</a:t>
                </a:r>
                <a:r>
                  <a:rPr lang="bg-BG" dirty="0"/>
                  <a:t> с </a:t>
                </a:r>
                <a:r>
                  <a:rPr lang="bg-BG" dirty="0" smtClean="0"/>
                  <a:t>този двама вдясно от него и т.н.</a:t>
                </a:r>
              </a:p>
              <a:p>
                <a:pPr lvl="1"/>
                <a:r>
                  <a:rPr lang="bg-BG" dirty="0" smtClean="0"/>
                  <a:t>Това приключва, когато някой трябва да се </a:t>
                </a:r>
                <a:r>
                  <a:rPr lang="bg-BG" dirty="0" err="1" smtClean="0"/>
                  <a:t>ръкостисне</a:t>
                </a:r>
                <a:r>
                  <a:rPr lang="bg-BG" dirty="0" smtClean="0"/>
                  <a:t> със себе си</a:t>
                </a:r>
              </a:p>
              <a:p>
                <a:pPr lvl="1"/>
                <a:r>
                  <a:rPr lang="bg-BG" dirty="0" smtClean="0"/>
                  <a:t>Предложете начин за визуализиране на всички ръкостисканията, от който да се вижда дали има някой, който не се е </a:t>
                </a:r>
                <a:r>
                  <a:rPr lang="bg-BG" dirty="0" err="1" smtClean="0"/>
                  <a:t>ръкостиснал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Предложете алгоритъм за определяне на ръкостисканията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Диаграми с косми</a:t>
            </a:r>
          </a:p>
          <a:p>
            <a:pPr lvl="1"/>
            <a:r>
              <a:rPr lang="bg-BG" dirty="0" smtClean="0"/>
              <a:t>В примерите от лекцията с мрежова диаграма с дъги понякога се получават „косми“ към някои възли</a:t>
            </a:r>
          </a:p>
          <a:p>
            <a:pPr lvl="1"/>
            <a:r>
              <a:rPr lang="bg-BG" dirty="0" smtClean="0"/>
              <a:t>Обяснете защо се появяват и как могат да се </a:t>
            </a:r>
            <a:r>
              <a:rPr lang="bg-BG" dirty="0" err="1" smtClean="0"/>
              <a:t>обезкосмят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20"/>
          <a:stretch/>
        </p:blipFill>
        <p:spPr bwMode="auto">
          <a:xfrm>
            <a:off x="1386916" y="3738562"/>
            <a:ext cx="6341592" cy="24669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5704</TotalTime>
  <Words>471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2020-05-02T08:43:58Z</dcterms:modified>
</cp:coreProperties>
</file>