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42" r:id="rId5"/>
    <p:sldId id="318" r:id="rId6"/>
    <p:sldId id="261" r:id="rId7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Right%20triangle/Playground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Примерен проект по Геометрия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noProof="0" dirty="0" smtClean="0"/>
              <a:t>25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Демонстрация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Демонстрация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Примерен проект „Правоъгълен триъгълник“</a:t>
            </a:r>
          </a:p>
          <a:p>
            <a:pPr lvl="1"/>
            <a:r>
              <a:rPr lang="bg-BG" dirty="0" smtClean="0"/>
              <a:t>Мини урок</a:t>
            </a:r>
          </a:p>
          <a:p>
            <a:pPr lvl="1"/>
            <a:r>
              <a:rPr lang="bg-BG" dirty="0" smtClean="0"/>
              <a:t>Интерактивна част</a:t>
            </a:r>
          </a:p>
          <a:p>
            <a:pPr lvl="1"/>
            <a:r>
              <a:rPr lang="bg-BG" dirty="0" smtClean="0"/>
              <a:t>Указания за работа</a:t>
            </a:r>
          </a:p>
          <a:p>
            <a:pPr lvl="1"/>
            <a:r>
              <a:rPr lang="bg-BG" dirty="0" smtClean="0"/>
              <a:t>Задачи</a:t>
            </a:r>
          </a:p>
          <a:p>
            <a:pPr lvl="1"/>
            <a:r>
              <a:rPr lang="bg-BG" dirty="0" smtClean="0"/>
              <a:t>Примерни решения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99" y="153137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153137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499" y="2439135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67" y="2439135"/>
            <a:ext cx="3043062" cy="210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g-BG" noProof="0" dirty="0" smtClean="0"/>
              <a:t>Дискусия по дизайна и реализацията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23981</TotalTime>
  <Words>35</Words>
  <Application>Microsoft Office PowerPoint</Application>
  <PresentationFormat>On-screen Show (16:9)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Примерен проект по Геометрия</vt:lpstr>
      <vt:lpstr>Демонстрация</vt:lpstr>
      <vt:lpstr>Демонстрация</vt:lpstr>
      <vt:lpstr>PowerPoint Presentation</vt:lpstr>
      <vt:lpstr>Дискусия по дизайна и реализацията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SUICA-25-26</dc:title>
  <dc:creator>Pavel Boytchev</dc:creator>
  <cp:lastModifiedBy>Anon</cp:lastModifiedBy>
  <cp:revision>772</cp:revision>
  <dcterms:created xsi:type="dcterms:W3CDTF">2015-02-10T15:00:35Z</dcterms:created>
  <dcterms:modified xsi:type="dcterms:W3CDTF">2020-04-03T12:11:54Z</dcterms:modified>
</cp:coreProperties>
</file>