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57" r:id="rId4"/>
    <p:sldId id="258" r:id="rId5"/>
    <p:sldId id="273" r:id="rId6"/>
    <p:sldId id="259" r:id="rId7"/>
    <p:sldId id="274" r:id="rId8"/>
    <p:sldId id="261" r:id="rId9"/>
    <p:sldId id="262" r:id="rId10"/>
    <p:sldId id="263" r:id="rId11"/>
    <p:sldId id="27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16.7.2019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smtClean="0"/>
              <a:t>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Пи</a:t>
                </a:r>
                <a:endParaRPr lang="bg-BG" dirty="0"/>
              </a:p>
              <a:p>
                <a:pPr lvl="1"/>
                <a:r>
                  <a:rPr lang="bg-BG" dirty="0"/>
                  <a:t>Предложете алгоритъм за изчисляване на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bg-BG" i="1" dirty="0"/>
              </a:p>
              <a:p>
                <a:pPr lvl="1"/>
                <a:r>
                  <a:rPr lang="bg-BG" dirty="0" err="1" smtClean="0"/>
                  <a:t>Преоткрийте</a:t>
                </a:r>
                <a:r>
                  <a:rPr lang="bg-BG" dirty="0" smtClean="0"/>
                  <a:t> формулата на Лайбниц за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Използвайте ред </a:t>
                </a:r>
                <a:r>
                  <a:rPr lang="bg-BG" dirty="0"/>
                  <a:t>на </a:t>
                </a:r>
                <a:r>
                  <a:rPr lang="bg-BG" dirty="0" err="1"/>
                  <a:t>Макларън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arctan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bg-BG" dirty="0"/>
                  <a:t>:</a:t>
                </a:r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arctan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  <a:p>
                <a:pPr lvl="1"/>
                <a:r>
                  <a:rPr lang="bg-BG" dirty="0" smtClean="0"/>
                  <a:t>Подсказка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bg-BG" b="0" i="1" smtClean="0">
                                <a:latin typeface="Cambria Math"/>
                              </a:rPr>
                              <m:t>някакво число</m:t>
                            </m:r>
                          </m:e>
                        </m:d>
                      </m:e>
                    </m:func>
                    <m:r>
                      <a:rPr lang="bg-BG" b="0" i="1" smtClean="0">
                        <a:latin typeface="Cambria Math"/>
                      </a:rPr>
                      <m:t>=някакъв ъгъл</m:t>
                    </m:r>
                  </m:oMath>
                </a14:m>
                <a:r>
                  <a:rPr lang="bg-BG" dirty="0" smtClean="0"/>
                  <a:t>, който измерен в </a:t>
                </a:r>
                <a:r>
                  <a:rPr lang="bg-BG" dirty="0" err="1" smtClean="0"/>
                  <a:t>радиани</a:t>
                </a:r>
                <a:r>
                  <a:rPr lang="bg-BG" dirty="0" smtClean="0"/>
                  <a:t> е „вързан“ към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Изчисляване на производна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6682761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Логаритъм</a:t>
                </a:r>
              </a:p>
              <a:p>
                <a:pPr lvl="1"/>
                <a:r>
                  <a:rPr lang="bg-BG" dirty="0" smtClean="0"/>
                  <a:t>Предложете алгоритъм за приближено изчисляване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ln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Проверете точността 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Нужна точност</a:t>
                </a:r>
              </a:p>
              <a:p>
                <a:pPr lvl="1"/>
                <a:r>
                  <a:rPr lang="bg-BG" dirty="0" smtClean="0"/>
                  <a:t>Предложете алгоритъм, който изчислява дължината на орбитата на Земята </a:t>
                </a:r>
                <a:r>
                  <a:rPr lang="bg-BG" dirty="0" smtClean="0"/>
                  <a:t>(в метри) около </a:t>
                </a:r>
                <a:r>
                  <a:rPr lang="bg-BG" dirty="0" smtClean="0"/>
                  <a:t>Слънцето при различна точност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Приемете орбитата за кръгова</a:t>
                </a:r>
              </a:p>
              <a:p>
                <a:pPr lvl="1"/>
                <a:r>
                  <a:rPr lang="bg-BG" dirty="0" smtClean="0"/>
                  <a:t>Приемете радиусът ѝ за 150 млн. км.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23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Лице на кръг</a:t>
            </a:r>
          </a:p>
          <a:p>
            <a:pPr lvl="1"/>
            <a:r>
              <a:rPr lang="bg-BG" dirty="0" smtClean="0"/>
              <a:t>Предложете алгоритъм за приближено изчисляване на лицето на </a:t>
            </a:r>
            <a:r>
              <a:rPr lang="bg-BG" dirty="0" smtClean="0"/>
              <a:t>кръг </a:t>
            </a:r>
            <a:r>
              <a:rPr lang="bg-BG" smtClean="0"/>
              <a:t>с радиус 1</a:t>
            </a:r>
            <a:endParaRPr lang="bg-BG" dirty="0" smtClean="0"/>
          </a:p>
          <a:p>
            <a:pPr lvl="1"/>
            <a:r>
              <a:rPr lang="bg-BG" dirty="0" smtClean="0"/>
              <a:t>Кръгът се представя като </a:t>
            </a:r>
            <a:r>
              <a:rPr lang="bg-BG" dirty="0" smtClean="0"/>
              <a:t>мрежа </a:t>
            </a:r>
            <a:r>
              <a:rPr lang="bg-BG" dirty="0" smtClean="0"/>
              <a:t>от квадратчета</a:t>
            </a:r>
          </a:p>
          <a:p>
            <a:pPr lvl="1"/>
            <a:r>
              <a:rPr lang="bg-BG" dirty="0" smtClean="0"/>
              <a:t>Като параметър се задава колко са големи те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pic>
        <p:nvPicPr>
          <p:cNvPr id="1026" name="Picture 2" descr="D:\Pavel\Courses\Materials\Course.ALG 2019\Alg-03 Numerics (part II)\Exercises\Figures\9-cir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128" y="3405187"/>
            <a:ext cx="305387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879115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Отвъд </a:t>
            </a:r>
            <a:r>
              <a:rPr lang="bg-BG" dirty="0" err="1" smtClean="0"/>
              <a:t>НОД</a:t>
            </a:r>
            <a:endParaRPr lang="bg-BG" dirty="0" smtClean="0"/>
          </a:p>
          <a:p>
            <a:pPr lvl="1"/>
            <a:r>
              <a:rPr lang="bg-BG" dirty="0" smtClean="0"/>
              <a:t>При изчисляване на </a:t>
            </a:r>
            <a:r>
              <a:rPr lang="bg-BG" dirty="0" err="1" smtClean="0"/>
              <a:t>НОД</a:t>
            </a:r>
            <a:r>
              <a:rPr lang="bg-BG" dirty="0" smtClean="0"/>
              <a:t> чрез изваждане какво би станало, ако не спрем цикъла при достигането на равни числа?</a:t>
            </a:r>
          </a:p>
          <a:p>
            <a:pPr lvl="1"/>
            <a:r>
              <a:rPr lang="bg-BG" dirty="0" smtClean="0"/>
              <a:t>При изчисляване на </a:t>
            </a:r>
            <a:r>
              <a:rPr lang="bg-BG" dirty="0" err="1" smtClean="0"/>
              <a:t>НОД</a:t>
            </a:r>
            <a:r>
              <a:rPr lang="bg-BG" dirty="0" smtClean="0"/>
              <a:t> с деление и рекурсия какво би станало, ако първото число е по-малко от второто?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 smtClean="0"/>
          </a:p>
          <a:p>
            <a:pPr lvl="1"/>
            <a:r>
              <a:rPr lang="bg-BG" dirty="0" smtClean="0"/>
              <a:t>СУ е основан 1888</a:t>
            </a:r>
          </a:p>
          <a:p>
            <a:pPr lvl="1"/>
            <a:r>
              <a:rPr lang="bg-BG" dirty="0" smtClean="0"/>
              <a:t>Намерете </a:t>
            </a:r>
            <a:r>
              <a:rPr lang="bg-BG" dirty="0" err="1" smtClean="0"/>
              <a:t>НОД</a:t>
            </a:r>
            <a:r>
              <a:rPr lang="bg-BG" dirty="0" smtClean="0"/>
              <a:t> на тази година и текущата година.</a:t>
            </a:r>
          </a:p>
          <a:p>
            <a:pPr lvl="1"/>
            <a:r>
              <a:rPr lang="bg-BG" dirty="0" smtClean="0"/>
              <a:t>Намерете </a:t>
            </a:r>
            <a:r>
              <a:rPr lang="bg-BG" dirty="0" err="1" smtClean="0"/>
              <a:t>НОК</a:t>
            </a:r>
            <a:r>
              <a:rPr lang="bg-BG" dirty="0" smtClean="0"/>
              <a:t> на тази година и текущата година.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Решаване на уравнения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01526746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Квадратно уравнение</a:t>
                </a:r>
              </a:p>
              <a:p>
                <a:pPr lvl="1"/>
                <a:r>
                  <a:rPr lang="bg-BG" dirty="0" smtClean="0"/>
                  <a:t>Предложете алгоритъм за решаване на уравнението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𝑏𝑥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Коефициентите са реални числа</a:t>
                </a:r>
              </a:p>
              <a:p>
                <a:pPr lvl="1"/>
                <a:r>
                  <a:rPr lang="bg-BG" dirty="0"/>
                  <a:t>В</a:t>
                </a:r>
                <a:r>
                  <a:rPr lang="bg-BG" dirty="0" smtClean="0"/>
                  <a:t>секи коефициент може да бъде 0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Изчисляване на функции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1756145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Квадратен корен</a:t>
                </a:r>
              </a:p>
              <a:p>
                <a:pPr lvl="1"/>
                <a:r>
                  <a:rPr lang="bg-BG" dirty="0" smtClean="0"/>
                  <a:t>Алгоритъм за пресмятането му е на стъпки, като на всяка стъпка се </a:t>
                </a:r>
                <a:r>
                  <a:rPr lang="bg-BG" dirty="0" err="1" smtClean="0"/>
                  <a:t>пресмята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g-BG" b="0" i="1">
                            <a:latin typeface="Cambria Math"/>
                          </a:rPr>
                        </m:ctrlPr>
                      </m:fPr>
                      <m:num>
                        <m:r>
                          <a:rPr lang="bg-BG" b="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bg-BG" b="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bg-BG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𝑥</m:t>
                        </m:r>
                        <m:r>
                          <a:rPr lang="en-US" b="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b="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>
                                <a:latin typeface="Cambria Math"/>
                              </a:rPr>
                              <m:t>𝐴</m:t>
                            </m:r>
                          </m:num>
                          <m:den>
                            <m:r>
                              <a:rPr lang="en-US" b="0" i="1">
                                <a:latin typeface="Cambria Math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Използвайки това, предложете друг алгоритъм, който обединява в </a:t>
                </a:r>
                <a:r>
                  <a:rPr lang="bg-BG" dirty="0" smtClean="0"/>
                  <a:t>една стъпка две </a:t>
                </a:r>
                <a:r>
                  <a:rPr lang="bg-BG" dirty="0" smtClean="0"/>
                  <a:t>стъпки от </a:t>
                </a:r>
                <a:r>
                  <a:rPr lang="bg-BG" dirty="0" smtClean="0"/>
                  <a:t>предходния алгоритъм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Преобразувайте </a:t>
                </a:r>
                <a:r>
                  <a:rPr lang="bg-BG" dirty="0" smtClean="0"/>
                  <a:t>до минимален </a:t>
                </a:r>
                <a:r>
                  <a:rPr lang="bg-BG" dirty="0" smtClean="0"/>
                  <a:t>общ брой операции събиране, умножение и деление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Косинус</a:t>
                </a:r>
              </a:p>
              <a:p>
                <a:pPr lvl="1"/>
                <a:r>
                  <a:rPr lang="bg-BG" dirty="0" smtClean="0"/>
                  <a:t>Предложете алгоритъм за изчисляване на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Редът </a:t>
                </a:r>
                <a:r>
                  <a:rPr lang="bg-BG" dirty="0" smtClean="0"/>
                  <a:t>на </a:t>
                </a:r>
                <a:r>
                  <a:rPr lang="bg-BG" dirty="0" err="1" smtClean="0"/>
                  <a:t>Макларън</a:t>
                </a:r>
                <a:r>
                  <a:rPr lang="bg-BG" dirty="0"/>
                  <a:t>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bg-BG" dirty="0" smtClean="0"/>
                  <a:t> е:</a:t>
                </a:r>
                <a:endParaRPr lang="bg-BG" dirty="0" smtClean="0"/>
              </a:p>
              <a:p>
                <a:pPr lvl="1"/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6955</TotalTime>
  <Words>427</Words>
  <Application>Microsoft Office PowerPoint</Application>
  <PresentationFormat>On-screen Show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Задачи за упражнение</vt:lpstr>
      <vt:lpstr>НОД и НОК</vt:lpstr>
      <vt:lpstr>Задача №1</vt:lpstr>
      <vt:lpstr>Задача №2</vt:lpstr>
      <vt:lpstr>Решаване на уравнения</vt:lpstr>
      <vt:lpstr>Задача №3</vt:lpstr>
      <vt:lpstr>Изчисляване на функции</vt:lpstr>
      <vt:lpstr>Задача №4</vt:lpstr>
      <vt:lpstr>Задача №5</vt:lpstr>
      <vt:lpstr>Задача №6</vt:lpstr>
      <vt:lpstr>Изчисляване на производна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266</cp:revision>
  <dcterms:created xsi:type="dcterms:W3CDTF">2019-06-21T13:37:43Z</dcterms:created>
  <dcterms:modified xsi:type="dcterms:W3CDTF">2019-07-16T21:54:25Z</dcterms:modified>
</cp:coreProperties>
</file>