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9EC5F-C10E-4297-8E3F-B40D0E4AFAA0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67C1B-AA3E-43B1-AC41-E07FC97B08C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181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67C1B-AA3E-43B1-AC41-E07FC97B08C3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1848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B8486D1-6D12-4A59-8E08-B2668B35628F}" type="datetimeFigureOut">
              <a:rPr lang="bg-BG" smtClean="0"/>
              <a:t>15.6.2014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43A450-2A60-48A7-B6B2-623F6D03D04B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>
                <a:effectLst/>
              </a:rPr>
              <a:t>Тема 1. Въведение и организация</a:t>
            </a:r>
            <a:r>
              <a:rPr lang="ru-RU" dirty="0"/>
              <a:t/>
            </a:r>
            <a:br>
              <a:rPr lang="ru-RU" dirty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bg-BG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6514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53244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bg-BG" sz="9600" dirty="0" smtClean="0"/>
              <a:t>Въпроси?</a:t>
            </a:r>
            <a:endParaRPr lang="bg-BG" sz="9600" dirty="0"/>
          </a:p>
        </p:txBody>
      </p:sp>
    </p:spTree>
    <p:extLst>
      <p:ext uri="{BB962C8B-B14F-4D97-AF65-F5344CB8AC3E}">
        <p14:creationId xmlns:p14="http://schemas.microsoft.com/office/powerpoint/2010/main" val="12825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Съдържание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7467600" cy="3993307"/>
          </a:xfrm>
        </p:spPr>
        <p:txBody>
          <a:bodyPr/>
          <a:lstStyle/>
          <a:p>
            <a:r>
              <a:rPr lang="bg-BG" dirty="0" smtClean="0"/>
              <a:t>Обща информация за курса</a:t>
            </a:r>
          </a:p>
          <a:p>
            <a:r>
              <a:rPr lang="bg-BG" dirty="0" smtClean="0"/>
              <a:t>Теми</a:t>
            </a:r>
          </a:p>
          <a:p>
            <a:r>
              <a:rPr lang="bg-BG" dirty="0" smtClean="0"/>
              <a:t>Изпити, проекти и оценяване</a:t>
            </a:r>
          </a:p>
          <a:p>
            <a:r>
              <a:rPr lang="bg-BG" dirty="0" smtClean="0"/>
              <a:t>Въпроси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2553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Обща информация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7467600" cy="3777283"/>
          </a:xfrm>
        </p:spPr>
        <p:txBody>
          <a:bodyPr/>
          <a:lstStyle/>
          <a:p>
            <a:r>
              <a:rPr lang="bg-BG" sz="3600" dirty="0" smtClean="0"/>
              <a:t>Лектори</a:t>
            </a:r>
          </a:p>
          <a:p>
            <a:pPr lvl="1"/>
            <a:r>
              <a:rPr lang="bg-BG" sz="3200" dirty="0" smtClean="0"/>
              <a:t>Неделина Славова </a:t>
            </a:r>
          </a:p>
          <a:p>
            <a:pPr lvl="2"/>
            <a:r>
              <a:rPr lang="en-US" sz="3200" dirty="0"/>
              <a:t>nedelina_slavova@abv.bg</a:t>
            </a:r>
            <a:endParaRPr lang="bg-BG" sz="3200" dirty="0" smtClean="0"/>
          </a:p>
          <a:p>
            <a:pPr lvl="1"/>
            <a:r>
              <a:rPr lang="bg-BG" sz="3200" dirty="0" smtClean="0"/>
              <a:t>Цветелина Милчева</a:t>
            </a:r>
          </a:p>
          <a:p>
            <a:pPr lvl="2"/>
            <a:r>
              <a:rPr lang="en-US" sz="3200" dirty="0"/>
              <a:t>tsvetelina22@abv.bg</a:t>
            </a:r>
            <a:endParaRPr lang="bg-BG" sz="3200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050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Обща информация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5013176"/>
          </a:xfrm>
        </p:spPr>
        <p:txBody>
          <a:bodyPr>
            <a:normAutofit/>
          </a:bodyPr>
          <a:lstStyle/>
          <a:p>
            <a:r>
              <a:rPr lang="bg-BG" dirty="0" smtClean="0"/>
              <a:t>Цел на курса:</a:t>
            </a:r>
          </a:p>
          <a:p>
            <a:pPr lvl="1"/>
            <a:r>
              <a:rPr lang="bg-BG" dirty="0" smtClean="0"/>
              <a:t>Запознаване на студентите с </a:t>
            </a:r>
            <a:r>
              <a:rPr lang="en-US" dirty="0" smtClean="0"/>
              <a:t>HTML </a:t>
            </a:r>
            <a:r>
              <a:rPr lang="bg-BG" dirty="0" smtClean="0"/>
              <a:t>технологийте</a:t>
            </a:r>
          </a:p>
          <a:p>
            <a:r>
              <a:rPr lang="bg-BG" dirty="0" smtClean="0"/>
              <a:t>В резултат:</a:t>
            </a:r>
          </a:p>
          <a:p>
            <a:pPr lvl="1"/>
            <a:r>
              <a:rPr lang="bg-BG" dirty="0" smtClean="0"/>
              <a:t> Студентите ще знаят</a:t>
            </a:r>
          </a:p>
          <a:p>
            <a:pPr lvl="2"/>
            <a:r>
              <a:rPr lang="ru-RU" dirty="0"/>
              <a:t>какво е </a:t>
            </a:r>
            <a:r>
              <a:rPr lang="ru-RU" dirty="0" smtClean="0"/>
              <a:t>HTML и основните му елементи</a:t>
            </a:r>
            <a:endParaRPr lang="ru-RU" dirty="0"/>
          </a:p>
          <a:p>
            <a:pPr lvl="2"/>
            <a:r>
              <a:rPr lang="ru-RU" dirty="0" smtClean="0"/>
              <a:t>възможностите </a:t>
            </a:r>
            <a:r>
              <a:rPr lang="ru-RU" dirty="0"/>
              <a:t>и създаването на Уеб </a:t>
            </a:r>
            <a:endParaRPr lang="ru-RU" dirty="0" smtClean="0"/>
          </a:p>
          <a:p>
            <a:pPr lvl="1"/>
            <a:r>
              <a:rPr lang="ru-RU" dirty="0" smtClean="0"/>
              <a:t>Студентите ще могат</a:t>
            </a:r>
          </a:p>
          <a:p>
            <a:pPr lvl="2"/>
            <a:r>
              <a:rPr lang="ru-RU" dirty="0"/>
              <a:t>д</a:t>
            </a:r>
            <a:r>
              <a:rPr lang="ru-RU" dirty="0" smtClean="0"/>
              <a:t>а създават създават, администрират  цялостни </a:t>
            </a:r>
            <a:r>
              <a:rPr lang="ru-RU" dirty="0"/>
              <a:t>работещи Уеб страници;</a:t>
            </a:r>
          </a:p>
          <a:p>
            <a:pPr lvl="2"/>
            <a:r>
              <a:rPr lang="ru-RU" dirty="0" smtClean="0"/>
              <a:t>прилагат </a:t>
            </a:r>
            <a:r>
              <a:rPr lang="ru-RU" dirty="0"/>
              <a:t>научените знания и в други приложения;</a:t>
            </a:r>
          </a:p>
          <a:p>
            <a:pPr lvl="1"/>
            <a:endParaRPr lang="ru-RU" dirty="0"/>
          </a:p>
          <a:p>
            <a:pPr lvl="2"/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29275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Теми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363272" cy="4608512"/>
          </a:xfrm>
        </p:spPr>
        <p:txBody>
          <a:bodyPr>
            <a:normAutofit/>
          </a:bodyPr>
          <a:lstStyle/>
          <a:p>
            <a:r>
              <a:rPr lang="ru-RU" dirty="0"/>
              <a:t>Тема 1. Въведение и </a:t>
            </a:r>
            <a:r>
              <a:rPr lang="ru-RU" dirty="0" smtClean="0"/>
              <a:t>организация</a:t>
            </a:r>
          </a:p>
          <a:p>
            <a:r>
              <a:rPr lang="ru-RU" dirty="0"/>
              <a:t>Тема 2. Въведение в HTML (част 1)</a:t>
            </a:r>
          </a:p>
          <a:p>
            <a:r>
              <a:rPr lang="ru-RU" dirty="0"/>
              <a:t>Тема 3. Въведение в HTML (част 2)</a:t>
            </a:r>
          </a:p>
          <a:p>
            <a:r>
              <a:rPr lang="ru-RU" dirty="0"/>
              <a:t>Тема 4. Програми за писане и редактиране на HTML код</a:t>
            </a:r>
          </a:p>
          <a:p>
            <a:r>
              <a:rPr lang="en-US" dirty="0" err="1"/>
              <a:t>Тема</a:t>
            </a:r>
            <a:r>
              <a:rPr lang="en-US" dirty="0"/>
              <a:t> 5. </a:t>
            </a:r>
            <a:r>
              <a:rPr lang="en-US" dirty="0" err="1"/>
              <a:t>Основни</a:t>
            </a:r>
            <a:r>
              <a:rPr lang="en-US" dirty="0"/>
              <a:t> </a:t>
            </a:r>
            <a:r>
              <a:rPr lang="en-US" dirty="0" err="1"/>
              <a:t>тагове</a:t>
            </a:r>
            <a:r>
              <a:rPr lang="en-US" dirty="0"/>
              <a:t> в HTML (</a:t>
            </a:r>
            <a:r>
              <a:rPr lang="en-US" dirty="0" err="1"/>
              <a:t>част</a:t>
            </a:r>
            <a:r>
              <a:rPr lang="en-US" dirty="0"/>
              <a:t> 1)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559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Теми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91264" cy="4137323"/>
          </a:xfrm>
        </p:spPr>
        <p:txBody>
          <a:bodyPr/>
          <a:lstStyle/>
          <a:p>
            <a:r>
              <a:rPr lang="en-US" dirty="0" err="1"/>
              <a:t>Тема</a:t>
            </a:r>
            <a:r>
              <a:rPr lang="en-US" dirty="0"/>
              <a:t> 6. </a:t>
            </a:r>
            <a:r>
              <a:rPr lang="en-US" dirty="0" err="1"/>
              <a:t>Основни</a:t>
            </a:r>
            <a:r>
              <a:rPr lang="en-US" dirty="0"/>
              <a:t> </a:t>
            </a:r>
            <a:r>
              <a:rPr lang="en-US" dirty="0" err="1"/>
              <a:t>тагове</a:t>
            </a:r>
            <a:r>
              <a:rPr lang="en-US" dirty="0"/>
              <a:t> в HTML (</a:t>
            </a:r>
            <a:r>
              <a:rPr lang="en-US" dirty="0" err="1"/>
              <a:t>част</a:t>
            </a:r>
            <a:r>
              <a:rPr lang="en-US" dirty="0"/>
              <a:t> 2</a:t>
            </a:r>
            <a:r>
              <a:rPr lang="en-US" dirty="0" smtClean="0"/>
              <a:t>)</a:t>
            </a:r>
            <a:endParaRPr lang="bg-BG" dirty="0" smtClean="0"/>
          </a:p>
          <a:p>
            <a:r>
              <a:rPr lang="en-US" dirty="0" err="1" smtClean="0"/>
              <a:t>Тема</a:t>
            </a:r>
            <a:r>
              <a:rPr lang="en-US" dirty="0" smtClean="0"/>
              <a:t> </a:t>
            </a:r>
            <a:r>
              <a:rPr lang="en-US" dirty="0"/>
              <a:t>7. Layouts (</a:t>
            </a:r>
            <a:r>
              <a:rPr lang="en-US" dirty="0" err="1"/>
              <a:t>част</a:t>
            </a:r>
            <a:r>
              <a:rPr lang="en-US" dirty="0"/>
              <a:t> 1)</a:t>
            </a:r>
          </a:p>
          <a:p>
            <a:r>
              <a:rPr lang="en-US" dirty="0" err="1"/>
              <a:t>Тема</a:t>
            </a:r>
            <a:r>
              <a:rPr lang="en-US" dirty="0"/>
              <a:t> 8. Layouts (</a:t>
            </a:r>
            <a:r>
              <a:rPr lang="en-US" dirty="0" err="1"/>
              <a:t>част</a:t>
            </a:r>
            <a:r>
              <a:rPr lang="en-US" dirty="0"/>
              <a:t> 2)</a:t>
            </a:r>
          </a:p>
          <a:p>
            <a:r>
              <a:rPr lang="ru-RU" dirty="0"/>
              <a:t>Тема 9. HTML и CSS</a:t>
            </a:r>
          </a:p>
          <a:p>
            <a:r>
              <a:rPr lang="bg-BG" dirty="0"/>
              <a:t>Тема 10. </a:t>
            </a:r>
            <a:r>
              <a:rPr lang="en-US" dirty="0"/>
              <a:t>HTML5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8810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Изпити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Изпит -</a:t>
            </a:r>
            <a:r>
              <a:rPr lang="bg-BG" dirty="0"/>
              <a:t> 2 големи теста </a:t>
            </a:r>
            <a:endParaRPr lang="bg-BG" dirty="0" smtClean="0"/>
          </a:p>
          <a:p>
            <a:pPr lvl="1"/>
            <a:r>
              <a:rPr lang="bg-BG" dirty="0" smtClean="0"/>
              <a:t>15 въпроса </a:t>
            </a:r>
            <a:r>
              <a:rPr lang="bg-BG" dirty="0"/>
              <a:t>със затворен отговор</a:t>
            </a:r>
          </a:p>
          <a:p>
            <a:pPr lvl="1"/>
            <a:r>
              <a:rPr lang="bg-BG" dirty="0" smtClean="0"/>
              <a:t>След теми 6 и 10</a:t>
            </a:r>
          </a:p>
          <a:p>
            <a:pPr lvl="1"/>
            <a:r>
              <a:rPr lang="bg-BG" dirty="0" smtClean="0"/>
              <a:t>Носят 50% от финалната оценка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bg-BG" dirty="0" smtClean="0"/>
              <a:t>Тестове - </a:t>
            </a:r>
            <a:r>
              <a:rPr lang="bg-BG" dirty="0"/>
              <a:t>След всяка тема</a:t>
            </a:r>
          </a:p>
          <a:p>
            <a:pPr lvl="1"/>
            <a:r>
              <a:rPr lang="bg-BG" dirty="0" smtClean="0"/>
              <a:t>5 въпроса със затворен отговор</a:t>
            </a:r>
          </a:p>
          <a:p>
            <a:pPr lvl="1"/>
            <a:r>
              <a:rPr lang="bg-BG" dirty="0" smtClean="0"/>
              <a:t>Част от текущия контрол</a:t>
            </a:r>
          </a:p>
          <a:p>
            <a:pPr lvl="1"/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646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Изпити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bg-BG" dirty="0" smtClean="0"/>
              <a:t>Домашни – малки задачки</a:t>
            </a:r>
          </a:p>
          <a:p>
            <a:pPr lvl="1"/>
            <a:r>
              <a:rPr lang="bg-BG" dirty="0" smtClean="0"/>
              <a:t>5 на брой със срок 1 семица</a:t>
            </a:r>
          </a:p>
          <a:p>
            <a:pPr lvl="1"/>
            <a:r>
              <a:rPr lang="bg-BG" dirty="0" smtClean="0"/>
              <a:t>Част от текущия контрол</a:t>
            </a:r>
          </a:p>
          <a:p>
            <a:r>
              <a:rPr lang="bg-BG" dirty="0" smtClean="0"/>
              <a:t>Финален проект - </a:t>
            </a:r>
            <a:r>
              <a:rPr lang="ru-RU" dirty="0" smtClean="0"/>
              <a:t>цялостна </a:t>
            </a:r>
            <a:r>
              <a:rPr lang="ru-RU" dirty="0"/>
              <a:t>разработка на уеб </a:t>
            </a:r>
            <a:r>
              <a:rPr lang="ru-RU" dirty="0" smtClean="0"/>
              <a:t>сайт</a:t>
            </a:r>
          </a:p>
          <a:p>
            <a:pPr lvl="1"/>
            <a:r>
              <a:rPr lang="ru-RU" dirty="0" smtClean="0"/>
              <a:t>Тема по избор</a:t>
            </a:r>
          </a:p>
          <a:p>
            <a:pPr lvl="1"/>
            <a:r>
              <a:rPr lang="ru-RU" dirty="0" smtClean="0"/>
              <a:t>Може в група или самостоятелно</a:t>
            </a:r>
          </a:p>
          <a:p>
            <a:pPr lvl="1"/>
            <a:r>
              <a:rPr lang="ru-RU" dirty="0" smtClean="0"/>
              <a:t>Срок – до края на семестъра</a:t>
            </a:r>
          </a:p>
          <a:p>
            <a:pPr lvl="1"/>
            <a:r>
              <a:rPr lang="bg-BG" dirty="0" smtClean="0"/>
              <a:t>Носи 40</a:t>
            </a:r>
            <a:r>
              <a:rPr lang="bg-BG" dirty="0"/>
              <a:t>% от финалната оценка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067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Оценяване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41168"/>
          </a:xfrm>
        </p:spPr>
        <p:txBody>
          <a:bodyPr/>
          <a:lstStyle/>
          <a:p>
            <a:r>
              <a:rPr lang="bg-BG" dirty="0" smtClean="0"/>
              <a:t>Текущ контрол с тежест</a:t>
            </a:r>
            <a:r>
              <a:rPr lang="ru-RU" dirty="0" smtClean="0"/>
              <a:t> </a:t>
            </a:r>
            <a:r>
              <a:rPr lang="ru-RU" dirty="0"/>
              <a:t>10</a:t>
            </a:r>
            <a:r>
              <a:rPr lang="ru-RU" dirty="0" smtClean="0"/>
              <a:t>%</a:t>
            </a:r>
          </a:p>
          <a:p>
            <a:r>
              <a:rPr lang="ru-RU" dirty="0" smtClean="0"/>
              <a:t>Изпит с тежест 50%</a:t>
            </a:r>
          </a:p>
          <a:p>
            <a:r>
              <a:rPr lang="ru-RU" dirty="0" smtClean="0"/>
              <a:t>Финален проект с тежест 40%</a:t>
            </a:r>
            <a:endParaRPr lang="ru-RU" dirty="0"/>
          </a:p>
          <a:p>
            <a:pPr marL="448056" lvl="1" indent="0" algn="ctr">
              <a:buNone/>
            </a:pPr>
            <a:r>
              <a:rPr lang="bg-BG" b="1" dirty="0" smtClean="0"/>
              <a:t>ТК*10</a:t>
            </a:r>
            <a:r>
              <a:rPr lang="bg-BG" b="1" dirty="0"/>
              <a:t>% + И*50% + ФП*40</a:t>
            </a:r>
            <a:r>
              <a:rPr lang="bg-BG" b="1" dirty="0" smtClean="0"/>
              <a:t>%</a:t>
            </a:r>
          </a:p>
          <a:p>
            <a:pPr marL="448056" lvl="1" indent="0" algn="ctr">
              <a:buNone/>
            </a:pPr>
            <a:endParaRPr lang="bg-BG" b="1" dirty="0"/>
          </a:p>
          <a:p>
            <a:pPr marL="448056" lvl="1" indent="0" algn="ctr">
              <a:buNone/>
            </a:pPr>
            <a:endParaRPr lang="bg-BG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226009"/>
              </p:ext>
            </p:extLst>
          </p:nvPr>
        </p:nvGraphicFramePr>
        <p:xfrm>
          <a:off x="2339752" y="4077072"/>
          <a:ext cx="4104456" cy="216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2228"/>
                <a:gridCol w="205222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0% - 59%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Слаб</a:t>
                      </a:r>
                      <a:r>
                        <a:rPr lang="bg-BG" b="1" baseline="0" dirty="0" smtClean="0"/>
                        <a:t> 2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60% - 69%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Среден 3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70% - 79%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Добър 4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80%</a:t>
                      </a:r>
                      <a:r>
                        <a:rPr lang="bg-BG" b="1" baseline="0" dirty="0" smtClean="0"/>
                        <a:t> - 89%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Много</a:t>
                      </a:r>
                      <a:r>
                        <a:rPr lang="bg-BG" b="1" baseline="0" dirty="0" smtClean="0"/>
                        <a:t> добър 5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90% - 100%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b="1" dirty="0" smtClean="0"/>
                        <a:t>Отличен</a:t>
                      </a:r>
                      <a:r>
                        <a:rPr lang="bg-BG" b="1" baseline="0" dirty="0" smtClean="0"/>
                        <a:t> 6</a:t>
                      </a:r>
                      <a:endParaRPr lang="bg-B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42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5C5C5C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5C5C5C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83</TotalTime>
  <Words>311</Words>
  <Application>Microsoft Office PowerPoint</Application>
  <PresentationFormat>On-screen Show (4:3)</PresentationFormat>
  <Paragraphs>70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Тема 1. Въведение и организация  </vt:lpstr>
      <vt:lpstr>Съдържание</vt:lpstr>
      <vt:lpstr>Обща информация</vt:lpstr>
      <vt:lpstr>Обща информация</vt:lpstr>
      <vt:lpstr>Теми</vt:lpstr>
      <vt:lpstr>Теми</vt:lpstr>
      <vt:lpstr>Изпити</vt:lpstr>
      <vt:lpstr>Изпити</vt:lpstr>
      <vt:lpstr>Оценяване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на HTML</dc:title>
  <dc:creator>PsychoSocial</dc:creator>
  <cp:lastModifiedBy>PsychoSocial</cp:lastModifiedBy>
  <cp:revision>8</cp:revision>
  <dcterms:created xsi:type="dcterms:W3CDTF">2014-06-15T16:24:20Z</dcterms:created>
  <dcterms:modified xsi:type="dcterms:W3CDTF">2014-06-15T17:50:22Z</dcterms:modified>
</cp:coreProperties>
</file>