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3"/>
  </p:notesMasterIdLst>
  <p:sldIdLst>
    <p:sldId id="444" r:id="rId2"/>
    <p:sldId id="445" r:id="rId3"/>
    <p:sldId id="467" r:id="rId4"/>
    <p:sldId id="447" r:id="rId5"/>
    <p:sldId id="449" r:id="rId6"/>
    <p:sldId id="459" r:id="rId7"/>
    <p:sldId id="450" r:id="rId8"/>
    <p:sldId id="460" r:id="rId9"/>
    <p:sldId id="451" r:id="rId10"/>
    <p:sldId id="461" r:id="rId11"/>
    <p:sldId id="452" r:id="rId12"/>
    <p:sldId id="464" r:id="rId13"/>
    <p:sldId id="453" r:id="rId14"/>
    <p:sldId id="465" r:id="rId15"/>
    <p:sldId id="454" r:id="rId16"/>
    <p:sldId id="466" r:id="rId17"/>
    <p:sldId id="455" r:id="rId18"/>
    <p:sldId id="462" r:id="rId19"/>
    <p:sldId id="456" r:id="rId20"/>
    <p:sldId id="463" r:id="rId21"/>
    <p:sldId id="4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81" d="100"/>
          <a:sy n="81" d="100"/>
        </p:scale>
        <p:origin x="710" y="53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9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17.9.2020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17.9.2020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ocalhost/Solutions/S1105%20Video%20texture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localhost/Solutions/S1106%20Spherical%20mirror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localhost/Solutions/S1107%20Texture%20with%204%20images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localhost/Solutions/S1108%20Multiple%20textures%202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localhost/Solutions/S1109%20Earth%20with%20relief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Solutions/S1110%20Bingo%20balls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ocalhost/Solutions/S1101%20Data%20URI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pixabay.com/illustrations/floral-backdrop-pattern-flower-2985648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localhost/Solutions/S1103%20Thousand%20cubes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www.turbophoto.com/Free-Stock-Images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localhost/Solutions/S1104%20Multiple%20textures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№11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6C887003-F8D3-4ADB-8FFE-F06E7C08C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15798"/>
            <a:ext cx="6400800" cy="422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Задача №</a:t>
            </a:r>
            <a:r>
              <a:rPr lang="en-US"/>
              <a:t>6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Сферично огледало</a:t>
                </a:r>
              </a:p>
              <a:p>
                <a:pPr lvl="1"/>
                <a:r>
                  <a:rPr lang="bg-BG" dirty="0"/>
                  <a:t>Направете сцената с кубична текстура от парка (пример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1113</m:t>
                    </m:r>
                  </m:oMath>
                </a14:m>
                <a:r>
                  <a:rPr lang="bg-BG" dirty="0"/>
                  <a:t> от лекцията</a:t>
                </a:r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Паркът да е летен, а не зимен</a:t>
                </a:r>
              </a:p>
              <a:p>
                <a:pPr lvl="1"/>
                <a:r>
                  <a:rPr lang="bg-BG" dirty="0"/>
                  <a:t>По средата да има огледална сфера, която отразява парка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E94D49FA-3378-43C9-A2F7-8C3B9ECE9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21975"/>
            <a:ext cx="6400800" cy="421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Текстура с четири образа</a:t>
            </a:r>
          </a:p>
          <a:p>
            <a:pPr lvl="1"/>
            <a:r>
              <a:rPr lang="bg-BG" dirty="0"/>
              <a:t>Направете показаните на примера четири куба със съответните им текстури</a:t>
            </a:r>
          </a:p>
          <a:p>
            <a:pPr lvl="1"/>
            <a:r>
              <a:rPr lang="bg-BG" dirty="0"/>
              <a:t>Да се използва една единствена текстура: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699DA4-FDE5-4EB9-85B0-6F74DCCB6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733800"/>
            <a:ext cx="2438400" cy="2438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Четири образа с една и съща текстура</a:t>
            </a:r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D552ED51-34FA-4D50-BF58-5039E670E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1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Множество текстури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Направете въртящ се куб подобно на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1104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Всяка секунда текстурата се сменя с една от няколко картинки</a:t>
                </a:r>
              </a:p>
              <a:p>
                <a:pPr lvl="1"/>
                <a:r>
                  <a:rPr lang="bg-BG" dirty="0"/>
                  <a:t>Има само една текстура и само едно четене на текстура от файл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45D47DE-9AC8-451B-96C2-09E6F2C08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21947"/>
            <a:ext cx="6400800" cy="421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Задача №9**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Земя с релеф</a:t>
            </a:r>
          </a:p>
          <a:p>
            <a:pPr lvl="1"/>
            <a:r>
              <a:rPr lang="bg-BG" dirty="0"/>
              <a:t>Направете модел на Земята със съответната текстура </a:t>
            </a:r>
            <a:r>
              <a:rPr lang="bg-BG"/>
              <a:t>на сушата и водата</a:t>
            </a:r>
            <a:endParaRPr lang="bg-BG" dirty="0"/>
          </a:p>
          <a:p>
            <a:pPr lvl="1"/>
            <a:r>
              <a:rPr lang="bg-BG" dirty="0"/>
              <a:t>Да се вижда релефът на планините – т.е. земята да не е идеално сферична</a:t>
            </a:r>
          </a:p>
          <a:p>
            <a:pPr lvl="1"/>
            <a:r>
              <a:rPr lang="bg-BG" dirty="0"/>
              <a:t>Релефът може да не е пропорционален на реалния, а да е усилен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01FFD76A-5E73-44E8-B60A-E189AB667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20543"/>
            <a:ext cx="6400800" cy="421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Бинго топки</a:t>
            </a:r>
          </a:p>
          <a:p>
            <a:pPr lvl="1"/>
            <a:r>
              <a:rPr lang="bg-BG" dirty="0"/>
              <a:t>Направете множество топки за бинго</a:t>
            </a:r>
          </a:p>
          <a:p>
            <a:pPr lvl="1"/>
            <a:r>
              <a:rPr lang="bg-BG" dirty="0"/>
              <a:t>Всяка да е със случайни цветове и номер</a:t>
            </a:r>
          </a:p>
          <a:p>
            <a:pPr lvl="1"/>
            <a:r>
              <a:rPr lang="bg-BG" dirty="0"/>
              <a:t>Да не се ползват външни файлове за текстури или </a:t>
            </a:r>
            <a:r>
              <a:rPr lang="en-US" dirty="0" err="1">
                <a:solidFill>
                  <a:srgbClr val="FF388C"/>
                </a:solidFill>
              </a:rPr>
              <a:t>DataURI</a:t>
            </a:r>
            <a:r>
              <a:rPr lang="bg-BG" dirty="0"/>
              <a:t> текстури, а всичко да се генерира вътрешно в програмата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Кодирани в текст текстури</a:t>
            </a:r>
          </a:p>
          <a:p>
            <a:pPr lvl="1"/>
            <a:r>
              <a:rPr lang="bg-BG" dirty="0"/>
              <a:t>Намерете как да кодирате практически една текстура в текст</a:t>
            </a:r>
          </a:p>
          <a:p>
            <a:pPr lvl="1"/>
            <a:r>
              <a:rPr lang="bg-BG" dirty="0"/>
              <a:t>Демонстрирайте, като я приложите върху куб</a:t>
            </a:r>
          </a:p>
        </p:txBody>
      </p: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AF7D5E1E-8192-480E-93D3-8679C247E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22070"/>
            <a:ext cx="6400800" cy="42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00A199-0C26-4CDA-84E9-C057AEEBC7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BF67ACCA-B6F3-40E2-943A-8277015AD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600200"/>
            <a:ext cx="6400800" cy="421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93042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Безшевен дефект</a:t>
                </a:r>
              </a:p>
              <a:p>
                <a:pPr lvl="1"/>
                <a:r>
                  <a:rPr lang="bg-BG" dirty="0"/>
                  <a:t>Тази текстура е безшевна: </a:t>
                </a:r>
                <a:r>
                  <a:rPr lang="en-US" dirty="0">
                    <a:hlinkClick r:id="rId2"/>
                  </a:rPr>
                  <a:t>pixabay.com/</a:t>
                </a:r>
                <a:r>
                  <a:rPr lang="en-US" dirty="0" err="1">
                    <a:hlinkClick r:id="rId2"/>
                  </a:rPr>
                  <a:t>illustra</a:t>
                </a:r>
                <a:br>
                  <a:rPr lang="bg-BG" dirty="0">
                    <a:hlinkClick r:id="rId2"/>
                  </a:rPr>
                </a:br>
                <a:r>
                  <a:rPr lang="en-US" dirty="0" err="1">
                    <a:hlinkClick r:id="rId2"/>
                  </a:rPr>
                  <a:t>tions</a:t>
                </a:r>
                <a:r>
                  <a:rPr lang="en-US" dirty="0">
                    <a:hlinkClick r:id="rId2"/>
                  </a:rPr>
                  <a:t>/floral-backdrop-pattern-flower-2985648/</a:t>
                </a:r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  <a:p>
                <a:pPr lvl="1"/>
                <a:r>
                  <a:rPr lang="bg-BG" dirty="0"/>
                  <a:t>Но има малки дефекти, които нарушават </a:t>
                </a:r>
                <a:r>
                  <a:rPr lang="bg-BG" dirty="0" err="1"/>
                  <a:t>безшевността</a:t>
                </a:r>
                <a:r>
                  <a:rPr lang="bg-BG" dirty="0"/>
                  <a:t> – намерете поне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3"/>
                <a:stretch>
                  <a:fillRect l="-2242" r="-52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400D2D6-189F-4EA5-8684-AA264792AE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640" y="3200400"/>
            <a:ext cx="1950720" cy="1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err="1"/>
                  <a:t>Хиляд</a:t>
                </a:r>
                <a:r>
                  <a:rPr lang="en-US" dirty="0"/>
                  <a:t>a</a:t>
                </a:r>
                <a:r>
                  <a:rPr lang="bg-BG" dirty="0"/>
                  <a:t> кубчета</a:t>
                </a:r>
              </a:p>
              <a:p>
                <a:pPr lvl="1"/>
                <a:r>
                  <a:rPr lang="bg-BG" dirty="0"/>
                  <a:t>Направете голям куб, съставен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1000</m:t>
                    </m:r>
                  </m:oMath>
                </a14:m>
                <a:r>
                  <a:rPr lang="bg-BG" dirty="0"/>
                  <a:t> по-малки кубчета</a:t>
                </a:r>
              </a:p>
              <a:p>
                <a:pPr lvl="1"/>
                <a:r>
                  <a:rPr lang="bg-BG" dirty="0"/>
                  <a:t>Геометрично да има само един куб, а малките кубчета да са илюзия</a:t>
                </a:r>
              </a:p>
              <a:p>
                <a:pPr lvl="1"/>
                <a:r>
                  <a:rPr lang="bg-BG" dirty="0"/>
                  <a:t>Да се използва текстура, която сами да сме направили с „подръчни средства“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31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B7A36939-732A-48F2-9AAF-52A5D70AC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21947"/>
            <a:ext cx="6400800" cy="421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Множество текстури</a:t>
            </a:r>
          </a:p>
          <a:p>
            <a:pPr lvl="1"/>
            <a:r>
              <a:rPr lang="bg-BG" dirty="0"/>
              <a:t>Направете въртящ се куб</a:t>
            </a:r>
          </a:p>
          <a:p>
            <a:pPr lvl="1"/>
            <a:r>
              <a:rPr lang="bg-BG" dirty="0"/>
              <a:t>Всяка секунда текстурата му се сменя с една от няколко текстури</a:t>
            </a:r>
          </a:p>
          <a:p>
            <a:pPr lvl="1"/>
            <a:r>
              <a:rPr lang="bg-BG" dirty="0"/>
              <a:t>Текстурите да се четат от файл еднократно</a:t>
            </a: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F7272EF0-350A-44B7-A93E-A2FC8E0A05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40" y="4419600"/>
            <a:ext cx="1737360" cy="1737360"/>
          </a:xfrm>
          <a:prstGeom prst="rect">
            <a:avLst/>
          </a:prstGeom>
        </p:spPr>
      </p:pic>
      <p:pic>
        <p:nvPicPr>
          <p:cNvPr id="8" name="Picture 7">
            <a:hlinkClick r:id="rId2"/>
            <a:extLst>
              <a:ext uri="{FF2B5EF4-FFF2-40B4-BE49-F238E27FC236}">
                <a16:creationId xmlns:a16="http://schemas.microsoft.com/office/drawing/2014/main" id="{5CB1EE86-FA91-4508-BCFC-77D51E0F47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419600"/>
            <a:ext cx="1737360" cy="1737360"/>
          </a:xfrm>
          <a:prstGeom prst="rect">
            <a:avLst/>
          </a:prstGeom>
        </p:spPr>
      </p:pic>
      <p:pic>
        <p:nvPicPr>
          <p:cNvPr id="10" name="Picture 9">
            <a:hlinkClick r:id="rId2"/>
            <a:extLst>
              <a:ext uri="{FF2B5EF4-FFF2-40B4-BE49-F238E27FC236}">
                <a16:creationId xmlns:a16="http://schemas.microsoft.com/office/drawing/2014/main" id="{41DEEAF0-ED72-44D1-815C-2084180C56A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680" y="4419600"/>
            <a:ext cx="1737360" cy="1737360"/>
          </a:xfrm>
          <a:prstGeom prst="rect">
            <a:avLst/>
          </a:prstGeom>
        </p:spPr>
      </p:pic>
      <p:pic>
        <p:nvPicPr>
          <p:cNvPr id="12" name="Picture 11">
            <a:hlinkClick r:id="rId2"/>
            <a:extLst>
              <a:ext uri="{FF2B5EF4-FFF2-40B4-BE49-F238E27FC236}">
                <a16:creationId xmlns:a16="http://schemas.microsoft.com/office/drawing/2014/main" id="{BCD77A0E-0276-4888-8F8C-B36A937628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60" y="4419600"/>
            <a:ext cx="1737360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BF72D22E-004F-4E18-A532-B3B156294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21949"/>
            <a:ext cx="6400800" cy="421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Видео текстура</a:t>
                </a:r>
              </a:p>
              <a:p>
                <a:pPr lvl="1"/>
                <a:r>
                  <a:rPr lang="bg-BG" dirty="0"/>
                  <a:t>Намерете или създайте кратък видео файл</a:t>
                </a:r>
              </a:p>
              <a:p>
                <a:pPr lvl="1"/>
                <a:r>
                  <a:rPr lang="bg-BG" dirty="0"/>
                  <a:t>Прожектирайте го като текстура върху обект, който се движи и върти в </a:t>
                </a:r>
                <a14:m>
                  <m:oMath xmlns:m="http://schemas.openxmlformats.org/officeDocument/2006/math">
                    <m:r>
                      <a:rPr lang="bg-BG" i="0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endParaRPr lang="bg-BG" dirty="0"/>
              </a:p>
              <a:p>
                <a:r>
                  <a:rPr lang="bg-BG" dirty="0"/>
                  <a:t>За любопитните</a:t>
                </a:r>
              </a:p>
              <a:p>
                <a:pPr lvl="1"/>
                <a:r>
                  <a:rPr lang="bg-BG" dirty="0"/>
                  <a:t>Направете същото, но с видео от камерата</a:t>
                </a:r>
              </a:p>
              <a:p>
                <a:pPr lvl="1"/>
                <a:r>
                  <a:rPr lang="bg-BG" dirty="0"/>
                  <a:t>Може ли от двете страни на обекта да се показва видео от предната и задната камера?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186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12711</TotalTime>
  <Words>385</Words>
  <Application>Microsoft Office PowerPoint</Application>
  <PresentationFormat>On-screen Show (4:3)</PresentationFormat>
  <Paragraphs>60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561</cp:revision>
  <dcterms:created xsi:type="dcterms:W3CDTF">2013-12-13T09:03:57Z</dcterms:created>
  <dcterms:modified xsi:type="dcterms:W3CDTF">2020-09-17T06:22:11Z</dcterms:modified>
</cp:coreProperties>
</file>