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287276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3162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8729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3526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082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Shape 61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2" name="Shape 62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Shape 68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9" name="Shape 69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2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77" name="Shape 77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8" name="Shape 78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Shape 83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4" name="Shape 84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openfmi.net/course/view.php?id=176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ctrTitle"/>
          </p:nvPr>
        </p:nvSpPr>
        <p:spPr>
          <a:xfrm>
            <a:off x="552975" y="1062749"/>
            <a:ext cx="6400799" cy="2457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000" b="1"/>
              <a:t>Подготовка за кандидат-студентски изпит по математика</a:t>
            </a:r>
          </a:p>
          <a:p>
            <a:pPr algn="ctr">
              <a:spcBef>
                <a:spcPts val="0"/>
              </a:spcBef>
              <a:buNone/>
            </a:pPr>
            <a:r>
              <a:rPr lang="en" sz="3000" b="1"/>
              <a:t>2014-2015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Часове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Преподаватели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dirty="0"/>
              <a:t>Венцислав Колев - гр. 1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dirty="0"/>
              <a:t>Станислав Гинчев - гр. 2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dirty="0"/>
              <a:t>Борислава Аладжова - гр. 3</a:t>
            </a:r>
          </a:p>
          <a:p>
            <a:pPr marL="0" indent="0" rtl="0">
              <a:spcBef>
                <a:spcPts val="0"/>
              </a:spcBef>
              <a:buNone/>
            </a:pPr>
            <a:endParaRPr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Занятия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dirty="0"/>
              <a:t>понеделник, 10-13ч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dirty="0"/>
              <a:t>четвъртък, 10-13ч</a:t>
            </a:r>
          </a:p>
          <a:p>
            <a:pPr marL="457200" lvl="0" indent="0" rtl="0">
              <a:spcBef>
                <a:spcPts val="0"/>
              </a:spcBef>
              <a:buNone/>
            </a:pPr>
            <a:endParaRPr sz="1100" dirty="0"/>
          </a:p>
          <a:p>
            <a:pPr marL="1371600" lvl="2" indent="-3429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dirty="0"/>
              <a:t>група 1 - зала 01</a:t>
            </a:r>
          </a:p>
          <a:p>
            <a:pPr marL="1371600" lvl="2" indent="-3429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dirty="0"/>
              <a:t>група 2 - зала 02</a:t>
            </a:r>
          </a:p>
          <a:p>
            <a:pPr marL="1371600" lvl="2" indent="-342900" rtl="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 dirty="0"/>
              <a:t>група 3 - зала 03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Оценяване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Курс в moodle - със самозаписване</a:t>
            </a:r>
          </a:p>
          <a:p>
            <a:pPr marL="457200" indent="0" rtl="0">
              <a:spcBef>
                <a:spcPts val="0"/>
              </a:spcBef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http://moodle.openfmi.net/course/view.php?id=1765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Оценка:</a:t>
            </a:r>
          </a:p>
          <a:p>
            <a:pPr marL="914400" lvl="1" indent="-34290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dirty="0"/>
              <a:t>10% участие в тематични дискусии в часовете</a:t>
            </a:r>
          </a:p>
          <a:p>
            <a:pPr marL="914400" lvl="1" indent="-34290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dirty="0"/>
              <a:t>10% активност във форумите</a:t>
            </a:r>
          </a:p>
          <a:p>
            <a:pPr marL="914400" lvl="1" indent="-34290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dirty="0"/>
              <a:t>20% домашни работи</a:t>
            </a:r>
          </a:p>
          <a:p>
            <a:pPr marL="914400" lvl="1" indent="-34290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dirty="0"/>
              <a:t>30% тестова проверка</a:t>
            </a:r>
          </a:p>
          <a:p>
            <a:pPr marL="914400" lvl="1" indent="-34290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dirty="0"/>
              <a:t>30% изпит</a:t>
            </a:r>
          </a:p>
          <a:p>
            <a:pPr marL="45720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Домашни работи</a:t>
            </a:r>
          </a:p>
          <a:p>
            <a:pPr lvl="1"/>
            <a:r>
              <a:rPr lang="bg-BG" dirty="0"/>
              <a:t> </a:t>
            </a:r>
            <a:r>
              <a:rPr lang="bg-BG" dirty="0" smtClean="0"/>
              <a:t>	- дават се след края на всеки урок</a:t>
            </a:r>
          </a:p>
          <a:p>
            <a:pPr lvl="1"/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Тестове </a:t>
            </a:r>
          </a:p>
          <a:p>
            <a:r>
              <a:rPr lang="bg-BG" dirty="0"/>
              <a:t>	</a:t>
            </a:r>
            <a:r>
              <a:rPr lang="bg-BG" dirty="0" smtClean="0"/>
              <a:t>- </a:t>
            </a:r>
            <a:r>
              <a:rPr lang="bg-BG" smtClean="0"/>
              <a:t>всяка седмица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Изпит</a:t>
            </a:r>
          </a:p>
          <a:p>
            <a:pPr lvl="3"/>
            <a:r>
              <a:rPr lang="bg-BG" dirty="0" smtClean="0"/>
              <a:t>	- на края на курса</a:t>
            </a:r>
          </a:p>
          <a:p>
            <a:pPr lvl="3"/>
            <a:r>
              <a:rPr lang="bg-BG" dirty="0"/>
              <a:t>	</a:t>
            </a:r>
            <a:r>
              <a:rPr lang="bg-BG" dirty="0" smtClean="0"/>
              <a:t>- върху целия материал</a:t>
            </a:r>
          </a:p>
          <a:p>
            <a:pPr lvl="3"/>
            <a:r>
              <a:rPr lang="bg-BG" dirty="0" smtClean="0"/>
              <a:t>	- във формата на един реален изпит на СУ</a:t>
            </a:r>
          </a:p>
        </p:txBody>
      </p:sp>
    </p:spTree>
    <p:extLst>
      <p:ext uri="{BB962C8B-B14F-4D97-AF65-F5344CB8AC3E}">
        <p14:creationId xmlns:p14="http://schemas.microsoft.com/office/powerpoint/2010/main" val="135673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Въпроси?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90</Words>
  <Application>Microsoft Office PowerPoint</Application>
  <PresentationFormat>On-screen Show (16:9)</PresentationFormat>
  <Paragraphs>35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Courier New</vt:lpstr>
      <vt:lpstr>Wingdings</vt:lpstr>
      <vt:lpstr>lesson-plan</vt:lpstr>
      <vt:lpstr>Подготовка за кандидат-студентски изпит по математика 2014-2015</vt:lpstr>
      <vt:lpstr>Часове</vt:lpstr>
      <vt:lpstr>Оценяване</vt:lpstr>
      <vt:lpstr>PowerPoint Presentation</vt:lpstr>
      <vt:lpstr>Въпроси?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за кандидат-студентски изпит по математика 2014-2015</dc:title>
  <cp:lastModifiedBy>Nikolay</cp:lastModifiedBy>
  <cp:revision>2</cp:revision>
  <dcterms:modified xsi:type="dcterms:W3CDTF">2015-06-14T13:39:00Z</dcterms:modified>
</cp:coreProperties>
</file>