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C9C9C9"/>
    <a:srgbClr val="C0C0C0"/>
    <a:srgbClr val="B2B2B2"/>
    <a:srgbClr val="0000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590" autoAdjust="0"/>
  </p:normalViewPr>
  <p:slideViewPr>
    <p:cSldViewPr>
      <p:cViewPr varScale="1">
        <p:scale>
          <a:sx n="67" d="100"/>
          <a:sy n="67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13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1.7.2019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3434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2019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Задачи за упражнение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№1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99260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Задачи с псевдокод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3971106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Кухненски мерки</a:t>
            </a:r>
          </a:p>
          <a:p>
            <a:pPr lvl="1"/>
            <a:r>
              <a:rPr lang="bg-BG" dirty="0" smtClean="0"/>
              <a:t>Опишете с псевдокод алгоритъм, който преобразува единица обем от една кухненска мярка до друга (напр. галон в чаени лъжици)</a:t>
            </a:r>
          </a:p>
          <a:p>
            <a:pPr lvl="1"/>
            <a:r>
              <a:rPr lang="bg-BG" dirty="0" smtClean="0"/>
              <a:t>Двете мерки се избират измежду следните: галон, </a:t>
            </a:r>
            <a:r>
              <a:rPr lang="bg-BG" dirty="0" err="1" smtClean="0"/>
              <a:t>пинта</a:t>
            </a:r>
            <a:r>
              <a:rPr lang="bg-BG" dirty="0" smtClean="0"/>
              <a:t>, кварта, чаша, супена лъжица и чаена лъжица</a:t>
            </a:r>
          </a:p>
          <a:p>
            <a:pPr lvl="1"/>
            <a:r>
              <a:rPr lang="bg-BG" dirty="0" smtClean="0"/>
              <a:t>Съотношенията са показани на следващия слайд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№7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1665184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Pavel\Courses\Materials\Course.ALG 2019\Alg-01 Introduction\Exercises\Figures\Fig 03. Problem 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850" y="152400"/>
            <a:ext cx="6305550" cy="6362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12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48616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Шахматен под</a:t>
            </a:r>
          </a:p>
          <a:p>
            <a:pPr lvl="1"/>
            <a:r>
              <a:rPr lang="bg-BG" dirty="0" smtClean="0"/>
              <a:t>Опишете с псевдокод алгоритъм, който определя колко бели и черни плочки са нужни за шахматното покриване на под</a:t>
            </a:r>
          </a:p>
          <a:p>
            <a:pPr lvl="1"/>
            <a:r>
              <a:rPr lang="bg-BG" dirty="0" smtClean="0"/>
              <a:t>Плочките са с размер 1х1, а подът е правоъгълник с размери цели числа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№8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13</a:t>
            </a:fld>
            <a:endParaRPr lang="bg-BG"/>
          </a:p>
        </p:txBody>
      </p:sp>
      <p:pic>
        <p:nvPicPr>
          <p:cNvPr id="4098" name="Picture 2" descr="D:\Pavel\Courses\Materials\Course.ALG 2019\Alg-01 Introduction\Exercises\Figures\Fig 04. Problem 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4714" y="3962400"/>
            <a:ext cx="6276975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788125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Размяна на променливи</a:t>
                </a:r>
              </a:p>
              <a:p>
                <a:pPr lvl="1"/>
                <a:r>
                  <a:rPr lang="bg-BG" dirty="0" smtClean="0"/>
                  <a:t>Опишете с псевдокод алгоритъм, който разменя числовите стойности на две променливи, без да използва трета</a:t>
                </a:r>
              </a:p>
              <a:p>
                <a:pPr lvl="1"/>
                <a:r>
                  <a:rPr lang="bg-BG" dirty="0" smtClean="0"/>
                  <a:t>Ако в началото имаме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latin typeface="Cambria Math"/>
                      </a:rPr>
                      <m:t>=3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𝑏</m:t>
                    </m:r>
                    <m:r>
                      <a:rPr lang="en-US" i="1" dirty="0" smtClean="0">
                        <a:latin typeface="Cambria Math"/>
                      </a:rPr>
                      <m:t>=5</m:t>
                    </m:r>
                  </m:oMath>
                </a14:m>
                <a:r>
                  <a:rPr lang="bg-BG" dirty="0" smtClean="0"/>
                  <a:t>, то след изпълнение на алгоритъма имаме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latin typeface="Cambria Math"/>
                      </a:rPr>
                      <m:t>=5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𝑏</m:t>
                    </m:r>
                    <m:r>
                      <a:rPr lang="en-US" i="1" dirty="0" smtClean="0">
                        <a:latin typeface="Cambria Math"/>
                      </a:rPr>
                      <m:t>=3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№9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23905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bg-BG" dirty="0" smtClean="0"/>
              <a:t>Относно задачите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2481875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bg-BG" dirty="0" smtClean="0"/>
              <a:t>Задачи за упражнение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063636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Задача №1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Дайте примери за алгоритми</a:t>
            </a:r>
          </a:p>
          <a:p>
            <a:pPr lvl="1"/>
            <a:r>
              <a:rPr lang="bg-BG" dirty="0" smtClean="0"/>
              <a:t>Различни от дадените на лекция</a:t>
            </a:r>
          </a:p>
          <a:p>
            <a:pPr lvl="1"/>
            <a:r>
              <a:rPr lang="bg-BG" dirty="0" smtClean="0"/>
              <a:t>Несвързани с компютри и софтуер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54330446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Какво би станало с алгоритъм</a:t>
            </a:r>
          </a:p>
          <a:p>
            <a:pPr lvl="1"/>
            <a:r>
              <a:rPr lang="bg-BG" dirty="0" smtClean="0"/>
              <a:t>Ако се наруши последователността на стъпките му?</a:t>
            </a:r>
            <a:endParaRPr lang="bg-BG" dirty="0"/>
          </a:p>
          <a:p>
            <a:pPr lvl="1"/>
            <a:r>
              <a:rPr lang="bg-BG" dirty="0" smtClean="0"/>
              <a:t>Дайте примери с подобни алгоритми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№2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3684394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Сравнете описанията на алгоритми</a:t>
            </a:r>
            <a:endParaRPr lang="en-US" dirty="0" smtClean="0"/>
          </a:p>
          <a:p>
            <a:pPr lvl="1"/>
            <a:r>
              <a:rPr lang="bg-BG" dirty="0" smtClean="0"/>
              <a:t>Блок-схеми, псевдокод и програмен език</a:t>
            </a:r>
          </a:p>
          <a:p>
            <a:pPr lvl="1"/>
            <a:r>
              <a:rPr lang="bg-BG" dirty="0" smtClean="0"/>
              <a:t>Кои са преимуществата на всеки вид?</a:t>
            </a:r>
          </a:p>
          <a:p>
            <a:pPr lvl="1"/>
            <a:r>
              <a:rPr lang="bg-BG" dirty="0" smtClean="0"/>
              <a:t>Кои са недостатъците на всеки вид?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№3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42314037"/>
      </p:ext>
    </p:extLst>
  </p:cSld>
  <p:clrMapOvr>
    <a:masterClrMapping/>
  </p:clrMapOvr>
  <p:transition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Задачи с блок-схеми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39554049"/>
      </p:ext>
    </p:extLst>
  </p:cSld>
  <p:clrMapOvr>
    <a:masterClrMapping/>
  </p:clrMapOvr>
  <p:transition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Най-голямото </a:t>
            </a:r>
            <a:r>
              <a:rPr lang="bg-BG" dirty="0"/>
              <a:t>от 3 числа</a:t>
            </a:r>
          </a:p>
          <a:p>
            <a:pPr lvl="1"/>
            <a:r>
              <a:rPr lang="bg-BG" dirty="0" smtClean="0"/>
              <a:t>Напишете блок-схема на алгоритъм за намиране на най-голямото от три числа, въведени от потребителя</a:t>
            </a:r>
          </a:p>
          <a:p>
            <a:pPr lvl="1"/>
            <a:r>
              <a:rPr lang="bg-BG" dirty="0" smtClean="0"/>
              <a:t>Извежда се стойността на най-голямото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№4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197531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Агрегатното </a:t>
            </a:r>
            <a:r>
              <a:rPr lang="bg-BG" dirty="0"/>
              <a:t>състояние на вода </a:t>
            </a:r>
            <a:endParaRPr lang="bg-BG" dirty="0" smtClean="0"/>
          </a:p>
          <a:p>
            <a:pPr lvl="1"/>
            <a:r>
              <a:rPr lang="bg-BG" dirty="0" smtClean="0"/>
              <a:t>Напишете блок-схема на алгоритъм, определящ агрегатното състояние на вода според нейната температура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№5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3407135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Вода в сферичен контейнер</a:t>
            </a:r>
          </a:p>
          <a:p>
            <a:pPr lvl="1"/>
            <a:r>
              <a:rPr lang="bg-BG" dirty="0" smtClean="0"/>
              <a:t>Напишете </a:t>
            </a:r>
            <a:r>
              <a:rPr lang="bg-BG" dirty="0"/>
              <a:t>блок-схема на алгоритъм, който </a:t>
            </a:r>
            <a:r>
              <a:rPr lang="bg-BG" dirty="0" smtClean="0"/>
              <a:t>изчислява масата на вода в сферичен контейнер</a:t>
            </a:r>
          </a:p>
          <a:p>
            <a:pPr lvl="1"/>
            <a:r>
              <a:rPr lang="bg-BG" dirty="0" smtClean="0"/>
              <a:t>Водата не изпълва догоре контейнера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№6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  <p:pic>
        <p:nvPicPr>
          <p:cNvPr id="1026" name="Picture 2" descr="D:\Pavel\Courses\Materials\Course.ALG 2019\Alg-01 Introduction\Exercises\Figures\Fig 0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429000"/>
            <a:ext cx="2971800" cy="2328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585025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Подсказка</a:t>
                </a:r>
              </a:p>
              <a:p>
                <a:pPr lvl="1"/>
                <a:r>
                  <a:rPr lang="bg-BG" dirty="0" smtClean="0"/>
                  <a:t>Плътност на водата 1000 кг/м</a:t>
                </a:r>
                <a:r>
                  <a:rPr lang="bg-BG" baseline="30000" dirty="0" smtClean="0"/>
                  <a:t>3</a:t>
                </a:r>
              </a:p>
              <a:p>
                <a:pPr lvl="1"/>
                <a:r>
                  <a:rPr lang="bg-BG" dirty="0" smtClean="0"/>
                  <a:t>Обем на сегмент</a:t>
                </a:r>
                <a:r>
                  <a:rPr lang="en-US" dirty="0" smtClean="0"/>
                  <a:t> </a:t>
                </a:r>
                <a:r>
                  <a:rPr lang="bg-BG" dirty="0" smtClean="0"/>
                  <a:t>на сфера с радиус </a:t>
                </a:r>
                <a:r>
                  <a:rPr lang="en-US" i="1" dirty="0" smtClean="0"/>
                  <a:t>R</a:t>
                </a:r>
                <a:r>
                  <a:rPr lang="bg-BG" dirty="0" smtClean="0"/>
                  <a:t>:</a:t>
                </a:r>
              </a:p>
              <a:p>
                <a:pPr lvl="1"/>
                <a:endParaRPr lang="bg-BG" dirty="0" smtClean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𝑉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h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𝜋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h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𝑅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h</m:t>
                          </m:r>
                        </m:e>
                      </m:d>
                    </m:oMath>
                  </m:oMathPara>
                </a14:m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754" t="-126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  <p:pic>
        <p:nvPicPr>
          <p:cNvPr id="2051" name="Picture 3" descr="D:\Pavel\Courses\Materials\Course.ALG 2019\Alg-01 Introduction\Exercises\Figures\Fig 02. Problem 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200400"/>
            <a:ext cx="2305050" cy="241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007792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5436</TotalTime>
  <Words>344</Words>
  <Application>Microsoft Office PowerPoint</Application>
  <PresentationFormat>On-screen Show (4:3)</PresentationFormat>
  <Paragraphs>61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Задачи за упражнение</vt:lpstr>
      <vt:lpstr>Задача №1</vt:lpstr>
      <vt:lpstr>Задача №2</vt:lpstr>
      <vt:lpstr>Задача №3</vt:lpstr>
      <vt:lpstr>Задачи с блок-схеми</vt:lpstr>
      <vt:lpstr>Задача №4</vt:lpstr>
      <vt:lpstr>Задача №5</vt:lpstr>
      <vt:lpstr>Задача №6</vt:lpstr>
      <vt:lpstr>PowerPoint Presentation</vt:lpstr>
      <vt:lpstr>Задачи с псевдокод</vt:lpstr>
      <vt:lpstr>Задача №7</vt:lpstr>
      <vt:lpstr>PowerPoint Presentation</vt:lpstr>
      <vt:lpstr>Задача №8</vt:lpstr>
      <vt:lpstr>Задача №9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247</cp:revision>
  <dcterms:created xsi:type="dcterms:W3CDTF">2019-06-21T13:37:43Z</dcterms:created>
  <dcterms:modified xsi:type="dcterms:W3CDTF">2019-07-01T10:07:07Z</dcterms:modified>
</cp:coreProperties>
</file>