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Кръстчета и нули</a:t>
            </a:r>
          </a:p>
          <a:p>
            <a:pPr lvl="1"/>
            <a:r>
              <a:rPr lang="bg-BG" dirty="0" smtClean="0"/>
              <a:t>Представете първите 2 нива от дървото на възможните ходове (първия ход на единия играч и първия ход на другия играч)</a:t>
            </a:r>
          </a:p>
          <a:p>
            <a:pPr lvl="1"/>
            <a:r>
              <a:rPr lang="bg-BG" dirty="0" smtClean="0"/>
              <a:t>Оптимизирайте дървото, чрез намаляване на броя елементи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Предложете примери на следните дървета</a:t>
            </a:r>
          </a:p>
          <a:p>
            <a:pPr lvl="1"/>
            <a:r>
              <a:rPr lang="bg-BG" dirty="0" smtClean="0"/>
              <a:t>Дърво без възли</a:t>
            </a:r>
          </a:p>
          <a:p>
            <a:pPr lvl="1"/>
            <a:r>
              <a:rPr lang="bg-BG" dirty="0" smtClean="0"/>
              <a:t>Дърво без корен</a:t>
            </a:r>
          </a:p>
          <a:p>
            <a:pPr lvl="1"/>
            <a:r>
              <a:rPr lang="bg-BG" dirty="0" smtClean="0"/>
              <a:t>Дърво без листа</a:t>
            </a:r>
          </a:p>
          <a:p>
            <a:pPr lvl="1"/>
            <a:r>
              <a:rPr lang="bg-BG" dirty="0" smtClean="0"/>
              <a:t>Най-малкото дърво с 1 корен и 1 листо</a:t>
            </a:r>
          </a:p>
          <a:p>
            <a:pPr lvl="1"/>
            <a:r>
              <a:rPr lang="bg-BG" dirty="0" smtClean="0"/>
              <a:t>Най-голямото </a:t>
            </a:r>
            <a:r>
              <a:rPr lang="bg-BG" dirty="0"/>
              <a:t>дърво с 1 корен и 1 </a:t>
            </a:r>
            <a:r>
              <a:rPr lang="bg-BG" dirty="0" smtClean="0"/>
              <a:t>листо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Сгрешено обхождане</a:t>
            </a:r>
          </a:p>
          <a:p>
            <a:pPr lvl="1"/>
            <a:r>
              <a:rPr lang="bg-BG" dirty="0" smtClean="0"/>
              <a:t>Дърво се обхожда с алгоритъма за обхождане </a:t>
            </a:r>
            <a:r>
              <a:rPr lang="bg-BG" dirty="0" smtClean="0"/>
              <a:t>в широчина</a:t>
            </a:r>
            <a:endParaRPr lang="bg-BG" dirty="0" smtClean="0"/>
          </a:p>
          <a:p>
            <a:pPr lvl="1"/>
            <a:r>
              <a:rPr lang="bg-BG" dirty="0" smtClean="0"/>
              <a:t>Вместо опашка се използва стек</a:t>
            </a:r>
          </a:p>
          <a:p>
            <a:pPr lvl="1"/>
            <a:r>
              <a:rPr lang="bg-BG" dirty="0" smtClean="0"/>
              <a:t>Как ще бъде обходено дървото?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Метанол</a:t>
            </a:r>
          </a:p>
          <a:p>
            <a:pPr lvl="1"/>
            <a:r>
              <a:rPr lang="bg-BG" dirty="0" err="1" smtClean="0"/>
              <a:t>Метанолът</a:t>
            </a:r>
            <a:r>
              <a:rPr lang="bg-BG" dirty="0" smtClean="0"/>
              <a:t> има </a:t>
            </a:r>
            <a:r>
              <a:rPr lang="bg-BG" dirty="0"/>
              <a:t>химична </a:t>
            </a:r>
            <a:r>
              <a:rPr lang="bg-BG" dirty="0" smtClean="0"/>
              <a:t>формула </a:t>
            </a:r>
            <a:r>
              <a:rPr lang="en-GB" dirty="0"/>
              <a:t>CH</a:t>
            </a:r>
            <a:r>
              <a:rPr lang="en-GB" baseline="-25000" dirty="0"/>
              <a:t>3</a:t>
            </a:r>
            <a:r>
              <a:rPr lang="en-GB" dirty="0"/>
              <a:t>OH </a:t>
            </a:r>
            <a:endParaRPr lang="bg-BG" dirty="0" smtClean="0"/>
          </a:p>
          <a:p>
            <a:pPr lvl="1"/>
            <a:r>
              <a:rPr lang="bg-BG" dirty="0" smtClean="0"/>
              <a:t>Молекулата може да се представи като дърво</a:t>
            </a:r>
          </a:p>
          <a:p>
            <a:pPr lvl="1"/>
            <a:r>
              <a:rPr lang="bg-BG" dirty="0" smtClean="0"/>
              <a:t>Представете я като 3 различни дървета, като за всяко избирате различен атома за корен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Височина на двоично дърво</a:t>
            </a:r>
          </a:p>
          <a:p>
            <a:pPr lvl="1"/>
            <a:r>
              <a:rPr lang="bg-BG" dirty="0" smtClean="0"/>
              <a:t>Предложете алгоритъм за определяне на височината на двоично дърво</a:t>
            </a:r>
          </a:p>
          <a:p>
            <a:pPr lvl="1"/>
            <a:r>
              <a:rPr lang="bg-BG" dirty="0" smtClean="0"/>
              <a:t>Ако дървото е наредено, как това може да помогне за по-бързото определяне на височината</a:t>
            </a:r>
            <a:r>
              <a:rPr lang="bg-BG" dirty="0" smtClean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Наредено или не</a:t>
            </a:r>
          </a:p>
          <a:p>
            <a:pPr lvl="1"/>
            <a:r>
              <a:rPr lang="bg-BG" dirty="0" smtClean="0"/>
              <a:t>Дадено е двоично дърво с </a:t>
            </a:r>
            <a:r>
              <a:rPr lang="bg-BG" dirty="0" smtClean="0"/>
              <a:t>цели числа</a:t>
            </a:r>
            <a:endParaRPr lang="bg-BG" dirty="0" smtClean="0"/>
          </a:p>
          <a:p>
            <a:pPr lvl="1"/>
            <a:r>
              <a:rPr lang="bg-BG" dirty="0" smtClean="0"/>
              <a:t>Предложете алгоритъм, с който се определя дали то е наредено или не е наредено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Добавяне в наредено дърво</a:t>
            </a:r>
          </a:p>
          <a:p>
            <a:pPr lvl="1"/>
            <a:r>
              <a:rPr lang="bg-BG" dirty="0" smtClean="0"/>
              <a:t>Предложете ситуация, при която добавянето на елементи в наредено дърво създава … списък</a:t>
            </a:r>
            <a:endParaRPr lang="bg-B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Функции и дървета</a:t>
            </a:r>
          </a:p>
          <a:p>
            <a:pPr lvl="1"/>
            <a:r>
              <a:rPr lang="bg-BG" dirty="0"/>
              <a:t>Предложете начин, по който да се използват и функции в дървовидното представяне на математически изрази</a:t>
            </a:r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Декодиране на морзова азбука</a:t>
            </a:r>
          </a:p>
          <a:p>
            <a:pPr lvl="1"/>
            <a:r>
              <a:rPr lang="bg-BG" dirty="0"/>
              <a:t>Предложете дърво, </a:t>
            </a:r>
            <a:r>
              <a:rPr lang="bg-BG" dirty="0" smtClean="0"/>
              <a:t>с </a:t>
            </a:r>
            <a:r>
              <a:rPr lang="bg-BG" dirty="0"/>
              <a:t>което да се декодира буква от морзовия ѝ код</a:t>
            </a:r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6164</TotalTime>
  <Words>273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Задачи за упражнение</vt:lpstr>
      <vt:lpstr>Задача №1</vt:lpstr>
      <vt:lpstr>Задача №2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2020-04-27T20:07:52Z</dcterms:modified>
</cp:coreProperties>
</file>