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543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STORIES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Workmatch</a:t>
            </a:r>
            <a:endParaRPr lang="bg-B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Изготвил:</a:t>
            </a:r>
          </a:p>
          <a:p>
            <a:r>
              <a:rPr lang="bg-BG" dirty="0" smtClean="0">
                <a:solidFill>
                  <a:schemeClr val="tx1"/>
                </a:solidFill>
              </a:rPr>
              <a:t>Стефан Стоянов ф.н 71171</a:t>
            </a:r>
            <a:endParaRPr lang="bg-B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Изтриване </a:t>
            </a:r>
            <a:r>
              <a:rPr lang="ru-RU" sz="4000" dirty="0" smtClean="0"/>
              <a:t>на профила на даден потребител </a:t>
            </a:r>
            <a:r>
              <a:rPr lang="ru-RU" b="1" dirty="0" smtClean="0"/>
              <a:t>	</a:t>
            </a:r>
            <a:br>
              <a:rPr lang="ru-RU" b="1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Като администратор искам да мога да изтривам профили на потребители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2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Критерии </a:t>
            </a:r>
            <a:r>
              <a:rPr lang="bg-BG" dirty="0" smtClean="0"/>
              <a:t>за приемане</a:t>
            </a:r>
            <a:r>
              <a:rPr lang="bg-BG" dirty="0" smtClean="0"/>
              <a:t>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Създаден </a:t>
            </a:r>
            <a:r>
              <a:rPr lang="bg-BG" dirty="0" smtClean="0"/>
              <a:t>администраторски профил</a:t>
            </a:r>
            <a:endParaRPr lang="bg-BG" dirty="0" smtClean="0"/>
          </a:p>
          <a:p>
            <a:r>
              <a:rPr lang="bg-BG" dirty="0" smtClean="0"/>
              <a:t>Успешна автентикация</a:t>
            </a:r>
          </a:p>
          <a:p>
            <a:r>
              <a:rPr lang="bg-BG" dirty="0" smtClean="0"/>
              <a:t>Избран потребител от успешно намерените</a:t>
            </a:r>
          </a:p>
          <a:p>
            <a:r>
              <a:rPr lang="bg-BG" dirty="0" smtClean="0"/>
              <a:t>Записване на промените в базата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Промяна </a:t>
            </a:r>
            <a:r>
              <a:rPr lang="ru-RU" sz="4000" dirty="0" smtClean="0"/>
              <a:t>на настройки на даден служител </a:t>
            </a:r>
            <a:r>
              <a:rPr lang="ru-RU" b="1" dirty="0" smtClean="0"/>
              <a:t>	</a:t>
            </a:r>
            <a:br>
              <a:rPr lang="ru-RU" b="1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администратор искам да мога да </a:t>
            </a:r>
            <a:r>
              <a:rPr lang="bg-BG" dirty="0" smtClean="0"/>
              <a:t>променям настройките на даден служител</a:t>
            </a:r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3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Записани промени</a:t>
            </a:r>
          </a:p>
          <a:p>
            <a:r>
              <a:rPr lang="bg-BG" dirty="0" smtClean="0"/>
              <a:t>Изпратено съобщение на служителя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Търсене </a:t>
            </a:r>
            <a:r>
              <a:rPr lang="ru-RU" sz="4000" dirty="0" smtClean="0"/>
              <a:t>на квалифицирани служители от фирми или HR агенции 	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bg-BG" dirty="0" smtClean="0"/>
              <a:t>Като потребител – </a:t>
            </a:r>
            <a:r>
              <a:rPr lang="en-US" dirty="0" smtClean="0"/>
              <a:t>HR</a:t>
            </a:r>
            <a:r>
              <a:rPr lang="bg-BG" dirty="0" smtClean="0"/>
              <a:t>/фирма искам да мога да търся квалифицирани служители</a:t>
            </a:r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2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bg-BG" dirty="0" smtClean="0"/>
              <a:t>Критерии за </a:t>
            </a:r>
            <a:r>
              <a:rPr lang="bg-BG" dirty="0" smtClean="0"/>
              <a:t>приемане: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Изпратена заявка по определени критерии</a:t>
            </a:r>
          </a:p>
          <a:p>
            <a:r>
              <a:rPr lang="bg-BG" dirty="0" smtClean="0"/>
              <a:t>Показани частични резултати</a:t>
            </a:r>
          </a:p>
          <a:p>
            <a:r>
              <a:rPr lang="bg-BG" dirty="0" smtClean="0"/>
              <a:t>Избрани кандидати и извършено плащане</a:t>
            </a:r>
          </a:p>
          <a:p>
            <a:r>
              <a:rPr lang="bg-BG" dirty="0" smtClean="0"/>
              <a:t>Предоставен достъп до пълната информация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609600"/>
          <a:ext cx="7696200" cy="580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  <a:gridCol w="1447800"/>
              </a:tblGrid>
              <a:tr h="343137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Story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Приоритет</a:t>
                      </a:r>
                      <a:endParaRPr lang="bg-BG" dirty="0"/>
                    </a:p>
                  </a:txBody>
                  <a:tcPr/>
                </a:tc>
              </a:tr>
              <a:tr h="343137">
                <a:tc>
                  <a:txBody>
                    <a:bodyPr/>
                    <a:lstStyle/>
                    <a:p>
                      <a:r>
                        <a:rPr lang="bg-BG" sz="1800" b="0" dirty="0" smtClean="0"/>
                        <a:t>Заплащане по банков път	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343137">
                <a:tc>
                  <a:txBody>
                    <a:bodyPr/>
                    <a:lstStyle/>
                    <a:p>
                      <a:r>
                        <a:rPr lang="bg-BG" b="0" dirty="0" smtClean="0"/>
                        <a:t>Потребител търси обява 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343137">
                <a:tc>
                  <a:txBody>
                    <a:bodyPr/>
                    <a:lstStyle/>
                    <a:p>
                      <a:r>
                        <a:rPr lang="bg-BG" b="0" dirty="0" smtClean="0"/>
                        <a:t>Кандидатстване по обява 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54258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Публикуване на обява за работа/курс 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</a:tr>
              <a:tr h="459133">
                <a:tc>
                  <a:txBody>
                    <a:bodyPr/>
                    <a:lstStyle/>
                    <a:p>
                      <a:r>
                        <a:rPr lang="bg-BG" sz="1800" b="0" dirty="0" smtClean="0"/>
                        <a:t>Заплащане чрез кредитна карта 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343137">
                <a:tc>
                  <a:txBody>
                    <a:bodyPr/>
                    <a:lstStyle/>
                    <a:p>
                      <a:r>
                        <a:rPr lang="bg-BG" b="0" dirty="0" smtClean="0"/>
                        <a:t>Търсене на курс 	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369887">
                <a:tc>
                  <a:txBody>
                    <a:bodyPr/>
                    <a:lstStyle/>
                    <a:p>
                      <a:r>
                        <a:rPr lang="bg-BG" b="0" dirty="0" smtClean="0"/>
                        <a:t>Записване на курс 	</a:t>
                      </a:r>
                      <a:br>
                        <a:rPr lang="bg-BG" b="0" dirty="0" smtClean="0"/>
                      </a:b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54258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Изтриване на профила на даден потребител 	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775114"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Търсене на квалифицирани служители от фирми или HR </a:t>
                      </a:r>
                      <a:r>
                        <a:rPr lang="ru-RU" b="0" dirty="0" smtClean="0"/>
                        <a:t>агенции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347314"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Търсещ работа разширява профилните си данни 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</a:tr>
              <a:tr h="655905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Промяна на настройки на даден служител 	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Благодаря за вниманието !</a:t>
            </a:r>
            <a:endParaRPr lang="bg-BG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       </a:t>
            </a:r>
            <a:r>
              <a:rPr lang="bg-BG" sz="4000" dirty="0" smtClean="0"/>
              <a:t>Заплащане чрез </a:t>
            </a:r>
            <a:r>
              <a:rPr lang="bg-BG" sz="4000" dirty="0" smtClean="0"/>
              <a:t>кредитна </a:t>
            </a:r>
            <a:r>
              <a:rPr lang="bg-BG" sz="4000" dirty="0" smtClean="0"/>
              <a:t>карта</a:t>
            </a:r>
            <a:r>
              <a:rPr lang="bg-BG" sz="4000" dirty="0" smtClean="0"/>
              <a:t>	</a:t>
            </a:r>
            <a:r>
              <a:rPr lang="bg-BG" sz="3100" dirty="0" smtClean="0"/>
              <a:t/>
            </a:r>
            <a:br>
              <a:rPr lang="bg-BG" sz="3100" dirty="0" smtClean="0"/>
            </a:br>
            <a:r>
              <a:rPr lang="bg-BG" sz="3100" b="1" dirty="0" smtClean="0"/>
              <a:t>	</a:t>
            </a:r>
            <a:br>
              <a:rPr lang="bg-BG" sz="3100" b="1" dirty="0" smtClean="0"/>
            </a:br>
            <a:endParaRPr lang="bg-BG" sz="31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да извършвам плащанията си чрез кредитна карта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2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Оторизиране на плащането</a:t>
            </a:r>
          </a:p>
          <a:p>
            <a:r>
              <a:rPr lang="bg-BG" dirty="0" smtClean="0"/>
              <a:t>Проверка за извършеното плащане</a:t>
            </a:r>
          </a:p>
          <a:p>
            <a:r>
              <a:rPr lang="bg-BG" dirty="0" smtClean="0"/>
              <a:t>Издаване на фактура/платежно по </a:t>
            </a:r>
            <a:r>
              <a:rPr lang="en-US" dirty="0" smtClean="0"/>
              <a:t>email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800" dirty="0" smtClean="0"/>
              <a:t>    </a:t>
            </a:r>
            <a:br>
              <a:rPr lang="bg-BG" sz="2800" dirty="0" smtClean="0"/>
            </a:br>
            <a:r>
              <a:rPr lang="bg-BG" sz="2800" dirty="0" smtClean="0"/>
              <a:t>    </a:t>
            </a:r>
            <a:r>
              <a:rPr lang="bg-BG" sz="4000" dirty="0" smtClean="0"/>
              <a:t>Заплащане </a:t>
            </a:r>
            <a:r>
              <a:rPr lang="bg-BG" sz="4000" dirty="0" smtClean="0"/>
              <a:t>по банков </a:t>
            </a:r>
            <a:r>
              <a:rPr lang="bg-BG" sz="4000" dirty="0" smtClean="0"/>
              <a:t>път</a:t>
            </a:r>
            <a:r>
              <a:rPr lang="bg-BG" sz="3100" dirty="0" smtClean="0"/>
              <a:t>	</a:t>
            </a:r>
            <a:br>
              <a:rPr lang="bg-BG" sz="3100" dirty="0" smtClean="0"/>
            </a:br>
            <a:endParaRPr lang="bg-BG" sz="31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</a:t>
            </a:r>
            <a:r>
              <a:rPr lang="bg-BG" dirty="0" smtClean="0"/>
              <a:t>да извършвам </a:t>
            </a:r>
            <a:r>
              <a:rPr lang="bg-BG" dirty="0" smtClean="0"/>
              <a:t>плащанията си </a:t>
            </a:r>
            <a:r>
              <a:rPr lang="bg-BG" dirty="0" smtClean="0"/>
              <a:t>по банков път</a:t>
            </a:r>
            <a:endParaRPr lang="en-US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1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Даване на уникален номер</a:t>
            </a:r>
          </a:p>
          <a:p>
            <a:r>
              <a:rPr lang="bg-BG" dirty="0" smtClean="0"/>
              <a:t>Проверка за извършеното плащане</a:t>
            </a:r>
          </a:p>
          <a:p>
            <a:r>
              <a:rPr lang="bg-BG" dirty="0" smtClean="0"/>
              <a:t>Издаване на фактура/платежно по </a:t>
            </a:r>
            <a:r>
              <a:rPr lang="en-US" dirty="0" smtClean="0"/>
              <a:t>email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     Потребител </a:t>
            </a:r>
            <a:r>
              <a:rPr lang="bg-BG" sz="4000" dirty="0" smtClean="0"/>
              <a:t>търси обява </a:t>
            </a:r>
            <a:r>
              <a:rPr lang="bg-BG" dirty="0" smtClean="0"/>
              <a:t>	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</a:t>
            </a:r>
            <a:r>
              <a:rPr lang="bg-BG" dirty="0" smtClean="0"/>
              <a:t>да търся обяви за работа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1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</a:t>
            </a:r>
            <a:r>
              <a:rPr lang="bg-BG" dirty="0" smtClean="0"/>
              <a:t>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Създаден профил</a:t>
            </a:r>
          </a:p>
          <a:p>
            <a:r>
              <a:rPr lang="bg-BG" dirty="0" smtClean="0"/>
              <a:t>Успешна автентикация</a:t>
            </a:r>
          </a:p>
          <a:p>
            <a:r>
              <a:rPr lang="bg-BG" dirty="0" smtClean="0"/>
              <a:t>Въведени правилни критерии за тъсене на обяви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 </a:t>
            </a:r>
            <a:r>
              <a:rPr lang="bg-BG" sz="4000" dirty="0" smtClean="0"/>
              <a:t>       Кандидатстване </a:t>
            </a:r>
            <a:r>
              <a:rPr lang="bg-BG" sz="4000" dirty="0" smtClean="0"/>
              <a:t>по обява </a:t>
            </a:r>
            <a:r>
              <a:rPr lang="bg-BG" dirty="0" smtClean="0"/>
              <a:t>	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</a:t>
            </a:r>
            <a:r>
              <a:rPr lang="bg-BG" dirty="0" smtClean="0"/>
              <a:t>да кандидатствам по намерена обява</a:t>
            </a:r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1</a:t>
            </a:r>
            <a:endParaRPr lang="bg-BG" dirty="0" smtClean="0"/>
          </a:p>
          <a:p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endParaRPr lang="bg-BG" dirty="0" smtClean="0"/>
          </a:p>
          <a:p>
            <a:r>
              <a:rPr lang="bg-BG" dirty="0" smtClean="0"/>
              <a:t>Изпратена заявка с прикачен документ</a:t>
            </a:r>
          </a:p>
          <a:p>
            <a:r>
              <a:rPr lang="bg-BG" dirty="0" smtClean="0"/>
              <a:t>Анализиране на заявка</a:t>
            </a:r>
          </a:p>
          <a:p>
            <a:r>
              <a:rPr lang="bg-BG" dirty="0" smtClean="0"/>
              <a:t>Изпратен отговор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 </a:t>
            </a:r>
            <a:r>
              <a:rPr lang="bg-BG" sz="4000" dirty="0" smtClean="0"/>
              <a:t>       Търсене </a:t>
            </a:r>
            <a:r>
              <a:rPr lang="bg-BG" sz="4000" dirty="0" smtClean="0"/>
              <a:t>на курс </a:t>
            </a:r>
            <a:r>
              <a:rPr lang="bg-BG" sz="3100" dirty="0" smtClean="0"/>
              <a:t>	</a:t>
            </a:r>
            <a:r>
              <a:rPr lang="bg-BG" b="1" dirty="0" smtClean="0"/>
              <a:t/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да </a:t>
            </a:r>
            <a:r>
              <a:rPr lang="bg-BG" dirty="0" smtClean="0"/>
              <a:t>търся курсове</a:t>
            </a: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</a:t>
            </a:r>
            <a:r>
              <a:rPr lang="bg-BG" dirty="0" smtClean="0"/>
              <a:t>2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Критерии за приемане</a:t>
            </a:r>
            <a:r>
              <a:rPr lang="bg-BG" dirty="0" smtClean="0"/>
              <a:t>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Обработка на подадени заявки</a:t>
            </a:r>
          </a:p>
          <a:p>
            <a:r>
              <a:rPr lang="bg-BG" dirty="0" smtClean="0"/>
              <a:t>Изведена информация за курс и предоставяне на опционални действия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 smtClean="0"/>
              <a:t> </a:t>
            </a:r>
            <a:r>
              <a:rPr lang="bg-BG" sz="4000" dirty="0" smtClean="0"/>
              <a:t>        Записване </a:t>
            </a:r>
            <a:r>
              <a:rPr lang="bg-BG" sz="4000" dirty="0" smtClean="0"/>
              <a:t>на курс </a:t>
            </a:r>
            <a:r>
              <a:rPr lang="bg-BG" dirty="0" smtClean="0"/>
              <a:t>	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Като потребител искам</a:t>
            </a:r>
            <a:r>
              <a:rPr lang="en-US" dirty="0" smtClean="0"/>
              <a:t> </a:t>
            </a:r>
            <a:r>
              <a:rPr lang="bg-BG" dirty="0" smtClean="0"/>
              <a:t>да мога да </a:t>
            </a:r>
            <a:r>
              <a:rPr lang="bg-BG" dirty="0" smtClean="0"/>
              <a:t>се запиша за намерен курс</a:t>
            </a:r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2</a:t>
            </a:r>
            <a:endParaRPr lang="bg-BG" dirty="0" smtClean="0"/>
          </a:p>
          <a:p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endParaRPr lang="bg-BG" dirty="0" smtClean="0"/>
          </a:p>
          <a:p>
            <a:r>
              <a:rPr lang="bg-BG" dirty="0" smtClean="0"/>
              <a:t>Кандиданстване по курс</a:t>
            </a:r>
          </a:p>
          <a:p>
            <a:r>
              <a:rPr lang="bg-BG" dirty="0" smtClean="0"/>
              <a:t>Плащане</a:t>
            </a:r>
          </a:p>
          <a:p>
            <a:r>
              <a:rPr lang="bg-BG" dirty="0" smtClean="0"/>
              <a:t>Регистриране за курс</a:t>
            </a:r>
          </a:p>
          <a:p>
            <a:r>
              <a:rPr lang="bg-BG" dirty="0" smtClean="0"/>
              <a:t>Изпращане на съобщение за испещна регистрация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Търсещ </a:t>
            </a:r>
            <a:r>
              <a:rPr lang="ru-RU" sz="4000" dirty="0" smtClean="0"/>
              <a:t>работа разширява профилните </a:t>
            </a:r>
            <a:r>
              <a:rPr lang="ru-RU" sz="4000" dirty="0" smtClean="0"/>
              <a:t>    си </a:t>
            </a:r>
            <a:r>
              <a:rPr lang="ru-RU" sz="4000" dirty="0" smtClean="0"/>
              <a:t>данни </a:t>
            </a:r>
            <a:r>
              <a:rPr lang="ru-RU" dirty="0" smtClean="0"/>
              <a:t>	</a:t>
            </a:r>
            <a:br>
              <a:rPr lang="ru-RU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искам да мога да добавям нови данни към профила си</a:t>
            </a:r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3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приемане:</a:t>
            </a:r>
          </a:p>
          <a:p>
            <a:endParaRPr lang="bg-BG" dirty="0" smtClean="0"/>
          </a:p>
          <a:p>
            <a:r>
              <a:rPr lang="bg-BG" dirty="0" smtClean="0"/>
              <a:t>Получено предложение за разширение на профил</a:t>
            </a:r>
          </a:p>
          <a:p>
            <a:r>
              <a:rPr lang="bg-BG" dirty="0" smtClean="0"/>
              <a:t>Запазване на данните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Публикуване </a:t>
            </a:r>
            <a:r>
              <a:rPr lang="ru-RU" sz="4000" dirty="0" smtClean="0"/>
              <a:t>на обява за работа/курс </a:t>
            </a:r>
            <a:r>
              <a:rPr lang="ru-RU" b="1" dirty="0" smtClean="0"/>
              <a:t>	</a:t>
            </a:r>
            <a:br>
              <a:rPr lang="ru-RU" b="1" dirty="0" smtClean="0"/>
            </a:b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Като потребител </a:t>
            </a:r>
            <a:r>
              <a:rPr lang="bg-BG" dirty="0" smtClean="0"/>
              <a:t>– фирма искам да </a:t>
            </a:r>
            <a:r>
              <a:rPr lang="bg-BG" dirty="0" smtClean="0"/>
              <a:t>мога да </a:t>
            </a:r>
            <a:r>
              <a:rPr lang="bg-BG" dirty="0" smtClean="0"/>
              <a:t>публикувам обяви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Приоритет 1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Критерии за приемане</a:t>
            </a:r>
            <a:r>
              <a:rPr lang="bg-BG" dirty="0" smtClean="0"/>
              <a:t>: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Въведена информация за обявата</a:t>
            </a:r>
          </a:p>
          <a:p>
            <a:r>
              <a:rPr lang="bg-BG" dirty="0" smtClean="0"/>
              <a:t>Валидация на данните</a:t>
            </a:r>
          </a:p>
          <a:p>
            <a:r>
              <a:rPr lang="bg-BG" dirty="0" smtClean="0"/>
              <a:t>Публикуване на обявата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389</Words>
  <Application>Microsoft Office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USER STORIES  Workmatch</vt:lpstr>
      <vt:lpstr>         Заплащане чрез кредитна карта    </vt:lpstr>
      <vt:lpstr>         Заплащане по банков път  </vt:lpstr>
      <vt:lpstr>      Потребител търси обява   </vt:lpstr>
      <vt:lpstr>         Кандидатстване по обява   </vt:lpstr>
      <vt:lpstr>         Търсене на курс   </vt:lpstr>
      <vt:lpstr>          Записване на курс   </vt:lpstr>
      <vt:lpstr> Търсещ работа разширява профилните     си данни   </vt:lpstr>
      <vt:lpstr>  Публикуване на обява за работа/курс   </vt:lpstr>
      <vt:lpstr> Изтриване на профила на даден потребител   </vt:lpstr>
      <vt:lpstr> Промяна на настройки на даден служител   </vt:lpstr>
      <vt:lpstr> Търсене на квалифицирани служители от фирми или HR агенции   </vt:lpstr>
      <vt:lpstr>Slide 13</vt:lpstr>
      <vt:lpstr> Благодаря за вниманието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STORIES WORKMATCH</dc:title>
  <dc:creator>Stefan</dc:creator>
  <cp:lastModifiedBy>Stefan</cp:lastModifiedBy>
  <cp:revision>23</cp:revision>
  <dcterms:created xsi:type="dcterms:W3CDTF">2006-08-16T00:00:00Z</dcterms:created>
  <dcterms:modified xsi:type="dcterms:W3CDTF">2011-12-20T19:00:34Z</dcterms:modified>
</cp:coreProperties>
</file>