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5" r:id="rId4"/>
    <p:sldId id="257" r:id="rId5"/>
    <p:sldId id="266" r:id="rId6"/>
    <p:sldId id="259" r:id="rId7"/>
    <p:sldId id="260" r:id="rId8"/>
    <p:sldId id="267" r:id="rId9"/>
    <p:sldId id="268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29C1AB-9839-4CFA-81A6-1D971BBDA44D}" type="datetimeFigureOut">
              <a:rPr lang="en-US" smtClean="0"/>
              <a:pPr/>
              <a:t>5/25/2011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23A2DB-3C67-45AB-971E-BAE4F2AF5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images.adobe.com/www.adobe.com/content/dam/Adobe/en/devnet/flashplayer/pdfs/flash_player_9_security.pdf" TargetMode="External"/><Relationship Id="rId3" Type="http://schemas.openxmlformats.org/officeDocument/2006/relationships/hyperlink" Target="http://training.obecto.com/2009/04/remoting" TargetMode="External"/><Relationship Id="rId7" Type="http://schemas.openxmlformats.org/officeDocument/2006/relationships/hyperlink" Target="http://kb2.adobe.com/cps/142/tn_14213.html" TargetMode="External"/><Relationship Id="rId2" Type="http://schemas.openxmlformats.org/officeDocument/2006/relationships/hyperlink" Target="http://corlan.org/2008/11/13/flex-and-php-remoting-with-zend-amf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dobe.com/devnet/flashplayer/articles/fplayer9_security.html" TargetMode="External"/><Relationship Id="rId5" Type="http://schemas.openxmlformats.org/officeDocument/2006/relationships/hyperlink" Target="http://artemgolubev.com/blazeds-vs-graniteds-vs-weborb-vs-livecycleds-for-business-applications-on-flex-and-java/" TargetMode="External"/><Relationship Id="rId10" Type="http://schemas.openxmlformats.org/officeDocument/2006/relationships/hyperlink" Target="http://www.jamesward.com/census2/" TargetMode="External"/><Relationship Id="rId4" Type="http://schemas.openxmlformats.org/officeDocument/2006/relationships/hyperlink" Target="http://json.org/example.html" TargetMode="External"/><Relationship Id="rId9" Type="http://schemas.openxmlformats.org/officeDocument/2006/relationships/hyperlink" Target="http://www.adobe.com/devnet/flashplayer/articles/cross_domain_policy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hrome://plugin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ction_Message_Forma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Уеб услуги.  </a:t>
            </a:r>
            <a:r>
              <a:rPr lang="en-US" dirty="0" err="1" smtClean="0"/>
              <a:t>Remoting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Основи на уеб услугите. Примери с </a:t>
            </a:r>
            <a:r>
              <a:rPr lang="en-US" dirty="0" smtClean="0"/>
              <a:t>PHP</a:t>
            </a:r>
            <a:r>
              <a:rPr lang="bg-BG" dirty="0" smtClean="0"/>
              <a:t> и </a:t>
            </a:r>
            <a:r>
              <a:rPr lang="en-US" dirty="0" smtClean="0"/>
              <a:t>Flex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2600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dirty="0" smtClean="0"/>
              <a:t>Емил  Атанасов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Remoting</a:t>
            </a:r>
            <a:r>
              <a:rPr lang="en-US" dirty="0" smtClean="0"/>
              <a:t> vs. 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Сравнение на различните протоколи</a:t>
            </a:r>
          </a:p>
          <a:p>
            <a:r>
              <a:rPr lang="bg-BG" dirty="0" smtClean="0"/>
              <a:t>Кога кой трябва да предпочетем</a:t>
            </a:r>
          </a:p>
          <a:p>
            <a:pPr lvl="1"/>
            <a:r>
              <a:rPr lang="bg-BG" dirty="0" smtClean="0"/>
              <a:t>Скорост</a:t>
            </a:r>
          </a:p>
          <a:p>
            <a:pPr lvl="1"/>
            <a:r>
              <a:rPr lang="bg-BG" dirty="0" smtClean="0"/>
              <a:t>Цена (цена на сървърната машина + времето за разработка на сървърните функции)</a:t>
            </a:r>
          </a:p>
          <a:p>
            <a:pPr lvl="1"/>
            <a:r>
              <a:rPr lang="bg-BG" dirty="0" smtClean="0"/>
              <a:t>Желание на клиента (Основен фактор тук имат задачите, които трябва да решим. Ако трябва да се обменят данни само еднопосочно </a:t>
            </a:r>
            <a:r>
              <a:rPr lang="en-US" dirty="0" smtClean="0"/>
              <a:t>[</a:t>
            </a:r>
            <a:r>
              <a:rPr lang="bg-BG" dirty="0" smtClean="0"/>
              <a:t>клиент -&gt; сървър</a:t>
            </a:r>
            <a:r>
              <a:rPr lang="en-US" dirty="0" smtClean="0"/>
              <a:t>]  WS </a:t>
            </a:r>
            <a:r>
              <a:rPr lang="bg-BG" dirty="0" smtClean="0"/>
              <a:t>са добро решение.)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Сравнение</a:t>
            </a:r>
            <a:endParaRPr lang="en-US" dirty="0"/>
          </a:p>
        </p:txBody>
      </p:sp>
      <p:pic>
        <p:nvPicPr>
          <p:cNvPr id="4" name="Content Placeholder 3" descr="Captur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3123" y="1554163"/>
            <a:ext cx="8210153" cy="45259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Въпроси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?????????</a:t>
            </a:r>
          </a:p>
          <a:p>
            <a:r>
              <a:rPr lang="bg-BG" dirty="0" smtClean="0"/>
              <a:t>???????</a:t>
            </a:r>
          </a:p>
          <a:p>
            <a:r>
              <a:rPr lang="bg-BG" dirty="0" smtClean="0"/>
              <a:t>?????</a:t>
            </a:r>
          </a:p>
          <a:p>
            <a:r>
              <a:rPr lang="bg-BG" dirty="0" smtClean="0"/>
              <a:t>???</a:t>
            </a:r>
          </a:p>
          <a:p>
            <a:r>
              <a:rPr lang="bg-BG" dirty="0" smtClean="0"/>
              <a:t>?</a:t>
            </a:r>
          </a:p>
          <a:p>
            <a:r>
              <a:rPr lang="bg-BG" dirty="0" smtClean="0"/>
              <a:t>А отговори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Използвани материали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hlinkClick r:id="rId2"/>
              </a:rPr>
              <a:t>http://corlan.org/2008/11/13/flex-and-php-remoting-with-zend-amf/</a:t>
            </a:r>
            <a:endParaRPr lang="bg-BG" dirty="0" smtClean="0"/>
          </a:p>
          <a:p>
            <a:r>
              <a:rPr lang="en-US" dirty="0" smtClean="0"/>
              <a:t>Wikipedia.org</a:t>
            </a:r>
          </a:p>
          <a:p>
            <a:r>
              <a:rPr lang="en-US" dirty="0" smtClean="0"/>
              <a:t>Tour de Flex</a:t>
            </a:r>
            <a:endParaRPr lang="bg-BG" dirty="0" smtClean="0"/>
          </a:p>
          <a:p>
            <a:r>
              <a:rPr lang="en-US" dirty="0" smtClean="0">
                <a:hlinkClick r:id="rId3"/>
              </a:rPr>
              <a:t>http://training.obecto.com/2009/04/remoting</a:t>
            </a:r>
            <a:endParaRPr lang="bg-BG" dirty="0" smtClean="0"/>
          </a:p>
          <a:p>
            <a:r>
              <a:rPr lang="en-US" dirty="0" smtClean="0">
                <a:hlinkClick r:id="rId4"/>
              </a:rPr>
              <a:t>http://json.org/example.html</a:t>
            </a:r>
            <a:endParaRPr lang="bg-BG" dirty="0" smtClean="0"/>
          </a:p>
          <a:p>
            <a:r>
              <a:rPr lang="en-US" dirty="0" smtClean="0">
                <a:hlinkClick r:id="rId5"/>
              </a:rPr>
              <a:t>http://artemgolubev.com/blazeds-vs-graniteds-vs-weborb-vs-livecycleds-for-business-applications-on-flex-and-java/</a:t>
            </a:r>
            <a:endParaRPr lang="bg-BG" dirty="0" smtClean="0"/>
          </a:p>
          <a:p>
            <a:r>
              <a:rPr lang="en-US" dirty="0" smtClean="0">
                <a:hlinkClick r:id="rId6"/>
              </a:rPr>
              <a:t>http://www.adobe.com/devnet/flashplayer/articles/fplayer9_security.html</a:t>
            </a:r>
            <a:endParaRPr lang="bg-BG" dirty="0" smtClean="0"/>
          </a:p>
          <a:p>
            <a:r>
              <a:rPr lang="en-US" dirty="0" smtClean="0">
                <a:hlinkClick r:id="rId7"/>
              </a:rPr>
              <a:t>http://kb2.adobe.com/cps/142/tn_14213.html</a:t>
            </a:r>
            <a:endParaRPr lang="bg-BG" dirty="0" smtClean="0"/>
          </a:p>
          <a:p>
            <a:r>
              <a:rPr lang="en-US" dirty="0" smtClean="0">
                <a:hlinkClick r:id="rId8"/>
              </a:rPr>
              <a:t>http://wwwimages.adobe.com/www.adobe.com/content/dam/Adobe/en/devnet/flashplayer/pdfs/flash_player_9_security.pdf</a:t>
            </a:r>
            <a:endParaRPr lang="bg-BG" dirty="0" smtClean="0"/>
          </a:p>
          <a:p>
            <a:r>
              <a:rPr lang="en-US" dirty="0" smtClean="0">
                <a:hlinkClick r:id="rId9"/>
              </a:rPr>
              <a:t>http://www.adobe.com/devnet/flashplayer/articles/cross_domain_policy.html</a:t>
            </a:r>
            <a:endParaRPr lang="bg-BG" dirty="0" smtClean="0"/>
          </a:p>
          <a:p>
            <a:r>
              <a:rPr lang="en-US" dirty="0" smtClean="0">
                <a:hlinkClick r:id="rId10"/>
              </a:rPr>
              <a:t>http://www.jamesward.com/census2/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Уеб услуги</a:t>
            </a:r>
          </a:p>
          <a:p>
            <a:r>
              <a:rPr lang="en-US" dirty="0" err="1" smtClean="0"/>
              <a:t>Remoting</a:t>
            </a:r>
            <a:r>
              <a:rPr lang="en-US" dirty="0" smtClean="0"/>
              <a:t>  </a:t>
            </a:r>
            <a:r>
              <a:rPr lang="bg-BG" dirty="0" smtClean="0"/>
              <a:t>с </a:t>
            </a:r>
            <a:r>
              <a:rPr lang="en-US" dirty="0" smtClean="0"/>
              <a:t>PHP</a:t>
            </a:r>
            <a:endParaRPr lang="bg-BG" dirty="0" smtClean="0"/>
          </a:p>
          <a:p>
            <a:r>
              <a:rPr lang="bg-BG" dirty="0" smtClean="0"/>
              <a:t>Сравнение между различните варианти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Ако не ползваме </a:t>
            </a:r>
            <a:r>
              <a:rPr lang="en-US" dirty="0" smtClean="0"/>
              <a:t>Chrome </a:t>
            </a:r>
          </a:p>
          <a:p>
            <a:pPr lvl="1"/>
            <a:r>
              <a:rPr lang="en-US" dirty="0" smtClean="0"/>
              <a:t>It just works!</a:t>
            </a:r>
          </a:p>
          <a:p>
            <a:r>
              <a:rPr lang="bg-BG" dirty="0" smtClean="0"/>
              <a:t>Ако ползваме </a:t>
            </a:r>
            <a:r>
              <a:rPr lang="en-US" dirty="0" smtClean="0"/>
              <a:t>Chrome</a:t>
            </a:r>
            <a:endParaRPr lang="bg-BG" dirty="0" smtClean="0"/>
          </a:p>
          <a:p>
            <a:pPr lvl="1"/>
            <a:r>
              <a:rPr lang="en-US" dirty="0" smtClean="0">
                <a:hlinkClick r:id="rId2"/>
              </a:rPr>
              <a:t>chrome://plugins/</a:t>
            </a:r>
            <a:r>
              <a:rPr lang="bg-BG" dirty="0" smtClean="0"/>
              <a:t> - премахваме флаш плъгина и инсталираме дебъг версия</a:t>
            </a:r>
            <a:endParaRPr lang="en-US" dirty="0" smtClean="0"/>
          </a:p>
          <a:p>
            <a:pPr lvl="1"/>
            <a:r>
              <a:rPr lang="en-US" dirty="0" smtClean="0"/>
              <a:t>*details </a:t>
            </a:r>
            <a:r>
              <a:rPr lang="bg-BG" dirty="0" smtClean="0"/>
              <a:t>– бутонът показва всички инсталирани версии  на плъгина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Уеб услуги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Какво са уеб услугите?</a:t>
            </a:r>
          </a:p>
          <a:p>
            <a:r>
              <a:rPr lang="bg-BG" dirty="0" smtClean="0"/>
              <a:t>С какво са полезни ?</a:t>
            </a:r>
          </a:p>
          <a:p>
            <a:r>
              <a:rPr lang="bg-BG" dirty="0" smtClean="0"/>
              <a:t>Проектите, които ползват </a:t>
            </a:r>
            <a:r>
              <a:rPr lang="bg-BG" dirty="0" smtClean="0"/>
              <a:t>уеб</a:t>
            </a:r>
            <a:r>
              <a:rPr lang="en-US" dirty="0" smtClean="0"/>
              <a:t> </a:t>
            </a:r>
            <a:r>
              <a:rPr lang="bg-BG" dirty="0" smtClean="0"/>
              <a:t>усл</a:t>
            </a:r>
            <a:r>
              <a:rPr lang="bg-BG" dirty="0" smtClean="0"/>
              <a:t>у</a:t>
            </a:r>
            <a:r>
              <a:rPr lang="bg-BG" dirty="0" smtClean="0"/>
              <a:t>ги </a:t>
            </a:r>
            <a:r>
              <a:rPr lang="bg-BG" dirty="0" smtClean="0"/>
              <a:t>дават примери близки до реалността.</a:t>
            </a:r>
          </a:p>
          <a:p>
            <a:r>
              <a:rPr lang="bg-BG" dirty="0" smtClean="0"/>
              <a:t>Лиспващата част от </a:t>
            </a:r>
            <a:r>
              <a:rPr lang="en-US" dirty="0" smtClean="0"/>
              <a:t>AIR/Flex</a:t>
            </a:r>
            <a:r>
              <a:rPr lang="bg-BG" dirty="0" smtClean="0"/>
              <a:t> се извършва на сървър – това можем да мислим за уеб услуга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Уеб Услуги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Голяма част са базирани на добре познатия</a:t>
            </a:r>
            <a:r>
              <a:rPr lang="en-US" dirty="0" smtClean="0"/>
              <a:t> HTTP </a:t>
            </a:r>
            <a:r>
              <a:rPr lang="bg-BG" dirty="0" smtClean="0"/>
              <a:t>протокол</a:t>
            </a:r>
          </a:p>
          <a:p>
            <a:r>
              <a:rPr lang="bg-BG" dirty="0" smtClean="0"/>
              <a:t>Обменят се различни видове съобщения в различни формати</a:t>
            </a:r>
          </a:p>
          <a:p>
            <a:r>
              <a:rPr lang="bg-BG" dirty="0" smtClean="0"/>
              <a:t> Не зависят от системата на която се изпълняват</a:t>
            </a:r>
          </a:p>
          <a:p>
            <a:r>
              <a:rPr lang="bg-BG" dirty="0" smtClean="0"/>
              <a:t>Използват се за свързването на различчни системи. Дефинират универсален начин за комуникиране между различни системи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Примери за уеб услуги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Flickr</a:t>
            </a:r>
            <a:endParaRPr lang="bg-BG" dirty="0" smtClean="0"/>
          </a:p>
          <a:p>
            <a:r>
              <a:rPr lang="en-US" dirty="0" smtClean="0"/>
              <a:t>FB</a:t>
            </a:r>
            <a:endParaRPr lang="bg-BG" dirty="0" smtClean="0"/>
          </a:p>
          <a:p>
            <a:r>
              <a:rPr lang="en-US" dirty="0" smtClean="0"/>
              <a:t>Twitter</a:t>
            </a:r>
            <a:endParaRPr lang="bg-BG" dirty="0" smtClean="0"/>
          </a:p>
          <a:p>
            <a:r>
              <a:rPr lang="en-US" dirty="0" smtClean="0"/>
              <a:t>Yahoo!</a:t>
            </a:r>
          </a:p>
          <a:p>
            <a:r>
              <a:rPr lang="en-US" dirty="0" smtClean="0"/>
              <a:t>Google</a:t>
            </a:r>
          </a:p>
          <a:p>
            <a:r>
              <a:rPr lang="bg-BG" dirty="0" smtClean="0"/>
              <a:t>Други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AMF - </a:t>
            </a:r>
            <a:r>
              <a:rPr lang="en-US" dirty="0" smtClean="0">
                <a:hlinkClick r:id="rId2"/>
              </a:rPr>
              <a:t>http://en.wikipedia.org/wiki/Action_Message_Format</a:t>
            </a:r>
            <a:endParaRPr lang="bg-BG" dirty="0" smtClean="0"/>
          </a:p>
          <a:p>
            <a:r>
              <a:rPr lang="bg-BG" dirty="0" smtClean="0"/>
              <a:t>Формат, в който се изпращат съобщения от Флаш/Флекс съм сървър</a:t>
            </a:r>
          </a:p>
          <a:p>
            <a:r>
              <a:rPr lang="en-US" dirty="0" err="1" smtClean="0"/>
              <a:t>Remoting</a:t>
            </a:r>
            <a:r>
              <a:rPr lang="en-US" dirty="0" smtClean="0"/>
              <a:t>-a</a:t>
            </a:r>
            <a:r>
              <a:rPr lang="bg-BG" dirty="0" smtClean="0"/>
              <a:t> позволява предаването на сложни обекти(графи от обекти) от една система към друга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Remoting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Два вида основни шабони на комуникация</a:t>
            </a:r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Класическа комуникация между клиент и сървър (</a:t>
            </a:r>
            <a:r>
              <a:rPr lang="en-US" dirty="0" smtClean="0"/>
              <a:t>REQUEST -&gt;; RESPONSE &lt;-)</a:t>
            </a:r>
          </a:p>
          <a:p>
            <a:r>
              <a:rPr lang="en-US" dirty="0" smtClean="0"/>
              <a:t>WS </a:t>
            </a:r>
            <a:r>
              <a:rPr lang="bg-BG" dirty="0" smtClean="0"/>
              <a:t>са базирани на този шаблон също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2590800"/>
            <a:ext cx="586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33400" y="2362200"/>
            <a:ext cx="685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43800" y="2362200"/>
            <a:ext cx="914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1524000" y="3048000"/>
            <a:ext cx="579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Remoting</a:t>
            </a:r>
            <a:r>
              <a:rPr lang="en-US" dirty="0" smtClean="0"/>
              <a:t> (</a:t>
            </a:r>
            <a:r>
              <a:rPr lang="bg-BG" dirty="0" smtClean="0"/>
              <a:t>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Ипращане на съобщение до </a:t>
            </a:r>
            <a:br>
              <a:rPr lang="bg-BG" dirty="0" smtClean="0"/>
            </a:br>
            <a:r>
              <a:rPr lang="bg-BG" dirty="0" smtClean="0"/>
              <a:t>много клиенти</a:t>
            </a:r>
            <a:endParaRPr lang="en-US" dirty="0" smtClean="0"/>
          </a:p>
          <a:p>
            <a:r>
              <a:rPr lang="bg-BG" dirty="0" smtClean="0"/>
              <a:t>Позволява реализирането на по сложни видове комуникация – чат, известяване при промяна на данни на сървъра и т.н.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2590800"/>
            <a:ext cx="2895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33400" y="2057400"/>
            <a:ext cx="685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91400" y="1219200"/>
            <a:ext cx="914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91400" y="2362200"/>
            <a:ext cx="914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3505200"/>
            <a:ext cx="914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19600" y="2133600"/>
            <a:ext cx="10668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562600" y="1752600"/>
            <a:ext cx="1676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10200" y="3200400"/>
            <a:ext cx="1828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38800" y="28194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8005</TotalTime>
  <Words>329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Уеб услуги.  Remoting</vt:lpstr>
      <vt:lpstr>Съдържание</vt:lpstr>
      <vt:lpstr>Debug </vt:lpstr>
      <vt:lpstr>Уеб услуги</vt:lpstr>
      <vt:lpstr>Уеб Услуги</vt:lpstr>
      <vt:lpstr>Примери за уеб услуги</vt:lpstr>
      <vt:lpstr>Remoting</vt:lpstr>
      <vt:lpstr>Remoting (2)</vt:lpstr>
      <vt:lpstr>Remoting (3)</vt:lpstr>
      <vt:lpstr>Remoting vs. WS</vt:lpstr>
      <vt:lpstr>Сравнение</vt:lpstr>
      <vt:lpstr>Въпроси</vt:lpstr>
      <vt:lpstr>Използвани материали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Уеб услуги.  Remoting.</dc:title>
  <dc:creator>Emil</dc:creator>
  <cp:lastModifiedBy>Yuriy Donev</cp:lastModifiedBy>
  <cp:revision>66</cp:revision>
  <dcterms:created xsi:type="dcterms:W3CDTF">2011-05-09T09:29:49Z</dcterms:created>
  <dcterms:modified xsi:type="dcterms:W3CDTF">2011-05-25T11:03:55Z</dcterms:modified>
</cp:coreProperties>
</file>