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70" r:id="rId3"/>
    <p:sldId id="271" r:id="rId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6.5.2020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Консултации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</a:t>
            </a:r>
            <a:r>
              <a:rPr lang="bg-BG" dirty="0" smtClean="0"/>
              <a:t>теми №1–</a:t>
            </a:r>
            <a:r>
              <a:rPr lang="en-US" dirty="0" smtClean="0"/>
              <a:t>1</a:t>
            </a:r>
            <a:r>
              <a:rPr lang="bg-BG" dirty="0" smtClean="0"/>
              <a:t>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</a:t>
            </a:r>
            <a:r>
              <a:rPr lang="bg-BG" dirty="0" smtClean="0"/>
              <a:t>материала и изпита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на курса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5705</TotalTime>
  <Words>17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Консултации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268</cp:revision>
  <dcterms:created xsi:type="dcterms:W3CDTF">2019-06-21T13:37:43Z</dcterms:created>
  <dcterms:modified xsi:type="dcterms:W3CDTF">2020-05-06T16:33:46Z</dcterms:modified>
</cp:coreProperties>
</file>